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4/6/2019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75B9-78E6-5640-9C8F-1A39B31B4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Cakes online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9A596-6B22-0745-AFB5-5D856EA17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Специально для Яндекс.Лицея.</a:t>
            </a:r>
          </a:p>
          <a:p>
            <a:r>
              <a:rPr lang="en-US"/>
              <a:t>Донцов Алексей 2019г.</a:t>
            </a:r>
          </a:p>
        </p:txBody>
      </p:sp>
    </p:spTree>
    <p:extLst>
      <p:ext uri="{BB962C8B-B14F-4D97-AF65-F5344CB8AC3E}">
        <p14:creationId xmlns:p14="http://schemas.microsoft.com/office/powerpoint/2010/main" val="375210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01C6-2730-0F4E-8156-5781D7712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Реализация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B0BC6-9138-354D-AEC2-2D88A0328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Сайт основан на Flask и SQL.</a:t>
            </a:r>
          </a:p>
          <a:p>
            <a:pPr marL="0" indent="0">
              <a:buNone/>
            </a:pPr>
            <a:r>
              <a:rPr lang="en-US"/>
              <a:t>Частичный CSS – Bootstrap.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6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D73B-90FD-294F-AC85-3975EC26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Возможности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795B5-480F-834B-B1C1-FD810F3F9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Логин/Регистрация </a:t>
            </a:r>
          </a:p>
          <a:p>
            <a:pPr marL="0" indent="0">
              <a:buNone/>
            </a:pPr>
            <a:r>
              <a:rPr lang="en-US"/>
              <a:t>Повтор пароля, проверка на существующий логин и email.</a:t>
            </a:r>
          </a:p>
          <a:p>
            <a:pPr marL="0" indent="0">
              <a:buNone/>
            </a:pPr>
            <a:r>
              <a:rPr lang="en-US"/>
              <a:t>Ограничения по длине.</a:t>
            </a:r>
          </a:p>
          <a:p>
            <a:r>
              <a:rPr lang="en-US"/>
              <a:t>Товары</a:t>
            </a:r>
          </a:p>
          <a:p>
            <a:pPr marL="0" indent="0">
              <a:buNone/>
            </a:pPr>
            <a:r>
              <a:rPr lang="en-US"/>
              <a:t>Добавлять и редактировать товары могут пользователи типа admin и moder.</a:t>
            </a:r>
          </a:p>
          <a:p>
            <a:pPr marL="0" indent="0">
              <a:buNone/>
            </a:pPr>
            <a:r>
              <a:rPr lang="en-US"/>
              <a:t>Добавлять в корзину и покупать могут все пользователи.</a:t>
            </a:r>
          </a:p>
          <a:p>
            <a:r>
              <a:rPr lang="en-US"/>
              <a:t>Новости</a:t>
            </a:r>
          </a:p>
          <a:p>
            <a:pPr marL="0" indent="0">
              <a:buNone/>
            </a:pPr>
            <a:r>
              <a:rPr lang="en-US"/>
              <a:t>Новости видят все пользователи. Добавлять их могут только admin, moder.</a:t>
            </a:r>
          </a:p>
          <a:p>
            <a:r>
              <a:rPr lang="en-US"/>
              <a:t>Пользователи.</a:t>
            </a:r>
          </a:p>
          <a:p>
            <a:pPr marL="0" indent="0">
              <a:buNone/>
            </a:pPr>
            <a:r>
              <a:rPr lang="en-US"/>
              <a:t>На сайте организовано управление пользователями. Их можно удалять на специальнй странице, доступной только admin.</a:t>
            </a:r>
          </a:p>
        </p:txBody>
      </p:sp>
    </p:spTree>
    <p:extLst>
      <p:ext uri="{BB962C8B-B14F-4D97-AF65-F5344CB8AC3E}">
        <p14:creationId xmlns:p14="http://schemas.microsoft.com/office/powerpoint/2010/main" val="37662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4067-0DDC-D746-89C2-828FE67E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Возможности для улучшения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38C6-A21A-F542-8286-DCED68BA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Сортировка товаров.</a:t>
            </a:r>
          </a:p>
          <a:p>
            <a:r>
              <a:rPr lang="en-US"/>
              <a:t>Отдельный каталог с фильтрами для товаров.</a:t>
            </a:r>
          </a:p>
          <a:p>
            <a:r>
              <a:rPr lang="en-US"/>
              <a:t>Улучшения дизайна.</a:t>
            </a:r>
          </a:p>
          <a:p>
            <a:r>
              <a:rPr lang="en-US"/>
              <a:t>Улучшения безопасности.</a:t>
            </a:r>
          </a:p>
        </p:txBody>
      </p:sp>
    </p:spTree>
    <p:extLst>
      <p:ext uri="{BB962C8B-B14F-4D97-AF65-F5344CB8AC3E}">
        <p14:creationId xmlns:p14="http://schemas.microsoft.com/office/powerpoint/2010/main" val="320541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1CBC0-9B91-46B0-AE3A-BDDD7778E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ambria"/>
                <a:ea typeface="Cambria"/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AEF06E-8FCF-4B22-AB51-EA6D4A18B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90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5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Wood Type</vt:lpstr>
      <vt:lpstr>Cakes online store</vt:lpstr>
      <vt:lpstr>Реализация</vt:lpstr>
      <vt:lpstr>Возможности</vt:lpstr>
      <vt:lpstr>Возможности для улучшения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Cakes online store</dc:title>
  <dc:creator>Алексей Донцов</dc:creator>
  <cp:lastModifiedBy>Алексей Донцов</cp:lastModifiedBy>
  <cp:revision>3</cp:revision>
  <dcterms:created xsi:type="dcterms:W3CDTF">2019-03-11T13:00:03Z</dcterms:created>
  <dcterms:modified xsi:type="dcterms:W3CDTF">2019-04-06T19:21:41Z</dcterms:modified>
</cp:coreProperties>
</file>