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2/13/18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1B9B0216-B4B3-4611-ADD8-F89543A87F5E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2/13/18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5B72A4AD-15DA-46F9-9F00-1EF97278D7F4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Sixth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Seventh Outline LevelClick to edit Master text styles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822960" indent="-228240">
              <a:lnSpc>
                <a:spcPct val="100000"/>
              </a:lnSpc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097280" indent="-228240">
              <a:lnSpc>
                <a:spcPct val="100000"/>
              </a:lnSpc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1371600" indent="-228240">
              <a:lnSpc>
                <a:spcPct val="100000"/>
              </a:lnSpc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95280" y="3200400"/>
            <a:ext cx="640044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 LAB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ORACLE PL/SQL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Loops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LOOP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&lt;statements&gt;;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 LOOP;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“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exit” is the keyword to break the loop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exit;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exit WHEN &lt;condition&gt;;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WHILE condition LOOP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&lt;statements&gt;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 LOOP;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Loops (contd..)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FOR counter IN initial_value .. final_value LOOP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&lt;sequence_of_statements&gt;;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 LOOP;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FOR counter IN REVERSE initial_value .. final_value LOOP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&lt;sequence_of_statements&gt;;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 LOOP;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CONTINUE;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Nested loops also possible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GOTO also supported …..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14400" y="274680"/>
            <a:ext cx="777204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Retrieving multiple records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914400" y="990720"/>
            <a:ext cx="777204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CREATE Or REPLACE TYPE nameofarray AS VARRAY(3) OF VARCHAR2(10);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90720" y="1828800"/>
            <a:ext cx="7695720" cy="3740760"/>
          </a:xfrm>
          <a:prstGeom prst="rect">
            <a:avLst/>
          </a:prstGeom>
          <a:blipFill>
            <a:blip r:embed="rId1"/>
            <a:tile/>
          </a:blipFill>
          <a:ln>
            <a:solidFill>
              <a:srgbClr val="b0350b"/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DECLARE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CURSOR e_employee is  SELECT NAME,SALARY FROM employee;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type e_list is varray (6) of employee.NAME%type;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type es_list is varray (6) of employee.SALARY%type;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name_list e_list := e_list();salary_list es_list :=es_list();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counter integer :=0;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FOR n IN e_employee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counter := counter + 1;name_list.extend; salary_list.extend;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name_list(counter) := n.name;salary_list(counter) := n.salary;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dbms_output.put_line('Employee('||counter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||'):'||name_list(counter)||', salary:'||salary_list(counter));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 LOOP;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2"/>
          <a:stretch/>
        </p:blipFill>
        <p:spPr>
          <a:xfrm>
            <a:off x="2514600" y="5257800"/>
            <a:ext cx="4495320" cy="137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14400" y="274680"/>
            <a:ext cx="777204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Procedure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914400" y="990720"/>
            <a:ext cx="7772040" cy="449532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b0350b"/>
            </a:solidFill>
            <a:round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CREATE OR REPLACE PROCEDURE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findMin(x IN number, y IN number) AS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IF x &lt; y THEN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dbms_output.put_line(x);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ELSE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dbms_output.put_line(y);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 IF;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/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2"/>
          <a:stretch/>
        </p:blipFill>
        <p:spPr>
          <a:xfrm>
            <a:off x="2438280" y="4648320"/>
            <a:ext cx="4266720" cy="186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14400" y="274680"/>
            <a:ext cx="7772040" cy="63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Procedure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914400" y="914400"/>
            <a:ext cx="7772040" cy="472392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b0350b"/>
            </a:solidFill>
            <a:round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DECLARE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 number;b number;c number;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PROCEDURE findMin(x IN number, y IN number, z OUT number) IS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IF x &lt; y THEN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z:= x;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ELSE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z:= y;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 IF;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a:= 10;b:= 20;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findMin(a, b, c);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dbms_output.put_line(' Minimum of (10,20) : ' || c);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/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2"/>
          <a:stretch/>
        </p:blipFill>
        <p:spPr>
          <a:xfrm>
            <a:off x="2438280" y="5334120"/>
            <a:ext cx="4190760" cy="106632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5791320" y="2362320"/>
            <a:ext cx="2514240" cy="761760"/>
          </a:xfrm>
          <a:prstGeom prst="wedgeEllipseCallout">
            <a:avLst>
              <a:gd name="adj1" fmla="val -38582"/>
              <a:gd name="adj2" fmla="val -129405"/>
            </a:avLst>
          </a:prstGeom>
          <a:blipFill>
            <a:blip r:embed="rId3"/>
            <a:tile/>
          </a:blipFill>
          <a:ln>
            <a:solidFill>
              <a:srgbClr val="837252"/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We can declare a variable as IN and OUT both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14400" y="27468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914400" y="1066680"/>
            <a:ext cx="7772040" cy="419076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b0350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DECLARE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total decimal;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FUNCTION totalsalary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RETURN decimal IS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total decimal:=0;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SELECT SUM(SALARY) into total FROM employee;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RETURN total;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total := totalsalary();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dbms_output.put_line('Sum of Salaries:'||total);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/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2"/>
          <a:stretch/>
        </p:blipFill>
        <p:spPr>
          <a:xfrm>
            <a:off x="2590920" y="5029200"/>
            <a:ext cx="4114440" cy="121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914400" y="27468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990720" y="1066680"/>
            <a:ext cx="7772040" cy="251424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b0350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CREATE OR REPLACE FUNCTION totalsalary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RETURN number IS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total decimal(18,2) := 0;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SELECT SUM(SALARY) into total FROM employee;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RETURN total;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/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390000" y="571680"/>
            <a:ext cx="1904760" cy="418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totalsalary.sql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990720" y="4648320"/>
            <a:ext cx="7848360" cy="2010600"/>
          </a:xfrm>
          <a:prstGeom prst="rect">
            <a:avLst/>
          </a:prstGeom>
          <a:blipFill>
            <a:blip r:embed="rId2"/>
            <a:tile/>
          </a:blipFill>
          <a:ln>
            <a:solidFill>
              <a:srgbClr val="b0350b"/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DECLARE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total decimal(18,2);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total := totalsalary();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dbms_output.put_line('Sum of Salaries:'||total);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066680" y="4114800"/>
            <a:ext cx="1904760" cy="41868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seven.sql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3"/>
          <a:stretch/>
        </p:blipFill>
        <p:spPr>
          <a:xfrm>
            <a:off x="3276720" y="2731680"/>
            <a:ext cx="5219280" cy="224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Triggers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Triggers are stored programs, which are automatically executed or fired when some events occur. Triggers are, in fact, written to be executed in response to any of the following events: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database manipulation (DML)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statement (DELETE, INSERT, or UPDATE).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database definition (DDL)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statement (CREATE, ALTER, or DROP).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database operation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(SERVERERROR, LOGON, LOGOFF, STARTUP, or SHUTDOWN).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Triggers can be defined on the table, view, schema, or database with which the event is associated.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Benefits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Generating some derived column values automatically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Enforcing referential integrity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Event logging and storing information on table access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Auditing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Synchronous replication of tables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Imposing security authorizations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Preventing invalid transactions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Basic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alter session set "_ORACLE_SCRIPT"=true;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create user sabarish identified by sabarish;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grant all privileges to sabarish;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38080" y="2971800"/>
            <a:ext cx="7772040" cy="3656520"/>
          </a:xfrm>
          <a:prstGeom prst="rect">
            <a:avLst/>
          </a:prstGeom>
          <a:blipFill>
            <a:blip r:embed="rId1"/>
            <a:tile/>
          </a:blipFill>
          <a:ln>
            <a:solidFill>
              <a:srgbClr val="b0350b"/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CREATE OR REPLACE TRIGGER display_salary_changes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BEFORE DELETE OR INSERT OR UPDATE ON employee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FOR EACH 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WHEN (NEW.ID &gt; 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DECLARE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sal_diff number;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sal_diff := :NEW.salary - :OLD.salary;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dbms_output.put_line('Old salary: ' || :OLD.salary);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dbms_output.put_line('New salary: ' || :NEW.salary);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dbms_output.put_line('Salary difference: ' || sal_diff);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SQLPLUS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914400" y="1447920"/>
            <a:ext cx="777204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sqlplus ‘/ as sysdba’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85800" y="2514600"/>
            <a:ext cx="8152920" cy="3655800"/>
          </a:xfrm>
          <a:prstGeom prst="rect">
            <a:avLst/>
          </a:prstGeom>
          <a:blipFill>
            <a:blip r:embed="rId1"/>
            <a:tile/>
          </a:blipFill>
          <a:ln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C:\Users\user\Desktop\PLSQL\programs&gt;sqlplus '/ as sysdba'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SQL*Plus: Release 12.2.0.1.0 Production on Mon Feb 12 11:07:28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Copyright (c) 1982, 2016, Oracle.  All rights reserved.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Enter password: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Connected to: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Oracle Database 12c Enterprise Edition Release 12.2.0.1.0 - 64bit Production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SQL&gt;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914400" y="6019920"/>
            <a:ext cx="6629040" cy="364680"/>
          </a:xfrm>
          <a:prstGeom prst="rect">
            <a:avLst/>
          </a:prstGeom>
          <a:blipFill>
            <a:blip r:embed="rId2"/>
            <a:tile/>
          </a:blipFill>
          <a:ln>
            <a:solidFill>
              <a:srgbClr val="b0350b"/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SQL&gt; set serveroutput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1447920" y="990720"/>
            <a:ext cx="6171840" cy="502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Transactions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SAVEPOINT &lt; savepoint_name &gt;;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ROLLBACK; // roll back all the changes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ROLLBACK &lt;savepoint_name&gt;;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COMMIT;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SET AUTOCOMMIT ON;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SET AUTOCOMMIT OFF;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SQL&gt; @first.sql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057400" y="1523880"/>
            <a:ext cx="5638320" cy="243792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812013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DECLARE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message varchar(20):='Hello World';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dbms_output.put_line('HELLO WORLD');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dbms_output.put_line(message);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/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95" name="Picture 3" descr=""/>
          <p:cNvPicPr/>
          <p:nvPr/>
        </p:nvPicPr>
        <p:blipFill>
          <a:blip r:embed="rId2"/>
          <a:stretch/>
        </p:blipFill>
        <p:spPr>
          <a:xfrm>
            <a:off x="2819520" y="4572000"/>
            <a:ext cx="4419360" cy="131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User Defined Sub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371600" y="1447920"/>
            <a:ext cx="6705360" cy="327636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b0350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DECLARE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SUBTYPE string IS char(11);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SUBTYPE alphanumeric IS varchar2(100);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name string;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rollno alphanumeric;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name := 'Shabharesh ';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rollno := '16CS60R69';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dbms_output.put_line('Hello '||name||'.Your Roll No:'||rollno);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/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2"/>
          <a:stretch/>
        </p:blipFill>
        <p:spPr>
          <a:xfrm>
            <a:off x="2209680" y="5029200"/>
            <a:ext cx="5105160" cy="129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914400" y="1447920"/>
            <a:ext cx="7772040" cy="213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variable_name [CONSTANT] datatype [NOT NULL]         [:= | DEFAULT initial_value]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pi CONSTANT double precision := 3.1415;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name varchar2(25);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greetings varchar2(20) DEFAULT 'Have a Good Day';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045080" y="3962520"/>
            <a:ext cx="7772040" cy="21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DECLARE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-- Global Variables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--Local Variables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create table employee(ID int PRIMARY KEY, NAME VARCHAR(20) NOT NULL,AGE INT, SALARY DECIMAL(18,2));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insert into employee values('1','Saptarshi','25','123456.78');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insert into employee values('2','Sabarish','25','23456.78');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insert into employee values('3','Shreyans','26','1234567.789');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insert into employee values('4','Sabarish','25','12345678.90');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Retrieving a single record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914400" y="1371600"/>
            <a:ext cx="7772040" cy="3962160"/>
          </a:xfrm>
          <a:prstGeom prst="rect">
            <a:avLst/>
          </a:prstGeom>
          <a:blipFill>
            <a:blip r:embed="rId1"/>
            <a:tile/>
          </a:blipFill>
          <a:ln w="9360">
            <a:solidFill>
              <a:srgbClr val="b0350b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DECLARE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e_id employee.ID%type := 1;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e_name employee.NAME%type;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e_age employee.AGE%type;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e_sal employee.SALARY%type;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BEGIN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SELECT NAME, AGE, SALARY INTO e_name, e_age, e_sal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FROM employee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WHERE ID = e_id;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dbms_output.put_line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('Employee ' ||e_name || ' having age ' || e_age || ' earns ' || e_sal);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/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2"/>
          <a:stretch/>
        </p:blipFill>
        <p:spPr>
          <a:xfrm>
            <a:off x="1676520" y="5410080"/>
            <a:ext cx="5105160" cy="99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IF &lt;condition&gt; THEN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&lt;statements&gt;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 IF;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IF &lt;condition&gt; THEN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&lt;statements&gt;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ELSIF &lt;condition&gt; THEN 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&lt;statements&gt;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ELSE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&lt;statements&gt;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 IF;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Conditions (contd….)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914400" y="1447920"/>
            <a:ext cx="7772040" cy="281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CASE selector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WHEN 'value1' THEN S1;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WHEN 'value2' THEN S2;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WHEN 'value3' THEN S3;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...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ELSE Sn; // default case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 CASE;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914400" y="4060440"/>
            <a:ext cx="7772040" cy="24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CASE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WHEN selector =‘value1’  THEN S1;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WHEN selector=‘value2’   THEN S2;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WHEN selector =‘value3’  THEN S3;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...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ELSE Sn; // default case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 CASE;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402</TotalTime>
  <Application>LibreOffice/5.0.6.2$Linux_X86_64 LibreOffice_project/00$Build-2</Application>
  <Paragraphs>320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2018-02-12T05:38:54Z</dcterms:created>
  <dc:creator>user</dc:creator>
  <dc:language>en-US</dc:language>
  <dcterms:modified xsi:type="dcterms:W3CDTF">2018-02-13T14:13:06Z</dcterms:modified>
  <cp:revision>137</cp:revision>
  <dc:title>ORACLE PL/SQL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30</vt:i4>
  </property>
</Properties>
</file>