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40" autoAdjust="0"/>
    <p:restoredTop sz="94660"/>
  </p:normalViewPr>
  <p:slideViewPr>
    <p:cSldViewPr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2BF84A-FA42-4B9A-B618-8ACE28181913}" type="datetimeFigureOut">
              <a:rPr lang="en-US" smtClean="0"/>
              <a:pPr/>
              <a:t>12/10/2016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FE0058-3861-4F15-8B04-A7FF392F8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mongodb/" TargetMode="External"/><Relationship Id="rId2" Type="http://schemas.openxmlformats.org/officeDocument/2006/relationships/hyperlink" Target="http://www.net-tutorials.com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0" y="3962400"/>
            <a:ext cx="4038600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SOMYA </a:t>
            </a:r>
            <a:r>
              <a:rPr lang="en-US" sz="1600" dirty="0" smtClean="0"/>
              <a:t>ANCHALIA (T120368627)</a:t>
            </a:r>
          </a:p>
          <a:p>
            <a:pPr>
              <a:buNone/>
            </a:pPr>
            <a:r>
              <a:rPr lang="en-US" sz="1600" dirty="0" smtClean="0"/>
              <a:t>ROHAN WADE (T120368637)</a:t>
            </a:r>
          </a:p>
          <a:p>
            <a:pPr>
              <a:buNone/>
            </a:pPr>
            <a:r>
              <a:rPr lang="en-US" sz="1600" dirty="0" smtClean="0"/>
              <a:t>SAURABH SHETE (T120368620)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Mobile and Accessories 		</a:t>
            </a:r>
            <a:r>
              <a:rPr lang="en-IN" dirty="0" smtClean="0"/>
              <a:t>    </a:t>
            </a:r>
            <a:r>
              <a:rPr lang="en-IN" dirty="0" smtClean="0"/>
              <a:t>Management Shop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93450" y="4648914"/>
            <a:ext cx="160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Dr S.N.Gujar</a:t>
            </a:r>
          </a:p>
          <a:p>
            <a:r>
              <a:rPr lang="en-IN" dirty="0" smtClean="0"/>
              <a:t>Guide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93449" y="3631964"/>
            <a:ext cx="2141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Prof.R.H.Borhade	</a:t>
            </a:r>
          </a:p>
          <a:p>
            <a:r>
              <a:rPr lang="en-IN" dirty="0" smtClean="0"/>
              <a:t>Head of Department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582683" y="6034903"/>
            <a:ext cx="383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Department of Information Technology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3892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1143000" y="1752600"/>
            <a:ext cx="69342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 descr="sr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8599"/>
            <a:ext cx="5562600" cy="1392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1848610" y="914400"/>
            <a:ext cx="5618989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/>
          <p:cNvSpPr/>
          <p:nvPr/>
        </p:nvSpPr>
        <p:spPr>
          <a:xfrm>
            <a:off x="914400" y="381000"/>
            <a:ext cx="71628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/>
          <p:nvPr/>
        </p:nvSpPr>
        <p:spPr>
          <a:xfrm>
            <a:off x="1391411" y="914400"/>
            <a:ext cx="6380989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1066800" y="685800"/>
            <a:ext cx="64770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1391411" y="1237488"/>
            <a:ext cx="6304789" cy="478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1905000" y="1219200"/>
            <a:ext cx="5725668" cy="430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1447800" y="762000"/>
            <a:ext cx="6228589" cy="508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1371600" y="914400"/>
            <a:ext cx="6477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1371600" y="1295400"/>
            <a:ext cx="6103620" cy="423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118" y="263768"/>
            <a:ext cx="80845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 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We would like to express our special thanks of gratitude to our teacher </a:t>
            </a:r>
            <a:r>
              <a:rPr lang="en-US" sz="1600" dirty="0" err="1"/>
              <a:t>Dr.S.N.Gujar</a:t>
            </a:r>
            <a:r>
              <a:rPr lang="en-US" sz="1600" dirty="0"/>
              <a:t> as well as our Head of Department </a:t>
            </a:r>
            <a:r>
              <a:rPr lang="en-US" sz="1600" dirty="0" err="1" smtClean="0"/>
              <a:t>Prof.R.H.Borhade</a:t>
            </a:r>
            <a:r>
              <a:rPr lang="en-US" sz="1600" dirty="0" smtClean="0"/>
              <a:t> </a:t>
            </a:r>
            <a:r>
              <a:rPr lang="en-US" sz="1600" dirty="0"/>
              <a:t>who gave us golden opportunity to do this wonderful project on the topic </a:t>
            </a:r>
            <a:r>
              <a:rPr lang="en-US" sz="1600" dirty="0" smtClean="0"/>
              <a:t>Mobile and Accessories Shop </a:t>
            </a:r>
            <a:r>
              <a:rPr lang="en-US" sz="1600" dirty="0"/>
              <a:t>Management System </a:t>
            </a:r>
            <a:r>
              <a:rPr lang="en-US" sz="1600" dirty="0" smtClean="0"/>
              <a:t>which </a:t>
            </a:r>
            <a:r>
              <a:rPr lang="en-US" sz="1600" dirty="0"/>
              <a:t>also helped me in doing a lot of Research in the subject of Database Management System and we came to know </a:t>
            </a:r>
            <a:r>
              <a:rPr lang="en-US" sz="1600" dirty="0" smtClean="0"/>
              <a:t>about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 </a:t>
            </a:r>
            <a:r>
              <a:rPr lang="en-US" sz="1600" dirty="0"/>
              <a:t>so many new things and we are really thankful to them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We carried out this project as we observed that there were less amount of informative database software for the </a:t>
            </a:r>
            <a:r>
              <a:rPr lang="en-US" sz="1600" dirty="0" smtClean="0"/>
              <a:t>Mobile and Accessories Shop management </a:t>
            </a:r>
            <a:r>
              <a:rPr lang="en-US" sz="1600" dirty="0"/>
              <a:t>system .More accurate information plus exact knowledge of hospital management can be well obtained </a:t>
            </a:r>
            <a:r>
              <a:rPr lang="en-US" sz="1600" dirty="0" smtClean="0"/>
              <a:t>by </a:t>
            </a:r>
            <a:r>
              <a:rPr lang="en-US" sz="1600" dirty="0"/>
              <a:t>our project .Focus is made on all features of it.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="" xmlns:p14="http://schemas.microsoft.com/office/powerpoint/2010/main" val="22088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1371600" y="838200"/>
            <a:ext cx="63246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914400" y="838200"/>
            <a:ext cx="73914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1219200" y="914400"/>
            <a:ext cx="66294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1219200" y="838200"/>
            <a:ext cx="64770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7261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90600" y="762000"/>
            <a:ext cx="6704176" cy="426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12700" marR="5080" algn="just">
              <a:lnSpc>
                <a:spcPts val="1610"/>
              </a:lnSpc>
              <a:spcBef>
                <a:spcPts val="40"/>
              </a:spcBef>
            </a:pP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Projects and solutions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are </a:t>
            </a:r>
            <a:r>
              <a:rPr lang="en-US" spc="-10" dirty="0" smtClean="0">
                <a:solidFill>
                  <a:srgbClr val="333333"/>
                </a:solidFill>
                <a:latin typeface="+mj-lt"/>
                <a:cs typeface="Times New Roman"/>
              </a:rPr>
              <a:t>at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the core of any work </a:t>
            </a:r>
            <a:r>
              <a:rPr lang="en-US" spc="-10" dirty="0" smtClean="0">
                <a:solidFill>
                  <a:srgbClr val="333333"/>
                </a:solidFill>
                <a:latin typeface="+mj-lt"/>
                <a:cs typeface="Times New Roman"/>
              </a:rPr>
              <a:t>you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do with Visual Studio </a:t>
            </a:r>
            <a:r>
              <a:rPr lang="en-US" spc="-10" dirty="0" smtClean="0">
                <a:solidFill>
                  <a:srgbClr val="333333"/>
                </a:solidFill>
                <a:latin typeface="+mj-lt"/>
                <a:cs typeface="Times New Roman"/>
              </a:rPr>
              <a:t>.NET. 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Projects represent individual components or applications. Solutions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are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collections 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of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related projects. Solutions can manage the dependencies between</a:t>
            </a:r>
            <a:r>
              <a:rPr lang="en-US" spc="75" dirty="0" smtClean="0">
                <a:solidFill>
                  <a:srgbClr val="333333"/>
                </a:solidFill>
                <a:latin typeface="+mj-lt"/>
                <a:cs typeface="Times New Roman"/>
              </a:rPr>
              <a:t> </a:t>
            </a:r>
            <a:r>
              <a:rPr lang="en-US" spc="-5" dirty="0" err="1" smtClean="0">
                <a:solidFill>
                  <a:srgbClr val="333333"/>
                </a:solidFill>
                <a:latin typeface="+mj-lt"/>
                <a:cs typeface="Times New Roman"/>
              </a:rPr>
              <a:t>projects,ensuring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 that components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are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built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in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the correct order and copied into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the</a:t>
            </a:r>
            <a:r>
              <a:rPr lang="en-US" spc="95" dirty="0" smtClean="0">
                <a:solidFill>
                  <a:srgbClr val="333333"/>
                </a:solidFill>
                <a:latin typeface="+mj-lt"/>
                <a:cs typeface="Times New Roman"/>
              </a:rPr>
              <a:t> </a:t>
            </a:r>
            <a:r>
              <a:rPr lang="en-US" spc="-10" dirty="0" err="1" smtClean="0">
                <a:solidFill>
                  <a:srgbClr val="333333"/>
                </a:solidFill>
                <a:latin typeface="+mj-lt"/>
                <a:cs typeface="Times New Roman"/>
              </a:rPr>
              <a:t>right</a:t>
            </a:r>
            <a:r>
              <a:rPr lang="en-US" dirty="0" err="1" smtClean="0">
                <a:solidFill>
                  <a:srgbClr val="333333"/>
                </a:solidFill>
                <a:latin typeface="+mj-lt"/>
                <a:cs typeface="Times New Roman"/>
              </a:rPr>
              <a:t>places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.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Of course,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a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solution </a:t>
            </a:r>
            <a:r>
              <a:rPr lang="en-US" spc="-10" dirty="0" smtClean="0">
                <a:solidFill>
                  <a:srgbClr val="333333"/>
                </a:solidFill>
                <a:latin typeface="+mj-lt"/>
                <a:cs typeface="Times New Roman"/>
              </a:rPr>
              <a:t>and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its projects would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be of no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use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at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all if they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didn't 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contain source code of some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kind,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so in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the next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chapter we </a:t>
            </a:r>
            <a:r>
              <a:rPr lang="en-US" spc="-10" dirty="0" smtClean="0">
                <a:solidFill>
                  <a:srgbClr val="333333"/>
                </a:solidFill>
                <a:latin typeface="+mj-lt"/>
                <a:cs typeface="Times New Roman"/>
              </a:rPr>
              <a:t>will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look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at the 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features in Visual Studio </a:t>
            </a:r>
            <a:r>
              <a:rPr lang="en-US" spc="-10" dirty="0" smtClean="0">
                <a:solidFill>
                  <a:srgbClr val="333333"/>
                </a:solidFill>
                <a:latin typeface="+mj-lt"/>
                <a:cs typeface="Times New Roman"/>
              </a:rPr>
              <a:t>.NET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designed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to </a:t>
            </a:r>
            <a:r>
              <a:rPr lang="en-US" dirty="0" smtClean="0">
                <a:solidFill>
                  <a:srgbClr val="333333"/>
                </a:solidFill>
                <a:latin typeface="+mj-lt"/>
                <a:cs typeface="Times New Roman"/>
              </a:rPr>
              <a:t>help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you edit individual</a:t>
            </a:r>
            <a:r>
              <a:rPr lang="en-US" spc="85" dirty="0" smtClean="0">
                <a:solidFill>
                  <a:srgbClr val="333333"/>
                </a:solidFill>
                <a:latin typeface="+mj-lt"/>
                <a:cs typeface="Times New Roman"/>
              </a:rPr>
              <a:t> </a:t>
            </a:r>
            <a:r>
              <a:rPr lang="en-US" spc="-5" dirty="0" smtClean="0">
                <a:solidFill>
                  <a:srgbClr val="333333"/>
                </a:solidFill>
                <a:latin typeface="+mj-lt"/>
                <a:cs typeface="Times New Roman"/>
              </a:rPr>
              <a:t>files</a:t>
            </a:r>
            <a:r>
              <a:rPr lang="en-US" spc="-5" dirty="0" smtClean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1295400"/>
            <a:ext cx="341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CONCLUSION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37093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117" y="897310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REFERENCES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563881" y="2042444"/>
            <a:ext cx="5627405" cy="200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0190" indent="-228600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AutoNum type="arabicPeriod"/>
              <a:tabLst>
                <a:tab pos="250825" algn="l"/>
              </a:tabLst>
            </a:pPr>
            <a:r>
              <a:rPr lang="en-US" u="sng" spc="-5" dirty="0" smtClean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www.Net-tutorials.com</a:t>
            </a:r>
            <a:endParaRPr lang="en-US" dirty="0" smtClean="0">
              <a:latin typeface="Times New Roman"/>
              <a:cs typeface="Times New Roman"/>
            </a:endParaRPr>
          </a:p>
          <a:p>
            <a:pPr marL="250190" indent="-2286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AutoNum type="arabicPeriod"/>
              <a:tabLst>
                <a:tab pos="250825" algn="l"/>
              </a:tabLst>
            </a:pPr>
            <a:r>
              <a:rPr lang="en-US" u="sng" spc="-5" dirty="0" smtClean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http://www.tutorialspoint.com/mongodb/</a:t>
            </a:r>
            <a:endParaRPr lang="en-US" dirty="0" smtClean="0">
              <a:latin typeface="Times New Roman"/>
              <a:cs typeface="Times New Roman"/>
            </a:endParaRPr>
          </a:p>
          <a:p>
            <a:pPr marL="250190" marR="5080" indent="-228600">
              <a:lnSpc>
                <a:spcPct val="110000"/>
              </a:lnSpc>
              <a:spcBef>
                <a:spcPts val="480"/>
              </a:spcBef>
              <a:tabLst>
                <a:tab pos="250825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3.Silberschatz </a:t>
            </a:r>
            <a:r>
              <a:rPr lang="en-US" dirty="0" smtClean="0">
                <a:latin typeface="Times New Roman"/>
                <a:cs typeface="Times New Roman"/>
              </a:rPr>
              <a:t>A., </a:t>
            </a:r>
            <a:r>
              <a:rPr lang="en-US" spc="-5" dirty="0" err="1" smtClean="0">
                <a:latin typeface="Times New Roman"/>
                <a:cs typeface="Times New Roman"/>
              </a:rPr>
              <a:t>Korth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H., </a:t>
            </a:r>
            <a:r>
              <a:rPr lang="en-US" spc="-5" dirty="0" err="1" smtClean="0">
                <a:latin typeface="Times New Roman"/>
                <a:cs typeface="Times New Roman"/>
              </a:rPr>
              <a:t>Sudarshan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S., </a:t>
            </a:r>
            <a:r>
              <a:rPr lang="en-US" spc="-5" dirty="0" smtClean="0">
                <a:latin typeface="Times New Roman"/>
                <a:cs typeface="Times New Roman"/>
              </a:rPr>
              <a:t>"Database System Concepts", </a:t>
            </a:r>
            <a:r>
              <a:rPr lang="en-US" dirty="0" smtClean="0">
                <a:latin typeface="Times New Roman"/>
                <a:cs typeface="Times New Roman"/>
              </a:rPr>
              <a:t>4th Edition,  </a:t>
            </a:r>
            <a:r>
              <a:rPr lang="en-US" spc="-5" dirty="0" smtClean="0">
                <a:latin typeface="Times New Roman"/>
                <a:cs typeface="Times New Roman"/>
              </a:rPr>
              <a:t>McGraw </a:t>
            </a:r>
            <a:r>
              <a:rPr lang="en-US" dirty="0" smtClean="0">
                <a:latin typeface="Times New Roman"/>
                <a:cs typeface="Times New Roman"/>
              </a:rPr>
              <a:t>Hill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Publishers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dirty="0" smtClean="0">
                <a:latin typeface="Times New Roman"/>
                <a:cs typeface="Times New Roman"/>
              </a:rPr>
              <a:t>4.  </a:t>
            </a:r>
            <a:r>
              <a:rPr lang="en-US" dirty="0" err="1" smtClean="0">
                <a:latin typeface="Times New Roman"/>
                <a:cs typeface="Times New Roman"/>
              </a:rPr>
              <a:t>Agus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err="1" smtClean="0">
                <a:latin typeface="Times New Roman"/>
                <a:cs typeface="Times New Roman"/>
              </a:rPr>
              <a:t>Kurniawan,”MongoDB</a:t>
            </a:r>
            <a:r>
              <a:rPr lang="en-US" spc="-5" dirty="0" smtClean="0">
                <a:latin typeface="Times New Roman"/>
                <a:cs typeface="Times New Roman"/>
              </a:rPr>
              <a:t> Succinctly”,</a:t>
            </a:r>
            <a:r>
              <a:rPr lang="en-US" spc="20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Syncfusion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055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590800"/>
            <a:ext cx="72570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/>
              <a:t>THANK YOU </a:t>
            </a:r>
            <a:endParaRPr lang="en-IN" sz="8800" dirty="0"/>
          </a:p>
        </p:txBody>
      </p:sp>
    </p:spTree>
    <p:extLst>
      <p:ext uri="{BB962C8B-B14F-4D97-AF65-F5344CB8AC3E}">
        <p14:creationId xmlns="" xmlns:p14="http://schemas.microsoft.com/office/powerpoint/2010/main" val="2266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28800"/>
            <a:ext cx="8084527" cy="3583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 </a:t>
            </a:r>
            <a:endParaRPr lang="en-IN" sz="1600" dirty="0"/>
          </a:p>
          <a:p>
            <a:pPr marL="12700" marR="8890" algn="just">
              <a:lnSpc>
                <a:spcPts val="1800"/>
              </a:lnSpc>
              <a:spcBef>
                <a:spcPts val="114"/>
              </a:spcBef>
            </a:pPr>
            <a:r>
              <a:rPr lang="en-US" sz="1600" dirty="0" smtClean="0">
                <a:latin typeface="+mj-lt"/>
                <a:cs typeface="Times New Roman"/>
              </a:rPr>
              <a:t>The Mobile Store Management </a:t>
            </a:r>
            <a:r>
              <a:rPr lang="en-US" sz="1600" spc="-5" dirty="0" smtClean="0">
                <a:latin typeface="+mj-lt"/>
                <a:cs typeface="Times New Roman"/>
              </a:rPr>
              <a:t>System </a:t>
            </a:r>
            <a:r>
              <a:rPr lang="en-US" sz="1600" dirty="0" smtClean="0">
                <a:latin typeface="+mj-lt"/>
                <a:cs typeface="Times New Roman"/>
              </a:rPr>
              <a:t>is software </a:t>
            </a:r>
            <a:r>
              <a:rPr lang="en-US" sz="1600" spc="-5" dirty="0" smtClean="0">
                <a:latin typeface="+mj-lt"/>
                <a:cs typeface="Times New Roman"/>
              </a:rPr>
              <a:t>which can </a:t>
            </a:r>
            <a:r>
              <a:rPr lang="en-US" sz="1600" dirty="0" smtClean="0">
                <a:latin typeface="+mj-lt"/>
                <a:cs typeface="Times New Roman"/>
              </a:rPr>
              <a:t>become the </a:t>
            </a:r>
            <a:r>
              <a:rPr lang="en-US" sz="1600" spc="-5" dirty="0" smtClean="0">
                <a:latin typeface="+mj-lt"/>
                <a:cs typeface="Times New Roman"/>
              </a:rPr>
              <a:t>backbone </a:t>
            </a:r>
            <a:r>
              <a:rPr lang="en-US" sz="1600" dirty="0" smtClean="0">
                <a:latin typeface="+mj-lt"/>
                <a:cs typeface="Times New Roman"/>
              </a:rPr>
              <a:t>for a billing  </a:t>
            </a:r>
            <a:r>
              <a:rPr lang="en-US" sz="1600" spc="-5" dirty="0" smtClean="0">
                <a:latin typeface="+mj-lt"/>
                <a:cs typeface="Times New Roman"/>
              </a:rPr>
              <a:t>and</a:t>
            </a:r>
            <a:r>
              <a:rPr lang="en-US" sz="1600" spc="114" dirty="0" smtClean="0">
                <a:latin typeface="+mj-lt"/>
                <a:cs typeface="Times New Roman"/>
              </a:rPr>
              <a:t> </a:t>
            </a:r>
            <a:r>
              <a:rPr lang="en-US" sz="1600" dirty="0" smtClean="0">
                <a:latin typeface="+mj-lt"/>
                <a:cs typeface="Times New Roman"/>
              </a:rPr>
              <a:t>inventory</a:t>
            </a:r>
            <a:r>
              <a:rPr lang="en-US" sz="1600" spc="90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system</a:t>
            </a:r>
            <a:r>
              <a:rPr lang="en-US" sz="1600" spc="114" dirty="0" smtClean="0">
                <a:latin typeface="+mj-lt"/>
                <a:cs typeface="Times New Roman"/>
              </a:rPr>
              <a:t> </a:t>
            </a:r>
            <a:r>
              <a:rPr lang="en-US" sz="1600" dirty="0" smtClean="0">
                <a:latin typeface="+mj-lt"/>
                <a:cs typeface="Times New Roman"/>
              </a:rPr>
              <a:t>for</a:t>
            </a:r>
            <a:r>
              <a:rPr lang="en-US" sz="1600" spc="120" dirty="0" smtClean="0">
                <a:latin typeface="+mj-lt"/>
                <a:cs typeface="Times New Roman"/>
              </a:rPr>
              <a:t> </a:t>
            </a:r>
            <a:r>
              <a:rPr lang="en-US" sz="1600" dirty="0" smtClean="0">
                <a:latin typeface="+mj-lt"/>
                <a:cs typeface="Times New Roman"/>
              </a:rPr>
              <a:t>small</a:t>
            </a:r>
            <a:r>
              <a:rPr lang="en-US" sz="1600" spc="120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organizations.</a:t>
            </a:r>
            <a:r>
              <a:rPr lang="en-US" sz="1600" spc="105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This</a:t>
            </a:r>
            <a:r>
              <a:rPr lang="en-US" sz="1600" spc="114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software</a:t>
            </a:r>
            <a:r>
              <a:rPr lang="en-US" sz="1600" spc="105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provides</a:t>
            </a:r>
            <a:r>
              <a:rPr lang="en-US" sz="1600" spc="114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an</a:t>
            </a:r>
            <a:r>
              <a:rPr lang="en-US" sz="1600" spc="114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uncomplicated</a:t>
            </a:r>
            <a:r>
              <a:rPr lang="en-US" sz="1600" spc="110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system</a:t>
            </a:r>
            <a:endParaRPr lang="en-US" sz="1600" dirty="0" smtClean="0">
              <a:latin typeface="+mj-lt"/>
              <a:cs typeface="Times New Roman"/>
            </a:endParaRPr>
          </a:p>
          <a:p>
            <a:pPr marL="12700" marR="5080" algn="just">
              <a:lnSpc>
                <a:spcPts val="1800"/>
              </a:lnSpc>
            </a:pPr>
            <a:r>
              <a:rPr lang="en-US" sz="1600" dirty="0" smtClean="0">
                <a:latin typeface="+mj-lt"/>
                <a:cs typeface="Times New Roman"/>
              </a:rPr>
              <a:t>to run mobile </a:t>
            </a:r>
            <a:r>
              <a:rPr lang="en-US" sz="1600" spc="-5" dirty="0" smtClean="0">
                <a:latin typeface="+mj-lt"/>
                <a:cs typeface="Times New Roman"/>
              </a:rPr>
              <a:t>stores. </a:t>
            </a:r>
            <a:r>
              <a:rPr lang="en-US" sz="1600" dirty="0" smtClean="0">
                <a:latin typeface="+mj-lt"/>
                <a:cs typeface="Times New Roman"/>
              </a:rPr>
              <a:t>This </a:t>
            </a:r>
            <a:r>
              <a:rPr lang="en-US" sz="1600" spc="-5" dirty="0" smtClean="0">
                <a:latin typeface="+mj-lt"/>
                <a:cs typeface="Times New Roman"/>
              </a:rPr>
              <a:t>application could </a:t>
            </a:r>
            <a:r>
              <a:rPr lang="en-US" sz="1600" dirty="0" smtClean="0">
                <a:latin typeface="+mj-lt"/>
                <a:cs typeface="Times New Roman"/>
              </a:rPr>
              <a:t>be very useful to small </a:t>
            </a:r>
            <a:r>
              <a:rPr lang="en-US" sz="1600" spc="-5" dirty="0" smtClean="0">
                <a:latin typeface="+mj-lt"/>
                <a:cs typeface="Times New Roman"/>
              </a:rPr>
              <a:t>organizations. </a:t>
            </a:r>
            <a:r>
              <a:rPr lang="en-US" sz="1600" dirty="0" smtClean="0">
                <a:latin typeface="+mj-lt"/>
                <a:cs typeface="Times New Roman"/>
              </a:rPr>
              <a:t>This  </a:t>
            </a:r>
            <a:r>
              <a:rPr lang="en-US" sz="1600" spc="-5" dirty="0" smtClean="0">
                <a:latin typeface="+mj-lt"/>
                <a:cs typeface="Times New Roman"/>
              </a:rPr>
              <a:t>application </a:t>
            </a:r>
            <a:r>
              <a:rPr lang="en-US" sz="1600" dirty="0" smtClean="0">
                <a:latin typeface="+mj-lt"/>
                <a:cs typeface="Times New Roman"/>
              </a:rPr>
              <a:t>is </a:t>
            </a:r>
            <a:r>
              <a:rPr lang="en-US" sz="1600" spc="-5" dirty="0" smtClean="0">
                <a:latin typeface="+mj-lt"/>
                <a:cs typeface="Times New Roman"/>
              </a:rPr>
              <a:t>inspired </a:t>
            </a:r>
            <a:r>
              <a:rPr lang="en-US" sz="1600" dirty="0" smtClean="0">
                <a:latin typeface="+mj-lt"/>
                <a:cs typeface="Times New Roman"/>
              </a:rPr>
              <a:t>from </a:t>
            </a:r>
            <a:r>
              <a:rPr lang="en-US" sz="1600" spc="-5" dirty="0" smtClean="0">
                <a:latin typeface="+mj-lt"/>
                <a:cs typeface="Times New Roman"/>
              </a:rPr>
              <a:t>current pen and </a:t>
            </a:r>
            <a:r>
              <a:rPr lang="en-US" sz="1600" dirty="0" smtClean="0">
                <a:latin typeface="+mj-lt"/>
                <a:cs typeface="Times New Roman"/>
              </a:rPr>
              <a:t>paper based store management </a:t>
            </a:r>
            <a:r>
              <a:rPr lang="en-US" sz="1600" spc="-5" dirty="0" smtClean="0">
                <a:latin typeface="+mj-lt"/>
                <a:cs typeface="Times New Roman"/>
              </a:rPr>
              <a:t>systems. </a:t>
            </a:r>
            <a:r>
              <a:rPr lang="en-US" sz="1600" spc="-10" dirty="0" smtClean="0">
                <a:latin typeface="+mj-lt"/>
                <a:cs typeface="Times New Roman"/>
              </a:rPr>
              <a:t>It </a:t>
            </a:r>
            <a:r>
              <a:rPr lang="en-US" sz="1600" dirty="0" smtClean="0">
                <a:latin typeface="+mj-lt"/>
                <a:cs typeface="Times New Roman"/>
              </a:rPr>
              <a:t>will  provide </a:t>
            </a:r>
            <a:r>
              <a:rPr lang="en-US" sz="1600" spc="-5" dirty="0" smtClean="0">
                <a:latin typeface="+mj-lt"/>
                <a:cs typeface="Times New Roman"/>
              </a:rPr>
              <a:t>an </a:t>
            </a:r>
            <a:r>
              <a:rPr lang="en-US" sz="1600" dirty="0" smtClean="0">
                <a:latin typeface="+mj-lt"/>
                <a:cs typeface="Times New Roman"/>
              </a:rPr>
              <a:t>easy </a:t>
            </a:r>
            <a:r>
              <a:rPr lang="en-US" sz="1600" spc="-5" dirty="0" smtClean="0">
                <a:latin typeface="+mj-lt"/>
                <a:cs typeface="Times New Roman"/>
              </a:rPr>
              <a:t>and attractive interface </a:t>
            </a:r>
            <a:r>
              <a:rPr lang="en-US" sz="1600" dirty="0" smtClean="0">
                <a:latin typeface="+mj-lt"/>
                <a:cs typeface="Times New Roman"/>
              </a:rPr>
              <a:t>so that the </a:t>
            </a:r>
            <a:r>
              <a:rPr lang="en-US" sz="1600" spc="-5" dirty="0" smtClean="0">
                <a:latin typeface="+mj-lt"/>
                <a:cs typeface="Times New Roman"/>
              </a:rPr>
              <a:t>user can </a:t>
            </a:r>
            <a:r>
              <a:rPr lang="en-US" sz="1600" dirty="0" smtClean="0">
                <a:latin typeface="+mj-lt"/>
                <a:cs typeface="Times New Roman"/>
              </a:rPr>
              <a:t>easily manage </a:t>
            </a:r>
            <a:r>
              <a:rPr lang="en-US" sz="1600" spc="-5" dirty="0" smtClean="0">
                <a:latin typeface="+mj-lt"/>
                <a:cs typeface="Times New Roman"/>
              </a:rPr>
              <a:t>and </a:t>
            </a:r>
            <a:r>
              <a:rPr lang="en-US" sz="1600" spc="5" dirty="0" smtClean="0">
                <a:latin typeface="+mj-lt"/>
                <a:cs typeface="Times New Roman"/>
              </a:rPr>
              <a:t>utilize </a:t>
            </a:r>
            <a:r>
              <a:rPr lang="en-US" sz="1600" dirty="0" smtClean="0">
                <a:latin typeface="+mj-lt"/>
                <a:cs typeface="Times New Roman"/>
              </a:rPr>
              <a:t>the  </a:t>
            </a:r>
            <a:r>
              <a:rPr lang="en-US" sz="1600" spc="-5" dirty="0" smtClean="0">
                <a:latin typeface="+mj-lt"/>
                <a:cs typeface="Times New Roman"/>
              </a:rPr>
              <a:t>application.</a:t>
            </a:r>
            <a:r>
              <a:rPr lang="en-US" sz="1600" spc="150" dirty="0" smtClean="0">
                <a:latin typeface="+mj-lt"/>
                <a:cs typeface="Times New Roman"/>
              </a:rPr>
              <a:t> </a:t>
            </a:r>
            <a:r>
              <a:rPr lang="en-US" sz="1600" dirty="0" smtClean="0">
                <a:latin typeface="+mj-lt"/>
                <a:cs typeface="Times New Roman"/>
              </a:rPr>
              <a:t>Various</a:t>
            </a:r>
            <a:r>
              <a:rPr lang="en-US" sz="1600" spc="150" dirty="0" smtClean="0">
                <a:latin typeface="+mj-lt"/>
                <a:cs typeface="Times New Roman"/>
              </a:rPr>
              <a:t> </a:t>
            </a:r>
            <a:r>
              <a:rPr lang="en-US" sz="1600" dirty="0" smtClean="0">
                <a:latin typeface="+mj-lt"/>
                <a:cs typeface="Times New Roman"/>
              </a:rPr>
              <a:t>other</a:t>
            </a:r>
            <a:r>
              <a:rPr lang="en-US" sz="1600" spc="160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approaches</a:t>
            </a:r>
            <a:r>
              <a:rPr lang="en-US" sz="1600" spc="165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were</a:t>
            </a:r>
            <a:r>
              <a:rPr lang="en-US" sz="1600" spc="160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considered</a:t>
            </a:r>
            <a:r>
              <a:rPr lang="en-US" sz="1600" spc="160" dirty="0" smtClean="0">
                <a:latin typeface="+mj-lt"/>
                <a:cs typeface="Times New Roman"/>
              </a:rPr>
              <a:t> </a:t>
            </a:r>
            <a:r>
              <a:rPr lang="en-US" sz="1600" dirty="0" smtClean="0">
                <a:latin typeface="+mj-lt"/>
                <a:cs typeface="Times New Roman"/>
              </a:rPr>
              <a:t>for</a:t>
            </a:r>
            <a:r>
              <a:rPr lang="en-US" sz="1600" spc="145" dirty="0" smtClean="0">
                <a:latin typeface="+mj-lt"/>
                <a:cs typeface="Times New Roman"/>
              </a:rPr>
              <a:t> </a:t>
            </a:r>
            <a:r>
              <a:rPr lang="en-US" sz="1600" dirty="0" smtClean="0">
                <a:latin typeface="+mj-lt"/>
                <a:cs typeface="Times New Roman"/>
              </a:rPr>
              <a:t>this</a:t>
            </a:r>
            <a:r>
              <a:rPr lang="en-US" sz="1600" spc="165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application.</a:t>
            </a:r>
            <a:r>
              <a:rPr lang="en-US" sz="1600" spc="150" dirty="0" smtClean="0">
                <a:latin typeface="+mj-lt"/>
                <a:cs typeface="Times New Roman"/>
              </a:rPr>
              <a:t> </a:t>
            </a:r>
            <a:r>
              <a:rPr lang="en-US" sz="1600" dirty="0" smtClean="0">
                <a:latin typeface="+mj-lt"/>
                <a:cs typeface="Times New Roman"/>
              </a:rPr>
              <a:t>This</a:t>
            </a:r>
            <a:r>
              <a:rPr lang="en-US" sz="1600" spc="155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application</a:t>
            </a:r>
            <a:r>
              <a:rPr lang="en-US" sz="1600" spc="150" dirty="0" smtClean="0">
                <a:latin typeface="+mj-lt"/>
                <a:cs typeface="Times New Roman"/>
              </a:rPr>
              <a:t> </a:t>
            </a:r>
            <a:r>
              <a:rPr lang="en-US" sz="1600" dirty="0" smtClean="0">
                <a:latin typeface="+mj-lt"/>
                <a:cs typeface="Times New Roman"/>
              </a:rPr>
              <a:t>is</a:t>
            </a:r>
          </a:p>
          <a:p>
            <a:pPr marL="12700" marR="11430" algn="just">
              <a:lnSpc>
                <a:spcPts val="1789"/>
              </a:lnSpc>
              <a:spcBef>
                <a:spcPts val="5"/>
              </a:spcBef>
            </a:pPr>
            <a:r>
              <a:rPr lang="en-US" sz="1600" spc="-5" dirty="0" smtClean="0">
                <a:latin typeface="+mj-lt"/>
                <a:cs typeface="Times New Roman"/>
              </a:rPr>
              <a:t>designed </a:t>
            </a:r>
            <a:r>
              <a:rPr lang="en-US" sz="1600" dirty="0" smtClean="0">
                <a:latin typeface="+mj-lt"/>
                <a:cs typeface="Times New Roman"/>
              </a:rPr>
              <a:t>in a </a:t>
            </a:r>
            <a:r>
              <a:rPr lang="en-US" sz="1600" spc="5" dirty="0" smtClean="0">
                <a:latin typeface="+mj-lt"/>
                <a:cs typeface="Times New Roman"/>
              </a:rPr>
              <a:t>way </a:t>
            </a:r>
            <a:r>
              <a:rPr lang="en-US" sz="1600" dirty="0" smtClean="0">
                <a:latin typeface="+mj-lt"/>
                <a:cs typeface="Times New Roman"/>
              </a:rPr>
              <a:t>that it will only require a minimum </a:t>
            </a:r>
            <a:r>
              <a:rPr lang="en-US" sz="1600" spc="-5" dirty="0" smtClean="0">
                <a:latin typeface="+mj-lt"/>
                <a:cs typeface="Times New Roman"/>
              </a:rPr>
              <a:t>amount </a:t>
            </a:r>
            <a:r>
              <a:rPr lang="en-US" sz="1600" dirty="0" smtClean="0">
                <a:latin typeface="+mj-lt"/>
                <a:cs typeface="Times New Roman"/>
              </a:rPr>
              <a:t>of information </a:t>
            </a:r>
            <a:r>
              <a:rPr lang="en-US" sz="1600" spc="-5" dirty="0" smtClean="0">
                <a:latin typeface="+mj-lt"/>
                <a:cs typeface="Times New Roman"/>
              </a:rPr>
              <a:t>from </a:t>
            </a:r>
            <a:r>
              <a:rPr lang="en-US" sz="1600" dirty="0" smtClean="0">
                <a:latin typeface="+mj-lt"/>
                <a:cs typeface="Times New Roman"/>
              </a:rPr>
              <a:t>the user. The  </a:t>
            </a:r>
            <a:r>
              <a:rPr lang="en-US" sz="1600" spc="-5" dirty="0" smtClean="0">
                <a:latin typeface="+mj-lt"/>
                <a:cs typeface="Times New Roman"/>
              </a:rPr>
              <a:t>goal was </a:t>
            </a:r>
            <a:r>
              <a:rPr lang="en-US" sz="1600" dirty="0" smtClean="0">
                <a:latin typeface="+mj-lt"/>
                <a:cs typeface="Times New Roman"/>
              </a:rPr>
              <a:t>to look </a:t>
            </a:r>
            <a:r>
              <a:rPr lang="en-US" sz="1600" spc="-5" dirty="0" smtClean="0">
                <a:latin typeface="+mj-lt"/>
                <a:cs typeface="Times New Roman"/>
              </a:rPr>
              <a:t>for </a:t>
            </a:r>
            <a:r>
              <a:rPr lang="en-US" sz="1600" dirty="0" smtClean="0">
                <a:latin typeface="+mj-lt"/>
                <a:cs typeface="Times New Roman"/>
              </a:rPr>
              <a:t>the minimum amount of </a:t>
            </a:r>
            <a:r>
              <a:rPr lang="en-US" sz="1600" spc="-5" dirty="0" smtClean="0">
                <a:latin typeface="+mj-lt"/>
                <a:cs typeface="Times New Roman"/>
              </a:rPr>
              <a:t>information </a:t>
            </a:r>
            <a:r>
              <a:rPr lang="en-US" sz="1600" dirty="0" smtClean="0">
                <a:latin typeface="+mj-lt"/>
                <a:cs typeface="Times New Roman"/>
              </a:rPr>
              <a:t>that will </a:t>
            </a:r>
            <a:r>
              <a:rPr lang="en-US" sz="1600" spc="-5" dirty="0" smtClean="0">
                <a:latin typeface="+mj-lt"/>
                <a:cs typeface="Times New Roman"/>
              </a:rPr>
              <a:t>meet needed</a:t>
            </a:r>
            <a:r>
              <a:rPr lang="en-US" sz="1600" spc="85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requirements</a:t>
            </a:r>
            <a:r>
              <a:rPr lang="en-US" sz="1600" spc="-5" dirty="0" smtClean="0">
                <a:latin typeface="+mj-lt"/>
                <a:cs typeface="Calibri"/>
              </a:rPr>
              <a:t>.</a:t>
            </a:r>
            <a:endParaRPr lang="en-US" sz="1600" dirty="0" smtClean="0">
              <a:latin typeface="+mj-lt"/>
              <a:cs typeface="Calibri"/>
            </a:endParaRPr>
          </a:p>
          <a:p>
            <a:pPr marL="12700" marR="8890" algn="just">
              <a:lnSpc>
                <a:spcPts val="1800"/>
              </a:lnSpc>
              <a:spcBef>
                <a:spcPts val="10"/>
              </a:spcBef>
            </a:pPr>
            <a:r>
              <a:rPr lang="en-US" sz="1600" dirty="0" smtClean="0">
                <a:latin typeface="+mj-lt"/>
                <a:cs typeface="Times New Roman"/>
              </a:rPr>
              <a:t>Also this </a:t>
            </a:r>
            <a:r>
              <a:rPr lang="en-US" sz="1600" spc="-5" dirty="0" smtClean="0">
                <a:latin typeface="+mj-lt"/>
                <a:cs typeface="Times New Roman"/>
              </a:rPr>
              <a:t>system </a:t>
            </a:r>
            <a:r>
              <a:rPr lang="en-US" sz="1600" dirty="0" smtClean="0">
                <a:latin typeface="+mj-lt"/>
                <a:cs typeface="Times New Roman"/>
              </a:rPr>
              <a:t>is </a:t>
            </a:r>
            <a:r>
              <a:rPr lang="en-US" sz="1600" spc="-5" dirty="0" smtClean="0">
                <a:latin typeface="+mj-lt"/>
                <a:cs typeface="Times New Roman"/>
              </a:rPr>
              <a:t>useful </a:t>
            </a:r>
            <a:r>
              <a:rPr lang="en-US" sz="1600" dirty="0" smtClean="0">
                <a:latin typeface="+mj-lt"/>
                <a:cs typeface="Times New Roman"/>
              </a:rPr>
              <a:t>for </a:t>
            </a:r>
            <a:r>
              <a:rPr lang="en-US" sz="1600" spc="-5" dirty="0" smtClean="0">
                <a:latin typeface="+mj-lt"/>
                <a:cs typeface="Times New Roman"/>
              </a:rPr>
              <a:t>Administration </a:t>
            </a:r>
            <a:r>
              <a:rPr lang="en-US" sz="1600" dirty="0" smtClean="0">
                <a:latin typeface="+mj-lt"/>
                <a:cs typeface="Times New Roman"/>
              </a:rPr>
              <a:t>Department of the shop in order to keep the </a:t>
            </a:r>
            <a:r>
              <a:rPr lang="en-US" sz="1600" spc="-5" dirty="0" smtClean="0">
                <a:latin typeface="+mj-lt"/>
                <a:cs typeface="Times New Roman"/>
              </a:rPr>
              <a:t>track </a:t>
            </a:r>
            <a:r>
              <a:rPr lang="en-US" sz="1600" spc="5" dirty="0" smtClean="0">
                <a:latin typeface="+mj-lt"/>
                <a:cs typeface="Times New Roman"/>
              </a:rPr>
              <a:t>of  </a:t>
            </a:r>
            <a:r>
              <a:rPr lang="en-US" sz="1600" dirty="0" smtClean="0">
                <a:latin typeface="+mj-lt"/>
                <a:cs typeface="Times New Roman"/>
              </a:rPr>
              <a:t>their </a:t>
            </a:r>
            <a:r>
              <a:rPr lang="en-US" sz="1600" spc="-5" dirty="0" smtClean="0">
                <a:latin typeface="+mj-lt"/>
                <a:cs typeface="Times New Roman"/>
              </a:rPr>
              <a:t>Employees. </a:t>
            </a:r>
            <a:r>
              <a:rPr lang="en-US" sz="1600" dirty="0" smtClean="0">
                <a:latin typeface="+mj-lt"/>
                <a:cs typeface="Times New Roman"/>
              </a:rPr>
              <a:t>Also this </a:t>
            </a:r>
            <a:r>
              <a:rPr lang="en-US" sz="1600" spc="-5" dirty="0" smtClean="0">
                <a:latin typeface="+mj-lt"/>
                <a:cs typeface="Times New Roman"/>
              </a:rPr>
              <a:t>system </a:t>
            </a:r>
            <a:r>
              <a:rPr lang="en-US" sz="1600" dirty="0" smtClean="0">
                <a:latin typeface="+mj-lt"/>
                <a:cs typeface="Times New Roman"/>
              </a:rPr>
              <a:t>is very useful for the </a:t>
            </a:r>
            <a:r>
              <a:rPr lang="en-US" sz="1600" spc="-5" dirty="0" smtClean="0">
                <a:latin typeface="+mj-lt"/>
                <a:cs typeface="Times New Roman"/>
              </a:rPr>
              <a:t>employees </a:t>
            </a:r>
            <a:r>
              <a:rPr lang="en-US" sz="1600" dirty="0" smtClean="0">
                <a:latin typeface="+mj-lt"/>
                <a:cs typeface="Times New Roman"/>
              </a:rPr>
              <a:t>working in the store for  </a:t>
            </a:r>
            <a:r>
              <a:rPr lang="en-US" sz="1600" spc="-5" dirty="0" smtClean="0">
                <a:latin typeface="+mj-lt"/>
                <a:cs typeface="Times New Roman"/>
              </a:rPr>
              <a:t>keeping track </a:t>
            </a:r>
            <a:r>
              <a:rPr lang="en-US" sz="1600" spc="5" dirty="0" smtClean="0">
                <a:latin typeface="+mj-lt"/>
                <a:cs typeface="Times New Roman"/>
              </a:rPr>
              <a:t>of </a:t>
            </a:r>
            <a:r>
              <a:rPr lang="en-US" sz="1600" dirty="0" smtClean="0">
                <a:latin typeface="+mj-lt"/>
                <a:cs typeface="Times New Roman"/>
              </a:rPr>
              <a:t>the stocks </a:t>
            </a:r>
            <a:r>
              <a:rPr lang="en-US" sz="1600" spc="-5" dirty="0" smtClean="0">
                <a:latin typeface="+mj-lt"/>
                <a:cs typeface="Times New Roman"/>
              </a:rPr>
              <a:t>left </a:t>
            </a:r>
            <a:r>
              <a:rPr lang="en-US" sz="1600" dirty="0" smtClean="0">
                <a:latin typeface="+mj-lt"/>
                <a:cs typeface="Times New Roman"/>
              </a:rPr>
              <a:t>in the</a:t>
            </a:r>
            <a:r>
              <a:rPr lang="en-US" sz="1600" spc="-20" dirty="0" smtClean="0">
                <a:latin typeface="+mj-lt"/>
                <a:cs typeface="Times New Roman"/>
              </a:rPr>
              <a:t> </a:t>
            </a:r>
            <a:r>
              <a:rPr lang="en-US" sz="1600" spc="-5" dirty="0" smtClean="0">
                <a:latin typeface="+mj-lt"/>
                <a:cs typeface="Times New Roman"/>
              </a:rPr>
              <a:t>store</a:t>
            </a:r>
            <a:endParaRPr lang="en-IN" sz="1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0" y="99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88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755403"/>
            <a:ext cx="439040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dirty="0" smtClean="0"/>
              <a:t>LIST OF TABLES</a:t>
            </a: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362200"/>
          <a:ext cx="4426076" cy="355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561"/>
                <a:gridCol w="2914313"/>
                <a:gridCol w="887202"/>
              </a:tblGrid>
              <a:tr h="467439">
                <a:tc>
                  <a:txBody>
                    <a:bodyPr/>
                    <a:lstStyle/>
                    <a:p>
                      <a:pPr marL="2540" algn="ctr">
                        <a:lnSpc>
                          <a:spcPts val="120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0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20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200" b="1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3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Basic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Accessories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07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Basic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devices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07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Basic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Employees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359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85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6.12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Calculation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Margin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825" marR="741680">
                        <a:lnSpc>
                          <a:spcPct val="14360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Login Information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Administrator 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Name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Cities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825" marR="811530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Basic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all Customers  Login Information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Employee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Basic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Mobiles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825" marR="215265">
                        <a:lnSpc>
                          <a:spcPct val="1437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about damaged android phones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about damaged apple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phones  Information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about customers having damaged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phones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82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17-19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461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0885" y="828943"/>
            <a:ext cx="3066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 smtClean="0"/>
              <a:t>LIST OF FORMS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1447800"/>
          <a:ext cx="3422918" cy="4519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177"/>
                <a:gridCol w="1893548"/>
                <a:gridCol w="667193"/>
              </a:tblGrid>
              <a:tr h="621785">
                <a:tc>
                  <a:txBody>
                    <a:bodyPr/>
                    <a:lstStyle/>
                    <a:p>
                      <a:pPr marR="26034" algn="ctr">
                        <a:lnSpc>
                          <a:spcPts val="1605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Figure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667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605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2050"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Form to add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device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55270"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Form to add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employee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56031"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Admin Page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56222"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Forgot Password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56222"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Admin_ID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242293"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Admin Login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0791"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Admin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Forget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Password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0792"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Admin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Login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0791">
                <a:tc>
                  <a:txBody>
                    <a:bodyPr/>
                    <a:lstStyle/>
                    <a:p>
                      <a:pPr marR="3524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Bill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0791"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Customer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Info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1553"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1.11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Employee Page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1554"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Employee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Forget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Password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0918"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1.13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Employee_ID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0919"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Employee Login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0792"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Login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27\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1.25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View damaged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phones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Form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941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1567" y="546931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And some acronyms are…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49681" y="2358639"/>
            <a:ext cx="7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76800" y="1981200"/>
            <a:ext cx="2895600" cy="368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735965">
              <a:lnSpc>
                <a:spcPct val="165100"/>
              </a:lnSpc>
            </a:pPr>
            <a:r>
              <a:rPr lang="en-US" dirty="0" smtClean="0">
                <a:latin typeface="Times New Roman"/>
                <a:cs typeface="Times New Roman"/>
              </a:rPr>
              <a:t>Bill Number  Customer</a:t>
            </a:r>
            <a:r>
              <a:rPr lang="en-US" spc="-9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Name  </a:t>
            </a:r>
            <a:r>
              <a:rPr lang="en-US" dirty="0" smtClean="0">
                <a:latin typeface="Times New Roman"/>
                <a:cs typeface="Times New Roman"/>
              </a:rPr>
              <a:t>Customer</a:t>
            </a:r>
            <a:r>
              <a:rPr lang="en-US" spc="-95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Id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5080" indent="8255">
              <a:lnSpc>
                <a:spcPct val="165000"/>
              </a:lnSpc>
              <a:spcBef>
                <a:spcPts val="10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Customer’s </a:t>
            </a:r>
            <a:r>
              <a:rPr lang="en-US" dirty="0" smtClean="0">
                <a:latin typeface="Times New Roman"/>
                <a:cs typeface="Times New Roman"/>
              </a:rPr>
              <a:t>Mobile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Number  </a:t>
            </a:r>
            <a:r>
              <a:rPr lang="en-US" dirty="0" smtClean="0">
                <a:latin typeface="Times New Roman"/>
                <a:cs typeface="Times New Roman"/>
              </a:rPr>
              <a:t>City </a:t>
            </a:r>
            <a:r>
              <a:rPr lang="en-US" spc="5" dirty="0" smtClean="0">
                <a:latin typeface="Times New Roman"/>
                <a:cs typeface="Times New Roman"/>
              </a:rPr>
              <a:t>of</a:t>
            </a:r>
            <a:r>
              <a:rPr lang="en-US" spc="-1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Customer</a:t>
            </a:r>
          </a:p>
          <a:p>
            <a:pPr marL="12700" marR="435609">
              <a:lnSpc>
                <a:spcPct val="165000"/>
              </a:lnSpc>
            </a:pPr>
            <a:r>
              <a:rPr lang="en-US" spc="-5" dirty="0" smtClean="0">
                <a:latin typeface="Times New Roman"/>
                <a:cs typeface="Times New Roman"/>
              </a:rPr>
              <a:t>Address </a:t>
            </a:r>
            <a:r>
              <a:rPr lang="en-US" dirty="0" smtClean="0">
                <a:latin typeface="Times New Roman"/>
                <a:cs typeface="Times New Roman"/>
              </a:rPr>
              <a:t>of</a:t>
            </a:r>
            <a:r>
              <a:rPr lang="en-US" spc="-4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Customer  Date Of</a:t>
            </a:r>
            <a:r>
              <a:rPr lang="en-US" spc="-8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Birth</a:t>
            </a: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lang="en-US" spc="-5" dirty="0" smtClean="0">
                <a:latin typeface="Times New Roman"/>
                <a:cs typeface="Times New Roman"/>
              </a:rPr>
              <a:t>Employee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1981200"/>
            <a:ext cx="1371600" cy="368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9700">
              <a:lnSpc>
                <a:spcPct val="1651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bno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en-US" dirty="0" err="1" smtClean="0">
                <a:latin typeface="Times New Roman"/>
                <a:cs typeface="Times New Roman"/>
              </a:rPr>
              <a:t>C</a:t>
            </a:r>
            <a:r>
              <a:rPr lang="en-US" spc="-5" dirty="0" err="1" smtClean="0">
                <a:latin typeface="Times New Roman"/>
                <a:cs typeface="Times New Roman"/>
              </a:rPr>
              <a:t>N</a:t>
            </a:r>
            <a:r>
              <a:rPr lang="en-US" spc="-10" dirty="0" err="1" smtClean="0">
                <a:latin typeface="Times New Roman"/>
                <a:cs typeface="Times New Roman"/>
              </a:rPr>
              <a:t>a</a:t>
            </a:r>
            <a:r>
              <a:rPr lang="en-US" dirty="0" err="1" smtClean="0">
                <a:latin typeface="Times New Roman"/>
                <a:cs typeface="Times New Roman"/>
              </a:rPr>
              <a:t>me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en-US" spc="-5" dirty="0" smtClean="0">
                <a:latin typeface="Times New Roman"/>
                <a:cs typeface="Times New Roman"/>
              </a:rPr>
              <a:t>C_ID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65000"/>
              </a:lnSpc>
              <a:spcBef>
                <a:spcPts val="1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CMobile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en-US" dirty="0" err="1" smtClean="0">
                <a:latin typeface="Times New Roman"/>
                <a:cs typeface="Times New Roman"/>
              </a:rPr>
              <a:t>CCity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en-US" dirty="0" err="1" smtClean="0">
                <a:latin typeface="Times New Roman"/>
                <a:cs typeface="Times New Roman"/>
              </a:rPr>
              <a:t>CAdd</a:t>
            </a:r>
            <a:r>
              <a:rPr lang="en-US" spc="-10" dirty="0" err="1" smtClean="0">
                <a:latin typeface="Times New Roman"/>
                <a:cs typeface="Times New Roman"/>
              </a:rPr>
              <a:t>r</a:t>
            </a:r>
            <a:r>
              <a:rPr lang="en-US" spc="-5" dirty="0" err="1" smtClean="0">
                <a:latin typeface="Times New Roman"/>
                <a:cs typeface="Times New Roman"/>
              </a:rPr>
              <a:t>ess</a:t>
            </a:r>
            <a:r>
              <a:rPr lang="en-US" spc="-5" dirty="0" smtClean="0">
                <a:latin typeface="Times New Roman"/>
                <a:cs typeface="Times New Roman"/>
              </a:rPr>
              <a:t>  </a:t>
            </a:r>
            <a:r>
              <a:rPr lang="en-US" spc="-10" dirty="0" smtClean="0">
                <a:latin typeface="Times New Roman"/>
                <a:cs typeface="Times New Roman"/>
              </a:rPr>
              <a:t>DOB</a:t>
            </a:r>
            <a:endParaRPr lang="en-US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Emp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0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7026" y="1849097"/>
            <a:ext cx="115416" cy="454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0102">
              <a:lnSpc>
                <a:spcPts val="915"/>
              </a:lnSpc>
            </a:pPr>
            <a:r>
              <a:rPr sz="900" dirty="0">
                <a:latin typeface="Calibri"/>
                <a:cs typeface="Calibri"/>
              </a:rPr>
              <a:t>`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0411" y="2966542"/>
            <a:ext cx="450849" cy="245485"/>
          </a:xfrm>
          <a:custGeom>
            <a:avLst/>
            <a:gdLst/>
            <a:ahLst/>
            <a:cxnLst/>
            <a:rect l="l" t="t" r="r" b="b"/>
            <a:pathLst>
              <a:path w="495935" h="360044">
                <a:moveTo>
                  <a:pt x="0" y="359699"/>
                </a:moveTo>
                <a:lnTo>
                  <a:pt x="495813" y="359699"/>
                </a:lnTo>
                <a:lnTo>
                  <a:pt x="495813" y="0"/>
                </a:lnTo>
                <a:lnTo>
                  <a:pt x="0" y="0"/>
                </a:lnTo>
                <a:lnTo>
                  <a:pt x="0" y="359699"/>
                </a:lnTo>
                <a:close/>
              </a:path>
            </a:pathLst>
          </a:custGeom>
          <a:ln w="4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392" y="2583333"/>
            <a:ext cx="177800" cy="381866"/>
          </a:xfrm>
          <a:custGeom>
            <a:avLst/>
            <a:gdLst/>
            <a:ahLst/>
            <a:cxnLst/>
            <a:rect l="l" t="t" r="r" b="b"/>
            <a:pathLst>
              <a:path w="195579" h="560069">
                <a:moveTo>
                  <a:pt x="194963" y="0"/>
                </a:moveTo>
                <a:lnTo>
                  <a:pt x="0" y="559547"/>
                </a:lnTo>
              </a:path>
            </a:pathLst>
          </a:custGeom>
          <a:ln w="4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77541" y="3062855"/>
            <a:ext cx="123940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>
              <a:tabLst>
                <a:tab pos="1073798" algn="l"/>
              </a:tabLst>
            </a:pPr>
            <a:r>
              <a:rPr sz="400" b="1" spc="-44" dirty="0">
                <a:latin typeface="Arial"/>
                <a:cs typeface="Arial"/>
              </a:rPr>
              <a:t>EMPLOYEE     </a:t>
            </a:r>
            <a:r>
              <a:rPr sz="400" b="1" spc="24" dirty="0">
                <a:latin typeface="Arial"/>
                <a:cs typeface="Arial"/>
              </a:rPr>
              <a:t> </a:t>
            </a:r>
            <a:r>
              <a:rPr sz="400" b="1" u="sng" spc="-16" dirty="0">
                <a:latin typeface="Arial"/>
                <a:cs typeface="Arial"/>
              </a:rPr>
              <a:t> </a:t>
            </a:r>
            <a:r>
              <a:rPr sz="400" b="1" u="sng" dirty="0">
                <a:latin typeface="Arial"/>
                <a:cs typeface="Arial"/>
              </a:rPr>
              <a:t>	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393" y="2968240"/>
            <a:ext cx="4041" cy="0"/>
          </a:xfrm>
          <a:custGeom>
            <a:avLst/>
            <a:gdLst/>
            <a:ahLst/>
            <a:cxnLst/>
            <a:rect l="l" t="t" r="r" b="b"/>
            <a:pathLst>
              <a:path w="4444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8461" y="2671942"/>
            <a:ext cx="162214" cy="293110"/>
          </a:xfrm>
          <a:custGeom>
            <a:avLst/>
            <a:gdLst/>
            <a:ahLst/>
            <a:cxnLst/>
            <a:rect l="l" t="t" r="r" b="b"/>
            <a:pathLst>
              <a:path w="178435" h="429894">
                <a:moveTo>
                  <a:pt x="0" y="0"/>
                </a:moveTo>
                <a:lnTo>
                  <a:pt x="177976" y="429589"/>
                </a:lnTo>
              </a:path>
            </a:pathLst>
          </a:custGeom>
          <a:ln w="4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0259" y="2968240"/>
            <a:ext cx="4041" cy="0"/>
          </a:xfrm>
          <a:custGeom>
            <a:avLst/>
            <a:gdLst/>
            <a:ahLst/>
            <a:cxnLst/>
            <a:rect l="l" t="t" r="r" b="b"/>
            <a:pathLst>
              <a:path w="4444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7302" y="2814995"/>
            <a:ext cx="289214" cy="265834"/>
          </a:xfrm>
          <a:custGeom>
            <a:avLst/>
            <a:gdLst/>
            <a:ahLst/>
            <a:cxnLst/>
            <a:rect l="l" t="t" r="r" b="b"/>
            <a:pathLst>
              <a:path w="318135" h="389889">
                <a:moveTo>
                  <a:pt x="0" y="0"/>
                </a:moveTo>
                <a:lnTo>
                  <a:pt x="317782" y="389591"/>
                </a:lnTo>
              </a:path>
            </a:pathLst>
          </a:custGeom>
          <a:ln w="4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0015" y="3084071"/>
            <a:ext cx="4041" cy="0"/>
          </a:xfrm>
          <a:custGeom>
            <a:avLst/>
            <a:gdLst/>
            <a:ahLst/>
            <a:cxnLst/>
            <a:rect l="l" t="t" r="r" b="b"/>
            <a:pathLst>
              <a:path w="4444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9844" y="2750311"/>
            <a:ext cx="158173" cy="214745"/>
          </a:xfrm>
          <a:custGeom>
            <a:avLst/>
            <a:gdLst/>
            <a:ahLst/>
            <a:cxnLst/>
            <a:rect l="l" t="t" r="r" b="b"/>
            <a:pathLst>
              <a:path w="173989" h="314960">
                <a:moveTo>
                  <a:pt x="173654" y="0"/>
                </a:moveTo>
                <a:lnTo>
                  <a:pt x="0" y="314647"/>
                </a:lnTo>
              </a:path>
            </a:pathLst>
          </a:custGeom>
          <a:ln w="44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9844" y="2968240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90350" y="3135071"/>
            <a:ext cx="304800" cy="0"/>
          </a:xfrm>
          <a:custGeom>
            <a:avLst/>
            <a:gdLst/>
            <a:ahLst/>
            <a:cxnLst/>
            <a:rect l="l" t="t" r="r" b="b"/>
            <a:pathLst>
              <a:path w="335280">
                <a:moveTo>
                  <a:pt x="334704" y="0"/>
                </a:moveTo>
                <a:lnTo>
                  <a:pt x="0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498" y="3135071"/>
            <a:ext cx="4041" cy="0"/>
          </a:xfrm>
          <a:custGeom>
            <a:avLst/>
            <a:gdLst/>
            <a:ahLst/>
            <a:cxnLst/>
            <a:rect l="l" t="t" r="r" b="b"/>
            <a:pathLst>
              <a:path w="4444">
                <a:moveTo>
                  <a:pt x="0" y="0"/>
                </a:moveTo>
                <a:lnTo>
                  <a:pt x="4237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1133" y="2653211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80" h="245110">
                <a:moveTo>
                  <a:pt x="0" y="119781"/>
                </a:moveTo>
                <a:lnTo>
                  <a:pt x="28553" y="183308"/>
                </a:lnTo>
                <a:lnTo>
                  <a:pt x="61427" y="208531"/>
                </a:lnTo>
                <a:lnTo>
                  <a:pt x="104196" y="227919"/>
                </a:lnTo>
                <a:lnTo>
                  <a:pt x="154980" y="240363"/>
                </a:lnTo>
                <a:lnTo>
                  <a:pt x="211903" y="244757"/>
                </a:lnTo>
                <a:lnTo>
                  <a:pt x="268762" y="240363"/>
                </a:lnTo>
                <a:lnTo>
                  <a:pt x="319505" y="227919"/>
                </a:lnTo>
                <a:lnTo>
                  <a:pt x="362247" y="208531"/>
                </a:lnTo>
                <a:lnTo>
                  <a:pt x="395108" y="183307"/>
                </a:lnTo>
                <a:lnTo>
                  <a:pt x="423656" y="119781"/>
                </a:lnTo>
                <a:lnTo>
                  <a:pt x="416205" y="88370"/>
                </a:lnTo>
                <a:lnTo>
                  <a:pt x="362247" y="35549"/>
                </a:lnTo>
                <a:lnTo>
                  <a:pt x="319504" y="16630"/>
                </a:lnTo>
                <a:lnTo>
                  <a:pt x="268762" y="4365"/>
                </a:lnTo>
                <a:lnTo>
                  <a:pt x="211903" y="0"/>
                </a:lnTo>
                <a:lnTo>
                  <a:pt x="154980" y="4365"/>
                </a:lnTo>
                <a:lnTo>
                  <a:pt x="104195" y="16630"/>
                </a:lnTo>
                <a:lnTo>
                  <a:pt x="61427" y="35550"/>
                </a:lnTo>
                <a:lnTo>
                  <a:pt x="28553" y="59878"/>
                </a:lnTo>
                <a:lnTo>
                  <a:pt x="0" y="119781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49690" y="2708713"/>
            <a:ext cx="206086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28" dirty="0">
                <a:latin typeface="Arial"/>
                <a:cs typeface="Arial"/>
              </a:rPr>
              <a:t>A</a:t>
            </a:r>
            <a:r>
              <a:rPr sz="400" spc="-40" dirty="0">
                <a:latin typeface="Arial"/>
                <a:cs typeface="Arial"/>
              </a:rPr>
              <a:t>dd</a:t>
            </a:r>
            <a:r>
              <a:rPr sz="400" spc="-32" dirty="0">
                <a:latin typeface="Arial"/>
                <a:cs typeface="Arial"/>
              </a:rPr>
              <a:t>r</a:t>
            </a:r>
            <a:r>
              <a:rPr sz="400" spc="-40" dirty="0">
                <a:latin typeface="Arial"/>
                <a:cs typeface="Arial"/>
              </a:rPr>
              <a:t>e</a:t>
            </a:r>
            <a:r>
              <a:rPr sz="400" spc="-16" dirty="0">
                <a:latin typeface="Arial"/>
                <a:cs typeface="Arial"/>
              </a:rPr>
              <a:t>s</a:t>
            </a:r>
            <a:r>
              <a:rPr sz="400" spc="-28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39582" y="2619194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211891" y="0"/>
                </a:moveTo>
                <a:lnTo>
                  <a:pt x="155032" y="4365"/>
                </a:lnTo>
                <a:lnTo>
                  <a:pt x="104267" y="16630"/>
                </a:lnTo>
                <a:lnTo>
                  <a:pt x="61488" y="35550"/>
                </a:lnTo>
                <a:lnTo>
                  <a:pt x="28590" y="59878"/>
                </a:lnTo>
                <a:lnTo>
                  <a:pt x="0" y="119781"/>
                </a:lnTo>
                <a:lnTo>
                  <a:pt x="7462" y="153350"/>
                </a:lnTo>
                <a:lnTo>
                  <a:pt x="61489" y="208496"/>
                </a:lnTo>
                <a:lnTo>
                  <a:pt x="104267" y="227866"/>
                </a:lnTo>
                <a:lnTo>
                  <a:pt x="155032" y="240297"/>
                </a:lnTo>
                <a:lnTo>
                  <a:pt x="211891" y="244686"/>
                </a:lnTo>
                <a:lnTo>
                  <a:pt x="268817" y="240297"/>
                </a:lnTo>
                <a:lnTo>
                  <a:pt x="319611" y="227866"/>
                </a:lnTo>
                <a:lnTo>
                  <a:pt x="362391" y="208495"/>
                </a:lnTo>
                <a:lnTo>
                  <a:pt x="395276" y="183289"/>
                </a:lnTo>
                <a:lnTo>
                  <a:pt x="423842" y="119781"/>
                </a:lnTo>
                <a:lnTo>
                  <a:pt x="416387" y="88370"/>
                </a:lnTo>
                <a:lnTo>
                  <a:pt x="362391" y="35549"/>
                </a:lnTo>
                <a:lnTo>
                  <a:pt x="319611" y="16630"/>
                </a:lnTo>
                <a:lnTo>
                  <a:pt x="268817" y="4365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9582" y="2619194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781"/>
                </a:moveTo>
                <a:lnTo>
                  <a:pt x="28590" y="183289"/>
                </a:lnTo>
                <a:lnTo>
                  <a:pt x="61489" y="208496"/>
                </a:lnTo>
                <a:lnTo>
                  <a:pt x="104267" y="227866"/>
                </a:lnTo>
                <a:lnTo>
                  <a:pt x="155032" y="240297"/>
                </a:lnTo>
                <a:lnTo>
                  <a:pt x="211891" y="244686"/>
                </a:lnTo>
                <a:lnTo>
                  <a:pt x="268817" y="240297"/>
                </a:lnTo>
                <a:lnTo>
                  <a:pt x="319611" y="227866"/>
                </a:lnTo>
                <a:lnTo>
                  <a:pt x="362391" y="208495"/>
                </a:lnTo>
                <a:lnTo>
                  <a:pt x="395276" y="183289"/>
                </a:lnTo>
                <a:lnTo>
                  <a:pt x="423842" y="119781"/>
                </a:lnTo>
                <a:lnTo>
                  <a:pt x="416387" y="88370"/>
                </a:lnTo>
                <a:lnTo>
                  <a:pt x="362391" y="35549"/>
                </a:lnTo>
                <a:lnTo>
                  <a:pt x="319611" y="16630"/>
                </a:lnTo>
                <a:lnTo>
                  <a:pt x="268817" y="4365"/>
                </a:lnTo>
                <a:lnTo>
                  <a:pt x="211891" y="0"/>
                </a:lnTo>
                <a:lnTo>
                  <a:pt x="155032" y="4365"/>
                </a:lnTo>
                <a:lnTo>
                  <a:pt x="104267" y="16630"/>
                </a:lnTo>
                <a:lnTo>
                  <a:pt x="61488" y="35550"/>
                </a:lnTo>
                <a:lnTo>
                  <a:pt x="28590" y="59878"/>
                </a:lnTo>
                <a:lnTo>
                  <a:pt x="0" y="119781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32154" y="2674600"/>
            <a:ext cx="201468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40" dirty="0">
                <a:latin typeface="Arial"/>
                <a:cs typeface="Arial"/>
              </a:rPr>
              <a:t>Mob_no</a:t>
            </a:r>
            <a:endParaRPr sz="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16177" y="2421597"/>
            <a:ext cx="389082" cy="167120"/>
          </a:xfrm>
          <a:custGeom>
            <a:avLst/>
            <a:gdLst/>
            <a:ahLst/>
            <a:cxnLst/>
            <a:rect l="l" t="t" r="r" b="b"/>
            <a:pathLst>
              <a:path w="427989" h="245110">
                <a:moveTo>
                  <a:pt x="0" y="119923"/>
                </a:moveTo>
                <a:lnTo>
                  <a:pt x="28576" y="183331"/>
                </a:lnTo>
                <a:lnTo>
                  <a:pt x="61466" y="208513"/>
                </a:lnTo>
                <a:lnTo>
                  <a:pt x="104240" y="227871"/>
                </a:lnTo>
                <a:lnTo>
                  <a:pt x="155011" y="240298"/>
                </a:lnTo>
                <a:lnTo>
                  <a:pt x="211891" y="244686"/>
                </a:lnTo>
                <a:lnTo>
                  <a:pt x="269124" y="240298"/>
                </a:lnTo>
                <a:lnTo>
                  <a:pt x="320684" y="227871"/>
                </a:lnTo>
                <a:lnTo>
                  <a:pt x="364462" y="208513"/>
                </a:lnTo>
                <a:lnTo>
                  <a:pt x="398344" y="183331"/>
                </a:lnTo>
                <a:lnTo>
                  <a:pt x="427984" y="119923"/>
                </a:lnTo>
                <a:lnTo>
                  <a:pt x="420222" y="88453"/>
                </a:lnTo>
                <a:lnTo>
                  <a:pt x="364462" y="35567"/>
                </a:lnTo>
                <a:lnTo>
                  <a:pt x="320684" y="16635"/>
                </a:lnTo>
                <a:lnTo>
                  <a:pt x="269124" y="4365"/>
                </a:lnTo>
                <a:lnTo>
                  <a:pt x="211891" y="0"/>
                </a:lnTo>
                <a:lnTo>
                  <a:pt x="155011" y="4365"/>
                </a:lnTo>
                <a:lnTo>
                  <a:pt x="104240" y="16635"/>
                </a:lnTo>
                <a:lnTo>
                  <a:pt x="61466" y="35567"/>
                </a:lnTo>
                <a:lnTo>
                  <a:pt x="28576" y="59920"/>
                </a:lnTo>
                <a:lnTo>
                  <a:pt x="0" y="119923"/>
                </a:lnTo>
                <a:close/>
              </a:path>
            </a:pathLst>
          </a:custGeom>
          <a:ln w="4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93306" y="2477100"/>
            <a:ext cx="23610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28" dirty="0">
                <a:latin typeface="Arial"/>
                <a:cs typeface="Arial"/>
              </a:rPr>
              <a:t>A</a:t>
            </a:r>
            <a:r>
              <a:rPr sz="400" spc="-40" dirty="0">
                <a:latin typeface="Arial"/>
                <a:cs typeface="Arial"/>
              </a:rPr>
              <a:t>dha</a:t>
            </a:r>
            <a:r>
              <a:rPr sz="400" spc="-32" dirty="0">
                <a:latin typeface="Arial"/>
                <a:cs typeface="Arial"/>
              </a:rPr>
              <a:t>r</a:t>
            </a:r>
            <a:r>
              <a:rPr sz="400" spc="-40" dirty="0">
                <a:latin typeface="Arial"/>
                <a:cs typeface="Arial"/>
              </a:rPr>
              <a:t>_n</a:t>
            </a:r>
            <a:r>
              <a:rPr sz="400" spc="-32" dirty="0">
                <a:latin typeface="Arial"/>
                <a:cs typeface="Arial"/>
              </a:rPr>
              <a:t>o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84678" y="2503363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80" h="245110">
                <a:moveTo>
                  <a:pt x="211915" y="0"/>
                </a:moveTo>
                <a:lnTo>
                  <a:pt x="155033" y="4365"/>
                </a:lnTo>
                <a:lnTo>
                  <a:pt x="104258" y="16630"/>
                </a:lnTo>
                <a:lnTo>
                  <a:pt x="61478" y="35550"/>
                </a:lnTo>
                <a:lnTo>
                  <a:pt x="28582" y="59878"/>
                </a:lnTo>
                <a:lnTo>
                  <a:pt x="0" y="119781"/>
                </a:lnTo>
                <a:lnTo>
                  <a:pt x="7460" y="153355"/>
                </a:lnTo>
                <a:lnTo>
                  <a:pt x="61478" y="208531"/>
                </a:lnTo>
                <a:lnTo>
                  <a:pt x="104258" y="227919"/>
                </a:lnTo>
                <a:lnTo>
                  <a:pt x="155033" y="240363"/>
                </a:lnTo>
                <a:lnTo>
                  <a:pt x="211915" y="244757"/>
                </a:lnTo>
                <a:lnTo>
                  <a:pt x="268837" y="240363"/>
                </a:lnTo>
                <a:lnTo>
                  <a:pt x="319619" y="227919"/>
                </a:lnTo>
                <a:lnTo>
                  <a:pt x="362385" y="208531"/>
                </a:lnTo>
                <a:lnTo>
                  <a:pt x="395256" y="183307"/>
                </a:lnTo>
                <a:lnTo>
                  <a:pt x="423806" y="119781"/>
                </a:lnTo>
                <a:lnTo>
                  <a:pt x="416356" y="88370"/>
                </a:lnTo>
                <a:lnTo>
                  <a:pt x="362385" y="35549"/>
                </a:lnTo>
                <a:lnTo>
                  <a:pt x="319619" y="16630"/>
                </a:lnTo>
                <a:lnTo>
                  <a:pt x="268837" y="4365"/>
                </a:lnTo>
                <a:lnTo>
                  <a:pt x="211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4678" y="2503363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80" h="245110">
                <a:moveTo>
                  <a:pt x="0" y="119781"/>
                </a:moveTo>
                <a:lnTo>
                  <a:pt x="28582" y="183308"/>
                </a:lnTo>
                <a:lnTo>
                  <a:pt x="61478" y="208531"/>
                </a:lnTo>
                <a:lnTo>
                  <a:pt x="104258" y="227919"/>
                </a:lnTo>
                <a:lnTo>
                  <a:pt x="155033" y="240363"/>
                </a:lnTo>
                <a:lnTo>
                  <a:pt x="211915" y="244757"/>
                </a:lnTo>
                <a:lnTo>
                  <a:pt x="268837" y="240363"/>
                </a:lnTo>
                <a:lnTo>
                  <a:pt x="319619" y="227919"/>
                </a:lnTo>
                <a:lnTo>
                  <a:pt x="362385" y="208531"/>
                </a:lnTo>
                <a:lnTo>
                  <a:pt x="395256" y="183307"/>
                </a:lnTo>
                <a:lnTo>
                  <a:pt x="423806" y="119781"/>
                </a:lnTo>
                <a:lnTo>
                  <a:pt x="416356" y="88370"/>
                </a:lnTo>
                <a:lnTo>
                  <a:pt x="362385" y="35549"/>
                </a:lnTo>
                <a:lnTo>
                  <a:pt x="319619" y="16630"/>
                </a:lnTo>
                <a:lnTo>
                  <a:pt x="268837" y="4365"/>
                </a:lnTo>
                <a:lnTo>
                  <a:pt x="211915" y="0"/>
                </a:lnTo>
                <a:lnTo>
                  <a:pt x="155033" y="4365"/>
                </a:lnTo>
                <a:lnTo>
                  <a:pt x="104258" y="16630"/>
                </a:lnTo>
                <a:lnTo>
                  <a:pt x="61478" y="35550"/>
                </a:lnTo>
                <a:lnTo>
                  <a:pt x="28582" y="59878"/>
                </a:lnTo>
                <a:lnTo>
                  <a:pt x="0" y="119781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38714" y="2558768"/>
            <a:ext cx="27824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28" dirty="0">
                <a:latin typeface="Arial"/>
                <a:cs typeface="Arial"/>
              </a:rPr>
              <a:t>E</a:t>
            </a:r>
            <a:r>
              <a:rPr sz="400" spc="-44" dirty="0">
                <a:latin typeface="Arial"/>
                <a:cs typeface="Arial"/>
              </a:rPr>
              <a:t>m</a:t>
            </a:r>
            <a:r>
              <a:rPr sz="400" spc="-40" dirty="0">
                <a:latin typeface="Arial"/>
                <a:cs typeface="Arial"/>
              </a:rPr>
              <a:t>p_na</a:t>
            </a:r>
            <a:r>
              <a:rPr sz="400" spc="-44" dirty="0">
                <a:latin typeface="Arial"/>
                <a:cs typeface="Arial"/>
              </a:rPr>
              <a:t>m</a:t>
            </a:r>
            <a:r>
              <a:rPr sz="400" spc="-32" dirty="0"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18548" y="3044911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80" h="245110">
                <a:moveTo>
                  <a:pt x="211899" y="0"/>
                </a:moveTo>
                <a:lnTo>
                  <a:pt x="154979" y="4365"/>
                </a:lnTo>
                <a:lnTo>
                  <a:pt x="104196" y="16630"/>
                </a:lnTo>
                <a:lnTo>
                  <a:pt x="61428" y="35550"/>
                </a:lnTo>
                <a:lnTo>
                  <a:pt x="28553" y="59878"/>
                </a:lnTo>
                <a:lnTo>
                  <a:pt x="0" y="119781"/>
                </a:lnTo>
                <a:lnTo>
                  <a:pt x="7451" y="153355"/>
                </a:lnTo>
                <a:lnTo>
                  <a:pt x="61428" y="208531"/>
                </a:lnTo>
                <a:lnTo>
                  <a:pt x="104196" y="227919"/>
                </a:lnTo>
                <a:lnTo>
                  <a:pt x="154979" y="240363"/>
                </a:lnTo>
                <a:lnTo>
                  <a:pt x="211900" y="244757"/>
                </a:lnTo>
                <a:lnTo>
                  <a:pt x="268772" y="240363"/>
                </a:lnTo>
                <a:lnTo>
                  <a:pt x="319543" y="227919"/>
                </a:lnTo>
                <a:lnTo>
                  <a:pt x="362321" y="208531"/>
                </a:lnTo>
                <a:lnTo>
                  <a:pt x="395218" y="183307"/>
                </a:lnTo>
                <a:lnTo>
                  <a:pt x="423803" y="119781"/>
                </a:lnTo>
                <a:lnTo>
                  <a:pt x="416341" y="88370"/>
                </a:lnTo>
                <a:lnTo>
                  <a:pt x="362321" y="35549"/>
                </a:lnTo>
                <a:lnTo>
                  <a:pt x="319543" y="16630"/>
                </a:lnTo>
                <a:lnTo>
                  <a:pt x="268772" y="4365"/>
                </a:lnTo>
                <a:lnTo>
                  <a:pt x="211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18548" y="3044911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80" h="245110">
                <a:moveTo>
                  <a:pt x="0" y="119781"/>
                </a:moveTo>
                <a:lnTo>
                  <a:pt x="28553" y="183308"/>
                </a:lnTo>
                <a:lnTo>
                  <a:pt x="61428" y="208531"/>
                </a:lnTo>
                <a:lnTo>
                  <a:pt x="104196" y="227919"/>
                </a:lnTo>
                <a:lnTo>
                  <a:pt x="154979" y="240363"/>
                </a:lnTo>
                <a:lnTo>
                  <a:pt x="211900" y="244757"/>
                </a:lnTo>
                <a:lnTo>
                  <a:pt x="268772" y="240363"/>
                </a:lnTo>
                <a:lnTo>
                  <a:pt x="319543" y="227919"/>
                </a:lnTo>
                <a:lnTo>
                  <a:pt x="362321" y="208531"/>
                </a:lnTo>
                <a:lnTo>
                  <a:pt x="395218" y="183307"/>
                </a:lnTo>
                <a:lnTo>
                  <a:pt x="423803" y="119781"/>
                </a:lnTo>
                <a:lnTo>
                  <a:pt x="416341" y="88370"/>
                </a:lnTo>
                <a:lnTo>
                  <a:pt x="362321" y="35549"/>
                </a:lnTo>
                <a:lnTo>
                  <a:pt x="319543" y="16630"/>
                </a:lnTo>
                <a:lnTo>
                  <a:pt x="268772" y="4365"/>
                </a:lnTo>
                <a:lnTo>
                  <a:pt x="211899" y="0"/>
                </a:lnTo>
                <a:lnTo>
                  <a:pt x="154979" y="4365"/>
                </a:lnTo>
                <a:lnTo>
                  <a:pt x="104196" y="16630"/>
                </a:lnTo>
                <a:lnTo>
                  <a:pt x="61428" y="35550"/>
                </a:lnTo>
                <a:lnTo>
                  <a:pt x="28553" y="59878"/>
                </a:lnTo>
                <a:lnTo>
                  <a:pt x="0" y="119781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45741" y="3100317"/>
            <a:ext cx="129886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52" dirty="0">
                <a:latin typeface="Arial"/>
                <a:cs typeface="Arial"/>
              </a:rPr>
              <a:t>D</a:t>
            </a:r>
            <a:r>
              <a:rPr sz="400" spc="-48" dirty="0">
                <a:latin typeface="Arial"/>
                <a:cs typeface="Arial"/>
              </a:rPr>
              <a:t>O</a:t>
            </a:r>
            <a:r>
              <a:rPr sz="400" spc="-36" dirty="0">
                <a:latin typeface="Arial"/>
                <a:cs typeface="Arial"/>
              </a:rPr>
              <a:t>B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79426" y="4356224"/>
            <a:ext cx="454891" cy="245485"/>
          </a:xfrm>
          <a:custGeom>
            <a:avLst/>
            <a:gdLst/>
            <a:ahLst/>
            <a:cxnLst/>
            <a:rect l="l" t="t" r="r" b="b"/>
            <a:pathLst>
              <a:path w="500379" h="360045">
                <a:moveTo>
                  <a:pt x="0" y="359556"/>
                </a:moveTo>
                <a:lnTo>
                  <a:pt x="500015" y="359556"/>
                </a:lnTo>
                <a:lnTo>
                  <a:pt x="500015" y="0"/>
                </a:lnTo>
                <a:lnTo>
                  <a:pt x="0" y="0"/>
                </a:lnTo>
                <a:lnTo>
                  <a:pt x="0" y="359556"/>
                </a:lnTo>
                <a:close/>
              </a:path>
            </a:pathLst>
          </a:custGeom>
          <a:ln w="4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16688" y="4603075"/>
            <a:ext cx="678295" cy="279688"/>
          </a:xfrm>
          <a:custGeom>
            <a:avLst/>
            <a:gdLst/>
            <a:ahLst/>
            <a:cxnLst/>
            <a:rect l="l" t="t" r="r" b="b"/>
            <a:pathLst>
              <a:path w="746125" h="410210">
                <a:moveTo>
                  <a:pt x="745821" y="409661"/>
                </a:moveTo>
                <a:lnTo>
                  <a:pt x="0" y="0"/>
                </a:lnTo>
              </a:path>
            </a:pathLst>
          </a:custGeom>
          <a:ln w="4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12813" y="4603074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9031" y="4603075"/>
            <a:ext cx="131041" cy="279688"/>
          </a:xfrm>
          <a:custGeom>
            <a:avLst/>
            <a:gdLst/>
            <a:ahLst/>
            <a:cxnLst/>
            <a:rect l="l" t="t" r="r" b="b"/>
            <a:pathLst>
              <a:path w="144145" h="410210">
                <a:moveTo>
                  <a:pt x="144001" y="0"/>
                </a:moveTo>
                <a:lnTo>
                  <a:pt x="0" y="409661"/>
                </a:lnTo>
              </a:path>
            </a:pathLst>
          </a:custGeom>
          <a:ln w="4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89031" y="4885785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93228" y="4603074"/>
            <a:ext cx="15586" cy="524741"/>
          </a:xfrm>
          <a:custGeom>
            <a:avLst/>
            <a:gdLst/>
            <a:ahLst/>
            <a:cxnLst/>
            <a:rect l="l" t="t" r="r" b="b"/>
            <a:pathLst>
              <a:path w="17145" h="769620">
                <a:moveTo>
                  <a:pt x="16927" y="0"/>
                </a:moveTo>
                <a:lnTo>
                  <a:pt x="0" y="76936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93228" y="5131035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87121" y="5112304"/>
            <a:ext cx="389659" cy="167120"/>
          </a:xfrm>
          <a:custGeom>
            <a:avLst/>
            <a:gdLst/>
            <a:ahLst/>
            <a:cxnLst/>
            <a:rect l="l" t="t" r="r" b="b"/>
            <a:pathLst>
              <a:path w="428625" h="245110">
                <a:moveTo>
                  <a:pt x="211891" y="0"/>
                </a:moveTo>
                <a:lnTo>
                  <a:pt x="154969" y="4365"/>
                </a:lnTo>
                <a:lnTo>
                  <a:pt x="104187" y="16635"/>
                </a:lnTo>
                <a:lnTo>
                  <a:pt x="61421" y="35567"/>
                </a:lnTo>
                <a:lnTo>
                  <a:pt x="28550" y="59920"/>
                </a:lnTo>
                <a:lnTo>
                  <a:pt x="0" y="119923"/>
                </a:lnTo>
                <a:lnTo>
                  <a:pt x="7450" y="153437"/>
                </a:lnTo>
                <a:lnTo>
                  <a:pt x="61421" y="208549"/>
                </a:lnTo>
                <a:lnTo>
                  <a:pt x="104187" y="227924"/>
                </a:lnTo>
                <a:lnTo>
                  <a:pt x="154969" y="240364"/>
                </a:lnTo>
                <a:lnTo>
                  <a:pt x="211891" y="244757"/>
                </a:lnTo>
                <a:lnTo>
                  <a:pt x="269087" y="240364"/>
                </a:lnTo>
                <a:lnTo>
                  <a:pt x="320647" y="227924"/>
                </a:lnTo>
                <a:lnTo>
                  <a:pt x="364447" y="208549"/>
                </a:lnTo>
                <a:lnTo>
                  <a:pt x="398362" y="183350"/>
                </a:lnTo>
                <a:lnTo>
                  <a:pt x="428044" y="119923"/>
                </a:lnTo>
                <a:lnTo>
                  <a:pt x="420269" y="88453"/>
                </a:lnTo>
                <a:lnTo>
                  <a:pt x="364447" y="35567"/>
                </a:lnTo>
                <a:lnTo>
                  <a:pt x="320647" y="16635"/>
                </a:lnTo>
                <a:lnTo>
                  <a:pt x="269087" y="4365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87121" y="5112304"/>
            <a:ext cx="389659" cy="167120"/>
          </a:xfrm>
          <a:custGeom>
            <a:avLst/>
            <a:gdLst/>
            <a:ahLst/>
            <a:cxnLst/>
            <a:rect l="l" t="t" r="r" b="b"/>
            <a:pathLst>
              <a:path w="428625" h="245110">
                <a:moveTo>
                  <a:pt x="0" y="119923"/>
                </a:moveTo>
                <a:lnTo>
                  <a:pt x="28550" y="183350"/>
                </a:lnTo>
                <a:lnTo>
                  <a:pt x="61421" y="208549"/>
                </a:lnTo>
                <a:lnTo>
                  <a:pt x="104187" y="227924"/>
                </a:lnTo>
                <a:lnTo>
                  <a:pt x="154969" y="240364"/>
                </a:lnTo>
                <a:lnTo>
                  <a:pt x="211891" y="244757"/>
                </a:lnTo>
                <a:lnTo>
                  <a:pt x="269087" y="240364"/>
                </a:lnTo>
                <a:lnTo>
                  <a:pt x="320647" y="227924"/>
                </a:lnTo>
                <a:lnTo>
                  <a:pt x="364447" y="208549"/>
                </a:lnTo>
                <a:lnTo>
                  <a:pt x="398362" y="183350"/>
                </a:lnTo>
                <a:lnTo>
                  <a:pt x="428044" y="119923"/>
                </a:lnTo>
                <a:lnTo>
                  <a:pt x="420269" y="88453"/>
                </a:lnTo>
                <a:lnTo>
                  <a:pt x="364447" y="35567"/>
                </a:lnTo>
                <a:lnTo>
                  <a:pt x="320647" y="16635"/>
                </a:lnTo>
                <a:lnTo>
                  <a:pt x="269087" y="4365"/>
                </a:lnTo>
                <a:lnTo>
                  <a:pt x="211891" y="0"/>
                </a:lnTo>
                <a:lnTo>
                  <a:pt x="154969" y="4365"/>
                </a:lnTo>
                <a:lnTo>
                  <a:pt x="104187" y="16635"/>
                </a:lnTo>
                <a:lnTo>
                  <a:pt x="61421" y="35567"/>
                </a:lnTo>
                <a:lnTo>
                  <a:pt x="28550" y="59920"/>
                </a:lnTo>
                <a:lnTo>
                  <a:pt x="0" y="119923"/>
                </a:lnTo>
                <a:close/>
              </a:path>
            </a:pathLst>
          </a:custGeom>
          <a:ln w="4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7535" y="4873848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211891" y="0"/>
                </a:moveTo>
                <a:lnTo>
                  <a:pt x="154969" y="4380"/>
                </a:lnTo>
                <a:lnTo>
                  <a:pt x="104187" y="16685"/>
                </a:lnTo>
                <a:lnTo>
                  <a:pt x="61421" y="35656"/>
                </a:lnTo>
                <a:lnTo>
                  <a:pt x="28550" y="60036"/>
                </a:lnTo>
                <a:lnTo>
                  <a:pt x="0" y="119994"/>
                </a:lnTo>
                <a:lnTo>
                  <a:pt x="7450" y="153489"/>
                </a:lnTo>
                <a:lnTo>
                  <a:pt x="61421" y="208629"/>
                </a:lnTo>
                <a:lnTo>
                  <a:pt x="104187" y="228032"/>
                </a:lnTo>
                <a:lnTo>
                  <a:pt x="154969" y="240496"/>
                </a:lnTo>
                <a:lnTo>
                  <a:pt x="211891" y="244900"/>
                </a:lnTo>
                <a:lnTo>
                  <a:pt x="268771" y="240496"/>
                </a:lnTo>
                <a:lnTo>
                  <a:pt x="319542" y="228032"/>
                </a:lnTo>
                <a:lnTo>
                  <a:pt x="362316" y="208629"/>
                </a:lnTo>
                <a:lnTo>
                  <a:pt x="395205" y="183408"/>
                </a:lnTo>
                <a:lnTo>
                  <a:pt x="423782" y="119994"/>
                </a:lnTo>
                <a:lnTo>
                  <a:pt x="416323" y="88568"/>
                </a:lnTo>
                <a:lnTo>
                  <a:pt x="362316" y="35656"/>
                </a:lnTo>
                <a:lnTo>
                  <a:pt x="319542" y="16685"/>
                </a:lnTo>
                <a:lnTo>
                  <a:pt x="268771" y="4380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7535" y="4873848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994"/>
                </a:moveTo>
                <a:lnTo>
                  <a:pt x="28550" y="183408"/>
                </a:lnTo>
                <a:lnTo>
                  <a:pt x="61421" y="208629"/>
                </a:lnTo>
                <a:lnTo>
                  <a:pt x="104187" y="228032"/>
                </a:lnTo>
                <a:lnTo>
                  <a:pt x="154969" y="240496"/>
                </a:lnTo>
                <a:lnTo>
                  <a:pt x="211891" y="244900"/>
                </a:lnTo>
                <a:lnTo>
                  <a:pt x="268771" y="240496"/>
                </a:lnTo>
                <a:lnTo>
                  <a:pt x="319542" y="228032"/>
                </a:lnTo>
                <a:lnTo>
                  <a:pt x="362316" y="208629"/>
                </a:lnTo>
                <a:lnTo>
                  <a:pt x="395205" y="183408"/>
                </a:lnTo>
                <a:lnTo>
                  <a:pt x="423782" y="119994"/>
                </a:lnTo>
                <a:lnTo>
                  <a:pt x="416323" y="88568"/>
                </a:lnTo>
                <a:lnTo>
                  <a:pt x="362316" y="35656"/>
                </a:lnTo>
                <a:lnTo>
                  <a:pt x="319542" y="16685"/>
                </a:lnTo>
                <a:lnTo>
                  <a:pt x="268771" y="4380"/>
                </a:lnTo>
                <a:lnTo>
                  <a:pt x="211891" y="0"/>
                </a:lnTo>
                <a:lnTo>
                  <a:pt x="154969" y="4380"/>
                </a:lnTo>
                <a:lnTo>
                  <a:pt x="104187" y="16685"/>
                </a:lnTo>
                <a:lnTo>
                  <a:pt x="61421" y="35656"/>
                </a:lnTo>
                <a:lnTo>
                  <a:pt x="28550" y="60036"/>
                </a:lnTo>
                <a:lnTo>
                  <a:pt x="0" y="119994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21418" y="4929351"/>
            <a:ext cx="27824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36" dirty="0">
                <a:latin typeface="Arial"/>
                <a:cs typeface="Arial"/>
              </a:rPr>
              <a:t>Cust_name</a:t>
            </a:r>
            <a:endParaRPr sz="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00114" y="4710413"/>
            <a:ext cx="385618" cy="170584"/>
          </a:xfrm>
          <a:custGeom>
            <a:avLst/>
            <a:gdLst/>
            <a:ahLst/>
            <a:cxnLst/>
            <a:rect l="l" t="t" r="r" b="b"/>
            <a:pathLst>
              <a:path w="424179" h="250189">
                <a:moveTo>
                  <a:pt x="211891" y="0"/>
                </a:moveTo>
                <a:lnTo>
                  <a:pt x="154969" y="4388"/>
                </a:lnTo>
                <a:lnTo>
                  <a:pt x="104187" y="16820"/>
                </a:lnTo>
                <a:lnTo>
                  <a:pt x="61421" y="36190"/>
                </a:lnTo>
                <a:lnTo>
                  <a:pt x="28550" y="61397"/>
                </a:lnTo>
                <a:lnTo>
                  <a:pt x="0" y="124905"/>
                </a:lnTo>
                <a:lnTo>
                  <a:pt x="7450" y="158414"/>
                </a:lnTo>
                <a:lnTo>
                  <a:pt x="61421" y="213495"/>
                </a:lnTo>
                <a:lnTo>
                  <a:pt x="104187" y="232853"/>
                </a:lnTo>
                <a:lnTo>
                  <a:pt x="154969" y="245280"/>
                </a:lnTo>
                <a:lnTo>
                  <a:pt x="211891" y="249668"/>
                </a:lnTo>
                <a:lnTo>
                  <a:pt x="268775" y="245280"/>
                </a:lnTo>
                <a:lnTo>
                  <a:pt x="319557" y="232853"/>
                </a:lnTo>
                <a:lnTo>
                  <a:pt x="362346" y="213495"/>
                </a:lnTo>
                <a:lnTo>
                  <a:pt x="395250" y="188313"/>
                </a:lnTo>
                <a:lnTo>
                  <a:pt x="423842" y="124905"/>
                </a:lnTo>
                <a:lnTo>
                  <a:pt x="416379" y="91336"/>
                </a:lnTo>
                <a:lnTo>
                  <a:pt x="362346" y="36190"/>
                </a:lnTo>
                <a:lnTo>
                  <a:pt x="319557" y="16820"/>
                </a:lnTo>
                <a:lnTo>
                  <a:pt x="268775" y="4388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00114" y="4710413"/>
            <a:ext cx="385618" cy="170584"/>
          </a:xfrm>
          <a:custGeom>
            <a:avLst/>
            <a:gdLst/>
            <a:ahLst/>
            <a:cxnLst/>
            <a:rect l="l" t="t" r="r" b="b"/>
            <a:pathLst>
              <a:path w="424179" h="250189">
                <a:moveTo>
                  <a:pt x="0" y="124905"/>
                </a:moveTo>
                <a:lnTo>
                  <a:pt x="28550" y="188313"/>
                </a:lnTo>
                <a:lnTo>
                  <a:pt x="61421" y="213495"/>
                </a:lnTo>
                <a:lnTo>
                  <a:pt x="104187" y="232853"/>
                </a:lnTo>
                <a:lnTo>
                  <a:pt x="154969" y="245280"/>
                </a:lnTo>
                <a:lnTo>
                  <a:pt x="211891" y="249668"/>
                </a:lnTo>
                <a:lnTo>
                  <a:pt x="268775" y="245280"/>
                </a:lnTo>
                <a:lnTo>
                  <a:pt x="319557" y="232853"/>
                </a:lnTo>
                <a:lnTo>
                  <a:pt x="362346" y="213495"/>
                </a:lnTo>
                <a:lnTo>
                  <a:pt x="395250" y="188313"/>
                </a:lnTo>
                <a:lnTo>
                  <a:pt x="423842" y="124905"/>
                </a:lnTo>
                <a:lnTo>
                  <a:pt x="416379" y="91336"/>
                </a:lnTo>
                <a:lnTo>
                  <a:pt x="362346" y="36190"/>
                </a:lnTo>
                <a:lnTo>
                  <a:pt x="319557" y="16820"/>
                </a:lnTo>
                <a:lnTo>
                  <a:pt x="268775" y="4388"/>
                </a:lnTo>
                <a:lnTo>
                  <a:pt x="211891" y="0"/>
                </a:lnTo>
                <a:lnTo>
                  <a:pt x="154969" y="4388"/>
                </a:lnTo>
                <a:lnTo>
                  <a:pt x="104187" y="16820"/>
                </a:lnTo>
                <a:lnTo>
                  <a:pt x="61421" y="36190"/>
                </a:lnTo>
                <a:lnTo>
                  <a:pt x="28550" y="61397"/>
                </a:lnTo>
                <a:lnTo>
                  <a:pt x="0" y="124905"/>
                </a:lnTo>
                <a:close/>
              </a:path>
            </a:pathLst>
          </a:custGeom>
          <a:ln w="4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192523" y="4769313"/>
            <a:ext cx="201468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40" dirty="0">
                <a:latin typeface="Arial"/>
                <a:cs typeface="Arial"/>
              </a:rPr>
              <a:t>Mob_no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22873" y="3365035"/>
            <a:ext cx="450849" cy="245485"/>
          </a:xfrm>
          <a:custGeom>
            <a:avLst/>
            <a:gdLst/>
            <a:ahLst/>
            <a:cxnLst/>
            <a:rect l="l" t="t" r="r" b="b"/>
            <a:pathLst>
              <a:path w="495934" h="360045">
                <a:moveTo>
                  <a:pt x="0" y="359699"/>
                </a:moveTo>
                <a:lnTo>
                  <a:pt x="495813" y="359699"/>
                </a:lnTo>
                <a:lnTo>
                  <a:pt x="495813" y="0"/>
                </a:lnTo>
                <a:lnTo>
                  <a:pt x="0" y="0"/>
                </a:lnTo>
                <a:lnTo>
                  <a:pt x="0" y="359699"/>
                </a:lnTo>
                <a:close/>
              </a:path>
            </a:pathLst>
          </a:custGeom>
          <a:ln w="4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80874" y="3461397"/>
            <a:ext cx="13450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b="1" spc="-52" dirty="0">
                <a:latin typeface="Arial"/>
                <a:cs typeface="Arial"/>
              </a:rPr>
              <a:t>B</a:t>
            </a:r>
            <a:r>
              <a:rPr sz="400" b="1" spc="-8" dirty="0">
                <a:latin typeface="Arial"/>
                <a:cs typeface="Arial"/>
              </a:rPr>
              <a:t>I</a:t>
            </a:r>
            <a:r>
              <a:rPr sz="400" b="1" spc="-36" dirty="0">
                <a:latin typeface="Arial"/>
                <a:cs typeface="Arial"/>
              </a:rPr>
              <a:t>LL</a:t>
            </a:r>
            <a:endParaRPr sz="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387091" y="3189663"/>
            <a:ext cx="289214" cy="238558"/>
          </a:xfrm>
          <a:custGeom>
            <a:avLst/>
            <a:gdLst/>
            <a:ahLst/>
            <a:cxnLst/>
            <a:rect l="l" t="t" r="r" b="b"/>
            <a:pathLst>
              <a:path w="318134" h="349885">
                <a:moveTo>
                  <a:pt x="317956" y="0"/>
                </a:moveTo>
                <a:lnTo>
                  <a:pt x="0" y="349735"/>
                </a:lnTo>
              </a:path>
            </a:pathLst>
          </a:custGeom>
          <a:ln w="4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83218" y="3431516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67506" y="3009050"/>
            <a:ext cx="173759" cy="354590"/>
          </a:xfrm>
          <a:custGeom>
            <a:avLst/>
            <a:gdLst/>
            <a:ahLst/>
            <a:cxnLst/>
            <a:rect l="l" t="t" r="r" b="b"/>
            <a:pathLst>
              <a:path w="191134" h="520064">
                <a:moveTo>
                  <a:pt x="190702" y="0"/>
                </a:moveTo>
                <a:lnTo>
                  <a:pt x="0" y="519620"/>
                </a:lnTo>
              </a:path>
            </a:pathLst>
          </a:custGeom>
          <a:ln w="4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67506" y="3366733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06766" y="2981827"/>
            <a:ext cx="0" cy="386628"/>
          </a:xfrm>
          <a:custGeom>
            <a:avLst/>
            <a:gdLst/>
            <a:ahLst/>
            <a:cxnLst/>
            <a:rect l="l" t="t" r="r" b="b"/>
            <a:pathLst>
              <a:path h="567055">
                <a:moveTo>
                  <a:pt x="0" y="0"/>
                </a:moveTo>
                <a:lnTo>
                  <a:pt x="0" y="567025"/>
                </a:lnTo>
              </a:path>
            </a:pathLst>
          </a:custGeom>
          <a:ln w="6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7091" y="3496152"/>
            <a:ext cx="273627" cy="13855"/>
          </a:xfrm>
          <a:custGeom>
            <a:avLst/>
            <a:gdLst/>
            <a:ahLst/>
            <a:cxnLst/>
            <a:rect l="l" t="t" r="r" b="b"/>
            <a:pathLst>
              <a:path w="300990" h="20320">
                <a:moveTo>
                  <a:pt x="300969" y="19999"/>
                </a:moveTo>
                <a:lnTo>
                  <a:pt x="0" y="0"/>
                </a:lnTo>
              </a:path>
            </a:pathLst>
          </a:custGeom>
          <a:ln w="5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83218" y="3496152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47598" y="3230474"/>
            <a:ext cx="169718" cy="214745"/>
          </a:xfrm>
          <a:custGeom>
            <a:avLst/>
            <a:gdLst/>
            <a:ahLst/>
            <a:cxnLst/>
            <a:rect l="l" t="t" r="r" b="b"/>
            <a:pathLst>
              <a:path w="186690" h="314960">
                <a:moveTo>
                  <a:pt x="186440" y="314790"/>
                </a:moveTo>
                <a:lnTo>
                  <a:pt x="0" y="0"/>
                </a:lnTo>
              </a:path>
            </a:pathLst>
          </a:custGeom>
          <a:ln w="4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43724" y="3227076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72590" y="2871140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211891" y="0"/>
                </a:moveTo>
                <a:lnTo>
                  <a:pt x="155032" y="4380"/>
                </a:lnTo>
                <a:lnTo>
                  <a:pt x="104267" y="16683"/>
                </a:lnTo>
                <a:lnTo>
                  <a:pt x="61488" y="35647"/>
                </a:lnTo>
                <a:lnTo>
                  <a:pt x="28590" y="60015"/>
                </a:lnTo>
                <a:lnTo>
                  <a:pt x="0" y="119923"/>
                </a:lnTo>
                <a:lnTo>
                  <a:pt x="7462" y="153448"/>
                </a:lnTo>
                <a:lnTo>
                  <a:pt x="61489" y="208620"/>
                </a:lnTo>
                <a:lnTo>
                  <a:pt x="104267" y="228029"/>
                </a:lnTo>
                <a:lnTo>
                  <a:pt x="155032" y="240496"/>
                </a:lnTo>
                <a:lnTo>
                  <a:pt x="211891" y="244900"/>
                </a:lnTo>
                <a:lnTo>
                  <a:pt x="268817" y="240496"/>
                </a:lnTo>
                <a:lnTo>
                  <a:pt x="319611" y="228029"/>
                </a:lnTo>
                <a:lnTo>
                  <a:pt x="362391" y="208620"/>
                </a:lnTo>
                <a:lnTo>
                  <a:pt x="395276" y="183387"/>
                </a:lnTo>
                <a:lnTo>
                  <a:pt x="423842" y="119923"/>
                </a:lnTo>
                <a:lnTo>
                  <a:pt x="416387" y="88527"/>
                </a:lnTo>
                <a:lnTo>
                  <a:pt x="362391" y="35647"/>
                </a:lnTo>
                <a:lnTo>
                  <a:pt x="319611" y="16683"/>
                </a:lnTo>
                <a:lnTo>
                  <a:pt x="268817" y="4380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72590" y="2871140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923"/>
                </a:moveTo>
                <a:lnTo>
                  <a:pt x="28590" y="183387"/>
                </a:lnTo>
                <a:lnTo>
                  <a:pt x="61489" y="208620"/>
                </a:lnTo>
                <a:lnTo>
                  <a:pt x="104267" y="228029"/>
                </a:lnTo>
                <a:lnTo>
                  <a:pt x="155032" y="240496"/>
                </a:lnTo>
                <a:lnTo>
                  <a:pt x="211891" y="244900"/>
                </a:lnTo>
                <a:lnTo>
                  <a:pt x="268817" y="240496"/>
                </a:lnTo>
                <a:lnTo>
                  <a:pt x="319611" y="228029"/>
                </a:lnTo>
                <a:lnTo>
                  <a:pt x="362391" y="208620"/>
                </a:lnTo>
                <a:lnTo>
                  <a:pt x="395276" y="183387"/>
                </a:lnTo>
                <a:lnTo>
                  <a:pt x="423842" y="119923"/>
                </a:lnTo>
                <a:lnTo>
                  <a:pt x="416387" y="88527"/>
                </a:lnTo>
                <a:lnTo>
                  <a:pt x="362391" y="35647"/>
                </a:lnTo>
                <a:lnTo>
                  <a:pt x="319611" y="16683"/>
                </a:lnTo>
                <a:lnTo>
                  <a:pt x="268817" y="4380"/>
                </a:lnTo>
                <a:lnTo>
                  <a:pt x="211891" y="0"/>
                </a:lnTo>
                <a:lnTo>
                  <a:pt x="155032" y="4380"/>
                </a:lnTo>
                <a:lnTo>
                  <a:pt x="104267" y="16683"/>
                </a:lnTo>
                <a:lnTo>
                  <a:pt x="61488" y="35647"/>
                </a:lnTo>
                <a:lnTo>
                  <a:pt x="28590" y="60015"/>
                </a:lnTo>
                <a:lnTo>
                  <a:pt x="0" y="119923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911328" y="2926643"/>
            <a:ext cx="102177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64" dirty="0">
                <a:latin typeface="Arial"/>
                <a:cs typeface="Arial"/>
              </a:rPr>
              <a:t>T</a:t>
            </a:r>
            <a:r>
              <a:rPr sz="400" spc="-40" dirty="0">
                <a:latin typeface="Arial"/>
                <a:cs typeface="Arial"/>
              </a:rPr>
              <a:t>a</a:t>
            </a:r>
            <a:r>
              <a:rPr sz="400" spc="-28" dirty="0">
                <a:latin typeface="Arial"/>
                <a:cs typeface="Arial"/>
              </a:rPr>
              <a:t>x</a:t>
            </a:r>
            <a:endParaRPr sz="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28173" y="3174329"/>
            <a:ext cx="389659" cy="167120"/>
          </a:xfrm>
          <a:custGeom>
            <a:avLst/>
            <a:gdLst/>
            <a:ahLst/>
            <a:cxnLst/>
            <a:rect l="l" t="t" r="r" b="b"/>
            <a:pathLst>
              <a:path w="428625" h="245110">
                <a:moveTo>
                  <a:pt x="0" y="119781"/>
                </a:moveTo>
                <a:lnTo>
                  <a:pt x="28592" y="183339"/>
                </a:lnTo>
                <a:lnTo>
                  <a:pt x="61496" y="208558"/>
                </a:lnTo>
                <a:lnTo>
                  <a:pt x="104284" y="227934"/>
                </a:lnTo>
                <a:lnTo>
                  <a:pt x="155066" y="240368"/>
                </a:lnTo>
                <a:lnTo>
                  <a:pt x="211951" y="244757"/>
                </a:lnTo>
                <a:lnTo>
                  <a:pt x="269184" y="240368"/>
                </a:lnTo>
                <a:lnTo>
                  <a:pt x="320744" y="227934"/>
                </a:lnTo>
                <a:lnTo>
                  <a:pt x="364522" y="208558"/>
                </a:lnTo>
                <a:lnTo>
                  <a:pt x="398405" y="183339"/>
                </a:lnTo>
                <a:lnTo>
                  <a:pt x="428044" y="119781"/>
                </a:lnTo>
                <a:lnTo>
                  <a:pt x="420282" y="88395"/>
                </a:lnTo>
                <a:lnTo>
                  <a:pt x="364522" y="35576"/>
                </a:lnTo>
                <a:lnTo>
                  <a:pt x="320744" y="16646"/>
                </a:lnTo>
                <a:lnTo>
                  <a:pt x="269184" y="4370"/>
                </a:lnTo>
                <a:lnTo>
                  <a:pt x="211951" y="0"/>
                </a:lnTo>
                <a:lnTo>
                  <a:pt x="155066" y="4370"/>
                </a:lnTo>
                <a:lnTo>
                  <a:pt x="104284" y="16646"/>
                </a:lnTo>
                <a:lnTo>
                  <a:pt x="61496" y="35576"/>
                </a:lnTo>
                <a:lnTo>
                  <a:pt x="28592" y="59910"/>
                </a:lnTo>
                <a:lnTo>
                  <a:pt x="0" y="119781"/>
                </a:lnTo>
                <a:close/>
              </a:path>
            </a:pathLst>
          </a:custGeom>
          <a:ln w="4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943828" y="3229735"/>
            <a:ext cx="15759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44" dirty="0">
                <a:latin typeface="Arial"/>
                <a:cs typeface="Arial"/>
              </a:rPr>
              <a:t>M</a:t>
            </a:r>
            <a:r>
              <a:rPr sz="400" spc="-40" dirty="0">
                <a:latin typeface="Arial"/>
                <a:cs typeface="Arial"/>
              </a:rPr>
              <a:t>ode</a:t>
            </a:r>
            <a:r>
              <a:rPr sz="400" spc="-12" dirty="0">
                <a:latin typeface="Arial"/>
                <a:cs typeface="Arial"/>
              </a:rPr>
              <a:t>l</a:t>
            </a:r>
            <a:endParaRPr sz="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481551" y="3024481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211891" y="0"/>
                </a:moveTo>
                <a:lnTo>
                  <a:pt x="154969" y="4370"/>
                </a:lnTo>
                <a:lnTo>
                  <a:pt x="104187" y="16646"/>
                </a:lnTo>
                <a:lnTo>
                  <a:pt x="61421" y="35576"/>
                </a:lnTo>
                <a:lnTo>
                  <a:pt x="28550" y="59910"/>
                </a:lnTo>
                <a:lnTo>
                  <a:pt x="0" y="119781"/>
                </a:lnTo>
                <a:lnTo>
                  <a:pt x="7450" y="153380"/>
                </a:lnTo>
                <a:lnTo>
                  <a:pt x="61421" y="208558"/>
                </a:lnTo>
                <a:lnTo>
                  <a:pt x="104187" y="227934"/>
                </a:lnTo>
                <a:lnTo>
                  <a:pt x="154969" y="240368"/>
                </a:lnTo>
                <a:lnTo>
                  <a:pt x="211891" y="244757"/>
                </a:lnTo>
                <a:lnTo>
                  <a:pt x="268771" y="240368"/>
                </a:lnTo>
                <a:lnTo>
                  <a:pt x="319542" y="227934"/>
                </a:lnTo>
                <a:lnTo>
                  <a:pt x="362316" y="208558"/>
                </a:lnTo>
                <a:lnTo>
                  <a:pt x="395205" y="183339"/>
                </a:lnTo>
                <a:lnTo>
                  <a:pt x="423782" y="119781"/>
                </a:lnTo>
                <a:lnTo>
                  <a:pt x="416323" y="88395"/>
                </a:lnTo>
                <a:lnTo>
                  <a:pt x="362316" y="35576"/>
                </a:lnTo>
                <a:lnTo>
                  <a:pt x="319542" y="16646"/>
                </a:lnTo>
                <a:lnTo>
                  <a:pt x="268771" y="4370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81551" y="3024481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781"/>
                </a:moveTo>
                <a:lnTo>
                  <a:pt x="28550" y="183339"/>
                </a:lnTo>
                <a:lnTo>
                  <a:pt x="61421" y="208558"/>
                </a:lnTo>
                <a:lnTo>
                  <a:pt x="104187" y="227934"/>
                </a:lnTo>
                <a:lnTo>
                  <a:pt x="154969" y="240368"/>
                </a:lnTo>
                <a:lnTo>
                  <a:pt x="211891" y="244757"/>
                </a:lnTo>
                <a:lnTo>
                  <a:pt x="268771" y="240368"/>
                </a:lnTo>
                <a:lnTo>
                  <a:pt x="319542" y="227934"/>
                </a:lnTo>
                <a:lnTo>
                  <a:pt x="362316" y="208558"/>
                </a:lnTo>
                <a:lnTo>
                  <a:pt x="395205" y="183339"/>
                </a:lnTo>
                <a:lnTo>
                  <a:pt x="423782" y="119781"/>
                </a:lnTo>
                <a:lnTo>
                  <a:pt x="416323" y="88395"/>
                </a:lnTo>
                <a:lnTo>
                  <a:pt x="362316" y="35576"/>
                </a:lnTo>
                <a:lnTo>
                  <a:pt x="319542" y="16646"/>
                </a:lnTo>
                <a:lnTo>
                  <a:pt x="268771" y="4370"/>
                </a:lnTo>
                <a:lnTo>
                  <a:pt x="211891" y="0"/>
                </a:lnTo>
                <a:lnTo>
                  <a:pt x="154969" y="4370"/>
                </a:lnTo>
                <a:lnTo>
                  <a:pt x="104187" y="16646"/>
                </a:lnTo>
                <a:lnTo>
                  <a:pt x="61421" y="35576"/>
                </a:lnTo>
                <a:lnTo>
                  <a:pt x="28550" y="59910"/>
                </a:lnTo>
                <a:lnTo>
                  <a:pt x="0" y="119781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604736" y="3079887"/>
            <a:ext cx="139700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28" dirty="0">
                <a:latin typeface="Arial"/>
                <a:cs typeface="Arial"/>
              </a:rPr>
              <a:t>P</a:t>
            </a:r>
            <a:r>
              <a:rPr sz="400" spc="-32" dirty="0">
                <a:latin typeface="Arial"/>
                <a:cs typeface="Arial"/>
              </a:rPr>
              <a:t>r</a:t>
            </a:r>
            <a:r>
              <a:rPr sz="400" spc="-12" dirty="0">
                <a:latin typeface="Arial"/>
                <a:cs typeface="Arial"/>
              </a:rPr>
              <a:t>i</a:t>
            </a:r>
            <a:r>
              <a:rPr sz="400" spc="-16" dirty="0">
                <a:latin typeface="Arial"/>
                <a:cs typeface="Arial"/>
              </a:rPr>
              <a:t>c</a:t>
            </a:r>
            <a:r>
              <a:rPr sz="400" spc="-32" dirty="0"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165597" y="2843917"/>
            <a:ext cx="385618" cy="170584"/>
          </a:xfrm>
          <a:custGeom>
            <a:avLst/>
            <a:gdLst/>
            <a:ahLst/>
            <a:cxnLst/>
            <a:rect l="l" t="t" r="r" b="b"/>
            <a:pathLst>
              <a:path w="424179" h="250189">
                <a:moveTo>
                  <a:pt x="0" y="124905"/>
                </a:moveTo>
                <a:lnTo>
                  <a:pt x="28576" y="188369"/>
                </a:lnTo>
                <a:lnTo>
                  <a:pt x="61466" y="213602"/>
                </a:lnTo>
                <a:lnTo>
                  <a:pt x="104240" y="233011"/>
                </a:lnTo>
                <a:lnTo>
                  <a:pt x="155011" y="245477"/>
                </a:lnTo>
                <a:lnTo>
                  <a:pt x="211891" y="249882"/>
                </a:lnTo>
                <a:lnTo>
                  <a:pt x="268813" y="245477"/>
                </a:lnTo>
                <a:lnTo>
                  <a:pt x="319595" y="233011"/>
                </a:lnTo>
                <a:lnTo>
                  <a:pt x="362361" y="213602"/>
                </a:lnTo>
                <a:lnTo>
                  <a:pt x="395232" y="188369"/>
                </a:lnTo>
                <a:lnTo>
                  <a:pt x="423782" y="124905"/>
                </a:lnTo>
                <a:lnTo>
                  <a:pt x="416332" y="91385"/>
                </a:lnTo>
                <a:lnTo>
                  <a:pt x="362361" y="36243"/>
                </a:lnTo>
                <a:lnTo>
                  <a:pt x="319595" y="16851"/>
                </a:lnTo>
                <a:lnTo>
                  <a:pt x="268813" y="4398"/>
                </a:lnTo>
                <a:lnTo>
                  <a:pt x="211891" y="0"/>
                </a:lnTo>
                <a:lnTo>
                  <a:pt x="155011" y="4398"/>
                </a:lnTo>
                <a:lnTo>
                  <a:pt x="104240" y="16851"/>
                </a:lnTo>
                <a:lnTo>
                  <a:pt x="61466" y="36243"/>
                </a:lnTo>
                <a:lnTo>
                  <a:pt x="28576" y="61460"/>
                </a:lnTo>
                <a:lnTo>
                  <a:pt x="0" y="124905"/>
                </a:lnTo>
                <a:close/>
              </a:path>
            </a:pathLst>
          </a:custGeom>
          <a:ln w="4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250420" y="2902816"/>
            <a:ext cx="210127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48" dirty="0">
                <a:latin typeface="Arial"/>
                <a:cs typeface="Arial"/>
              </a:rPr>
              <a:t>Q</a:t>
            </a:r>
            <a:r>
              <a:rPr sz="400" spc="-40" dirty="0">
                <a:latin typeface="Arial"/>
                <a:cs typeface="Arial"/>
              </a:rPr>
              <a:t>uan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12" dirty="0">
                <a:latin typeface="Arial"/>
                <a:cs typeface="Arial"/>
              </a:rPr>
              <a:t>i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28" dirty="0">
                <a:latin typeface="Arial"/>
                <a:cs typeface="Arial"/>
              </a:rPr>
              <a:t>y</a:t>
            </a:r>
            <a:endParaRPr sz="4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33742" y="3072134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211951" y="0"/>
                </a:moveTo>
                <a:lnTo>
                  <a:pt x="155066" y="4366"/>
                </a:lnTo>
                <a:lnTo>
                  <a:pt x="104284" y="16638"/>
                </a:lnTo>
                <a:lnTo>
                  <a:pt x="61496" y="35576"/>
                </a:lnTo>
                <a:lnTo>
                  <a:pt x="28592" y="59941"/>
                </a:lnTo>
                <a:lnTo>
                  <a:pt x="0" y="119994"/>
                </a:lnTo>
                <a:lnTo>
                  <a:pt x="7463" y="153479"/>
                </a:lnTo>
                <a:lnTo>
                  <a:pt x="61496" y="208558"/>
                </a:lnTo>
                <a:lnTo>
                  <a:pt x="104284" y="227927"/>
                </a:lnTo>
                <a:lnTo>
                  <a:pt x="155066" y="240364"/>
                </a:lnTo>
                <a:lnTo>
                  <a:pt x="211951" y="244757"/>
                </a:lnTo>
                <a:lnTo>
                  <a:pt x="268873" y="240364"/>
                </a:lnTo>
                <a:lnTo>
                  <a:pt x="319655" y="227927"/>
                </a:lnTo>
                <a:lnTo>
                  <a:pt x="362421" y="208558"/>
                </a:lnTo>
                <a:lnTo>
                  <a:pt x="395292" y="183371"/>
                </a:lnTo>
                <a:lnTo>
                  <a:pt x="423842" y="119994"/>
                </a:lnTo>
                <a:lnTo>
                  <a:pt x="416392" y="88494"/>
                </a:lnTo>
                <a:lnTo>
                  <a:pt x="362421" y="35576"/>
                </a:lnTo>
                <a:lnTo>
                  <a:pt x="319655" y="16638"/>
                </a:lnTo>
                <a:lnTo>
                  <a:pt x="268873" y="4366"/>
                </a:lnTo>
                <a:lnTo>
                  <a:pt x="211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33742" y="3072134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994"/>
                </a:moveTo>
                <a:lnTo>
                  <a:pt x="28592" y="183371"/>
                </a:lnTo>
                <a:lnTo>
                  <a:pt x="61496" y="208558"/>
                </a:lnTo>
                <a:lnTo>
                  <a:pt x="104284" y="227927"/>
                </a:lnTo>
                <a:lnTo>
                  <a:pt x="155066" y="240364"/>
                </a:lnTo>
                <a:lnTo>
                  <a:pt x="211951" y="244757"/>
                </a:lnTo>
                <a:lnTo>
                  <a:pt x="268873" y="240364"/>
                </a:lnTo>
                <a:lnTo>
                  <a:pt x="319655" y="227927"/>
                </a:lnTo>
                <a:lnTo>
                  <a:pt x="362421" y="208558"/>
                </a:lnTo>
                <a:lnTo>
                  <a:pt x="395292" y="183371"/>
                </a:lnTo>
                <a:lnTo>
                  <a:pt x="423842" y="119994"/>
                </a:lnTo>
                <a:lnTo>
                  <a:pt x="416392" y="88494"/>
                </a:lnTo>
                <a:lnTo>
                  <a:pt x="362421" y="35576"/>
                </a:lnTo>
                <a:lnTo>
                  <a:pt x="319655" y="16638"/>
                </a:lnTo>
                <a:lnTo>
                  <a:pt x="268873" y="4366"/>
                </a:lnTo>
                <a:lnTo>
                  <a:pt x="211951" y="0"/>
                </a:lnTo>
                <a:lnTo>
                  <a:pt x="155066" y="4366"/>
                </a:lnTo>
                <a:lnTo>
                  <a:pt x="104284" y="16638"/>
                </a:lnTo>
                <a:lnTo>
                  <a:pt x="61496" y="35576"/>
                </a:lnTo>
                <a:lnTo>
                  <a:pt x="28592" y="59941"/>
                </a:lnTo>
                <a:lnTo>
                  <a:pt x="0" y="119994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660966" y="3127636"/>
            <a:ext cx="1281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52" dirty="0">
                <a:latin typeface="Arial"/>
                <a:cs typeface="Arial"/>
              </a:rPr>
              <a:t>D</a:t>
            </a:r>
            <a:r>
              <a:rPr sz="400" spc="-40" dirty="0">
                <a:latin typeface="Arial"/>
                <a:cs typeface="Arial"/>
              </a:rPr>
              <a:t>a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32" dirty="0"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383218" y="3264538"/>
            <a:ext cx="447386" cy="207818"/>
          </a:xfrm>
          <a:custGeom>
            <a:avLst/>
            <a:gdLst/>
            <a:ahLst/>
            <a:cxnLst/>
            <a:rect l="l" t="t" r="r" b="b"/>
            <a:pathLst>
              <a:path w="492125" h="304800">
                <a:moveTo>
                  <a:pt x="0" y="304755"/>
                </a:moveTo>
                <a:lnTo>
                  <a:pt x="491611" y="0"/>
                </a:lnTo>
              </a:path>
            </a:pathLst>
          </a:custGeom>
          <a:ln w="48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33958" y="3264538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39419" y="3436611"/>
            <a:ext cx="389659" cy="167120"/>
          </a:xfrm>
          <a:custGeom>
            <a:avLst/>
            <a:gdLst/>
            <a:ahLst/>
            <a:cxnLst/>
            <a:rect l="l" t="t" r="r" b="b"/>
            <a:pathLst>
              <a:path w="428625" h="245110">
                <a:moveTo>
                  <a:pt x="211891" y="0"/>
                </a:moveTo>
                <a:lnTo>
                  <a:pt x="155011" y="4365"/>
                </a:lnTo>
                <a:lnTo>
                  <a:pt x="104240" y="16630"/>
                </a:lnTo>
                <a:lnTo>
                  <a:pt x="61466" y="35550"/>
                </a:lnTo>
                <a:lnTo>
                  <a:pt x="28576" y="59878"/>
                </a:lnTo>
                <a:lnTo>
                  <a:pt x="0" y="119781"/>
                </a:lnTo>
                <a:lnTo>
                  <a:pt x="7458" y="153355"/>
                </a:lnTo>
                <a:lnTo>
                  <a:pt x="61466" y="208531"/>
                </a:lnTo>
                <a:lnTo>
                  <a:pt x="104240" y="227919"/>
                </a:lnTo>
                <a:lnTo>
                  <a:pt x="155011" y="240363"/>
                </a:lnTo>
                <a:lnTo>
                  <a:pt x="211891" y="244757"/>
                </a:lnTo>
                <a:lnTo>
                  <a:pt x="269128" y="240363"/>
                </a:lnTo>
                <a:lnTo>
                  <a:pt x="320700" y="227919"/>
                </a:lnTo>
                <a:lnTo>
                  <a:pt x="364492" y="208531"/>
                </a:lnTo>
                <a:lnTo>
                  <a:pt x="398389" y="183307"/>
                </a:lnTo>
                <a:lnTo>
                  <a:pt x="428044" y="119781"/>
                </a:lnTo>
                <a:lnTo>
                  <a:pt x="420278" y="88370"/>
                </a:lnTo>
                <a:lnTo>
                  <a:pt x="364492" y="35549"/>
                </a:lnTo>
                <a:lnTo>
                  <a:pt x="320700" y="16630"/>
                </a:lnTo>
                <a:lnTo>
                  <a:pt x="269128" y="4365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39419" y="3436611"/>
            <a:ext cx="389659" cy="167120"/>
          </a:xfrm>
          <a:custGeom>
            <a:avLst/>
            <a:gdLst/>
            <a:ahLst/>
            <a:cxnLst/>
            <a:rect l="l" t="t" r="r" b="b"/>
            <a:pathLst>
              <a:path w="428625" h="245110">
                <a:moveTo>
                  <a:pt x="0" y="119781"/>
                </a:moveTo>
                <a:lnTo>
                  <a:pt x="28576" y="183308"/>
                </a:lnTo>
                <a:lnTo>
                  <a:pt x="61466" y="208531"/>
                </a:lnTo>
                <a:lnTo>
                  <a:pt x="104240" y="227919"/>
                </a:lnTo>
                <a:lnTo>
                  <a:pt x="155011" y="240363"/>
                </a:lnTo>
                <a:lnTo>
                  <a:pt x="211891" y="244757"/>
                </a:lnTo>
                <a:lnTo>
                  <a:pt x="269128" y="240363"/>
                </a:lnTo>
                <a:lnTo>
                  <a:pt x="320700" y="227919"/>
                </a:lnTo>
                <a:lnTo>
                  <a:pt x="364492" y="208531"/>
                </a:lnTo>
                <a:lnTo>
                  <a:pt x="398389" y="183307"/>
                </a:lnTo>
                <a:lnTo>
                  <a:pt x="428044" y="119781"/>
                </a:lnTo>
                <a:lnTo>
                  <a:pt x="420278" y="88370"/>
                </a:lnTo>
                <a:lnTo>
                  <a:pt x="364492" y="35549"/>
                </a:lnTo>
                <a:lnTo>
                  <a:pt x="320700" y="16630"/>
                </a:lnTo>
                <a:lnTo>
                  <a:pt x="269128" y="4365"/>
                </a:lnTo>
                <a:lnTo>
                  <a:pt x="211891" y="0"/>
                </a:lnTo>
                <a:lnTo>
                  <a:pt x="155011" y="4365"/>
                </a:lnTo>
                <a:lnTo>
                  <a:pt x="104240" y="16630"/>
                </a:lnTo>
                <a:lnTo>
                  <a:pt x="61466" y="35550"/>
                </a:lnTo>
                <a:lnTo>
                  <a:pt x="28576" y="59878"/>
                </a:lnTo>
                <a:lnTo>
                  <a:pt x="0" y="119781"/>
                </a:lnTo>
                <a:close/>
              </a:path>
            </a:pathLst>
          </a:custGeom>
          <a:ln w="4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766587" y="3492017"/>
            <a:ext cx="130464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64" dirty="0">
                <a:latin typeface="Arial"/>
                <a:cs typeface="Arial"/>
              </a:rPr>
              <a:t>T</a:t>
            </a:r>
            <a:r>
              <a:rPr sz="400" spc="-40" dirty="0">
                <a:latin typeface="Arial"/>
                <a:cs typeface="Arial"/>
              </a:rPr>
              <a:t>o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40" dirty="0">
                <a:latin typeface="Arial"/>
                <a:cs typeface="Arial"/>
              </a:rPr>
              <a:t>a</a:t>
            </a:r>
            <a:r>
              <a:rPr sz="400" spc="-12" dirty="0">
                <a:latin typeface="Arial"/>
                <a:cs typeface="Arial"/>
              </a:rPr>
              <a:t>l</a:t>
            </a:r>
            <a:endParaRPr sz="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383218" y="3547201"/>
            <a:ext cx="104486" cy="167120"/>
          </a:xfrm>
          <a:custGeom>
            <a:avLst/>
            <a:gdLst/>
            <a:ahLst/>
            <a:cxnLst/>
            <a:rect l="l" t="t" r="r" b="b"/>
            <a:pathLst>
              <a:path w="114934" h="245110">
                <a:moveTo>
                  <a:pt x="0" y="0"/>
                </a:moveTo>
                <a:lnTo>
                  <a:pt x="114529" y="244900"/>
                </a:lnTo>
              </a:path>
            </a:pathLst>
          </a:custGeom>
          <a:ln w="43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87335" y="3717575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04312" y="3715877"/>
            <a:ext cx="389659" cy="167120"/>
          </a:xfrm>
          <a:custGeom>
            <a:avLst/>
            <a:gdLst/>
            <a:ahLst/>
            <a:cxnLst/>
            <a:rect l="l" t="t" r="r" b="b"/>
            <a:pathLst>
              <a:path w="428625" h="245110">
                <a:moveTo>
                  <a:pt x="0" y="119781"/>
                </a:moveTo>
                <a:lnTo>
                  <a:pt x="28550" y="183339"/>
                </a:lnTo>
                <a:lnTo>
                  <a:pt x="61421" y="208558"/>
                </a:lnTo>
                <a:lnTo>
                  <a:pt x="104187" y="227934"/>
                </a:lnTo>
                <a:lnTo>
                  <a:pt x="154969" y="240368"/>
                </a:lnTo>
                <a:lnTo>
                  <a:pt x="211891" y="244757"/>
                </a:lnTo>
                <a:lnTo>
                  <a:pt x="269087" y="240368"/>
                </a:lnTo>
                <a:lnTo>
                  <a:pt x="320647" y="227934"/>
                </a:lnTo>
                <a:lnTo>
                  <a:pt x="364447" y="208558"/>
                </a:lnTo>
                <a:lnTo>
                  <a:pt x="398362" y="183339"/>
                </a:lnTo>
                <a:lnTo>
                  <a:pt x="428044" y="119781"/>
                </a:lnTo>
                <a:lnTo>
                  <a:pt x="420269" y="88395"/>
                </a:lnTo>
                <a:lnTo>
                  <a:pt x="364447" y="35576"/>
                </a:lnTo>
                <a:lnTo>
                  <a:pt x="320647" y="16646"/>
                </a:lnTo>
                <a:lnTo>
                  <a:pt x="269087" y="4370"/>
                </a:lnTo>
                <a:lnTo>
                  <a:pt x="211891" y="0"/>
                </a:lnTo>
                <a:lnTo>
                  <a:pt x="154969" y="4370"/>
                </a:lnTo>
                <a:lnTo>
                  <a:pt x="104187" y="16646"/>
                </a:lnTo>
                <a:lnTo>
                  <a:pt x="61421" y="35576"/>
                </a:lnTo>
                <a:lnTo>
                  <a:pt x="28550" y="59910"/>
                </a:lnTo>
                <a:lnTo>
                  <a:pt x="0" y="119781"/>
                </a:lnTo>
                <a:close/>
              </a:path>
            </a:pathLst>
          </a:custGeom>
          <a:ln w="4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412108" y="3771380"/>
            <a:ext cx="174336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28" dirty="0">
                <a:latin typeface="Arial"/>
                <a:cs typeface="Arial"/>
              </a:rPr>
              <a:t>B</a:t>
            </a:r>
            <a:r>
              <a:rPr sz="400" spc="-12" dirty="0">
                <a:latin typeface="Arial"/>
                <a:cs typeface="Arial"/>
              </a:rPr>
              <a:t>ill</a:t>
            </a:r>
            <a:r>
              <a:rPr sz="400" spc="-40" dirty="0">
                <a:latin typeface="Arial"/>
                <a:cs typeface="Arial"/>
              </a:rPr>
              <a:t>_n</a:t>
            </a:r>
            <a:r>
              <a:rPr sz="400" spc="-32" dirty="0">
                <a:latin typeface="Arial"/>
                <a:cs typeface="Arial"/>
              </a:rPr>
              <a:t>o</a:t>
            </a:r>
            <a:endParaRPr sz="4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345581" y="4485691"/>
            <a:ext cx="450849" cy="245485"/>
          </a:xfrm>
          <a:custGeom>
            <a:avLst/>
            <a:gdLst/>
            <a:ahLst/>
            <a:cxnLst/>
            <a:rect l="l" t="t" r="r" b="b"/>
            <a:pathLst>
              <a:path w="495935" h="360045">
                <a:moveTo>
                  <a:pt x="0" y="359485"/>
                </a:moveTo>
                <a:lnTo>
                  <a:pt x="495813" y="359485"/>
                </a:lnTo>
                <a:lnTo>
                  <a:pt x="495813" y="0"/>
                </a:lnTo>
                <a:lnTo>
                  <a:pt x="0" y="0"/>
                </a:lnTo>
                <a:lnTo>
                  <a:pt x="0" y="359485"/>
                </a:lnTo>
                <a:close/>
              </a:path>
            </a:pathLst>
          </a:custGeom>
          <a:ln w="4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457362" y="4582003"/>
            <a:ext cx="225136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b="1" spc="-44" dirty="0">
                <a:latin typeface="Arial"/>
                <a:cs typeface="Arial"/>
              </a:rPr>
              <a:t>M</a:t>
            </a:r>
            <a:r>
              <a:rPr sz="400" b="1" spc="-52" dirty="0">
                <a:latin typeface="Arial"/>
                <a:cs typeface="Arial"/>
              </a:rPr>
              <a:t>AR</a:t>
            </a:r>
            <a:r>
              <a:rPr sz="400" b="1" spc="-48" dirty="0">
                <a:latin typeface="Arial"/>
                <a:cs typeface="Arial"/>
              </a:rPr>
              <a:t>G</a:t>
            </a:r>
            <a:r>
              <a:rPr sz="400" b="1" spc="-8" dirty="0">
                <a:latin typeface="Arial"/>
                <a:cs typeface="Arial"/>
              </a:rPr>
              <a:t>I</a:t>
            </a:r>
            <a:r>
              <a:rPr sz="400" b="1" spc="-40" dirty="0">
                <a:latin typeface="Arial"/>
                <a:cs typeface="Arial"/>
              </a:rPr>
              <a:t>N</a:t>
            </a:r>
            <a:endParaRPr sz="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01649" y="4272759"/>
            <a:ext cx="15586" cy="214745"/>
          </a:xfrm>
          <a:custGeom>
            <a:avLst/>
            <a:gdLst/>
            <a:ahLst/>
            <a:cxnLst/>
            <a:rect l="l" t="t" r="r" b="b"/>
            <a:pathLst>
              <a:path w="17145" h="314960">
                <a:moveTo>
                  <a:pt x="0" y="314790"/>
                </a:moveTo>
                <a:lnTo>
                  <a:pt x="16927" y="0"/>
                </a:lnTo>
              </a:path>
            </a:pathLst>
          </a:custGeom>
          <a:ln w="42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17037" y="4269362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8646" y="4371557"/>
            <a:ext cx="227445" cy="116032"/>
          </a:xfrm>
          <a:custGeom>
            <a:avLst/>
            <a:gdLst/>
            <a:ahLst/>
            <a:cxnLst/>
            <a:rect l="l" t="t" r="r" b="b"/>
            <a:pathLst>
              <a:path w="250189" h="170179">
                <a:moveTo>
                  <a:pt x="250007" y="0"/>
                </a:moveTo>
                <a:lnTo>
                  <a:pt x="0" y="169885"/>
                </a:lnTo>
              </a:path>
            </a:pathLst>
          </a:custGeom>
          <a:ln w="47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74772" y="4487389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43538" y="4310173"/>
            <a:ext cx="169718" cy="177511"/>
          </a:xfrm>
          <a:custGeom>
            <a:avLst/>
            <a:gdLst/>
            <a:ahLst/>
            <a:cxnLst/>
            <a:rect l="l" t="t" r="r" b="b"/>
            <a:pathLst>
              <a:path w="186689" h="260350">
                <a:moveTo>
                  <a:pt x="186500" y="259917"/>
                </a:moveTo>
                <a:lnTo>
                  <a:pt x="0" y="0"/>
                </a:lnTo>
              </a:path>
            </a:pathLst>
          </a:custGeom>
          <a:ln w="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39718" y="4306776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96322" y="4288094"/>
            <a:ext cx="389659" cy="167120"/>
          </a:xfrm>
          <a:custGeom>
            <a:avLst/>
            <a:gdLst/>
            <a:ahLst/>
            <a:cxnLst/>
            <a:rect l="l" t="t" r="r" b="b"/>
            <a:pathLst>
              <a:path w="428625" h="245110">
                <a:moveTo>
                  <a:pt x="211891" y="0"/>
                </a:moveTo>
                <a:lnTo>
                  <a:pt x="155011" y="4365"/>
                </a:lnTo>
                <a:lnTo>
                  <a:pt x="104240" y="16635"/>
                </a:lnTo>
                <a:lnTo>
                  <a:pt x="61466" y="35567"/>
                </a:lnTo>
                <a:lnTo>
                  <a:pt x="28576" y="59920"/>
                </a:lnTo>
                <a:lnTo>
                  <a:pt x="0" y="119923"/>
                </a:lnTo>
                <a:lnTo>
                  <a:pt x="7458" y="153432"/>
                </a:lnTo>
                <a:lnTo>
                  <a:pt x="61466" y="208513"/>
                </a:lnTo>
                <a:lnTo>
                  <a:pt x="104240" y="227871"/>
                </a:lnTo>
                <a:lnTo>
                  <a:pt x="155011" y="240298"/>
                </a:lnTo>
                <a:lnTo>
                  <a:pt x="211891" y="244686"/>
                </a:lnTo>
                <a:lnTo>
                  <a:pt x="269128" y="240298"/>
                </a:lnTo>
                <a:lnTo>
                  <a:pt x="320700" y="227871"/>
                </a:lnTo>
                <a:lnTo>
                  <a:pt x="364492" y="208513"/>
                </a:lnTo>
                <a:lnTo>
                  <a:pt x="398389" y="183331"/>
                </a:lnTo>
                <a:lnTo>
                  <a:pt x="428044" y="119923"/>
                </a:lnTo>
                <a:lnTo>
                  <a:pt x="420278" y="88453"/>
                </a:lnTo>
                <a:lnTo>
                  <a:pt x="364492" y="35567"/>
                </a:lnTo>
                <a:lnTo>
                  <a:pt x="320700" y="16635"/>
                </a:lnTo>
                <a:lnTo>
                  <a:pt x="269128" y="4365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96322" y="4288094"/>
            <a:ext cx="389659" cy="167120"/>
          </a:xfrm>
          <a:custGeom>
            <a:avLst/>
            <a:gdLst/>
            <a:ahLst/>
            <a:cxnLst/>
            <a:rect l="l" t="t" r="r" b="b"/>
            <a:pathLst>
              <a:path w="428625" h="245110">
                <a:moveTo>
                  <a:pt x="0" y="119923"/>
                </a:moveTo>
                <a:lnTo>
                  <a:pt x="28576" y="183331"/>
                </a:lnTo>
                <a:lnTo>
                  <a:pt x="61466" y="208513"/>
                </a:lnTo>
                <a:lnTo>
                  <a:pt x="104240" y="227871"/>
                </a:lnTo>
                <a:lnTo>
                  <a:pt x="155011" y="240298"/>
                </a:lnTo>
                <a:lnTo>
                  <a:pt x="211891" y="244686"/>
                </a:lnTo>
                <a:lnTo>
                  <a:pt x="269128" y="240298"/>
                </a:lnTo>
                <a:lnTo>
                  <a:pt x="320700" y="227871"/>
                </a:lnTo>
                <a:lnTo>
                  <a:pt x="364492" y="208513"/>
                </a:lnTo>
                <a:lnTo>
                  <a:pt x="398389" y="183331"/>
                </a:lnTo>
                <a:lnTo>
                  <a:pt x="428044" y="119923"/>
                </a:lnTo>
                <a:lnTo>
                  <a:pt x="420278" y="88453"/>
                </a:lnTo>
                <a:lnTo>
                  <a:pt x="364492" y="35567"/>
                </a:lnTo>
                <a:lnTo>
                  <a:pt x="320700" y="16635"/>
                </a:lnTo>
                <a:lnTo>
                  <a:pt x="269128" y="4365"/>
                </a:lnTo>
                <a:lnTo>
                  <a:pt x="211891" y="0"/>
                </a:lnTo>
                <a:lnTo>
                  <a:pt x="155011" y="4365"/>
                </a:lnTo>
                <a:lnTo>
                  <a:pt x="104240" y="16635"/>
                </a:lnTo>
                <a:lnTo>
                  <a:pt x="61466" y="35567"/>
                </a:lnTo>
                <a:lnTo>
                  <a:pt x="28576" y="59920"/>
                </a:lnTo>
                <a:lnTo>
                  <a:pt x="0" y="119923"/>
                </a:lnTo>
                <a:close/>
              </a:path>
            </a:pathLst>
          </a:custGeom>
          <a:ln w="4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4838798" y="4343596"/>
            <a:ext cx="17196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28" dirty="0">
                <a:latin typeface="Arial"/>
                <a:cs typeface="Arial"/>
              </a:rPr>
              <a:t>S</a:t>
            </a:r>
            <a:r>
              <a:rPr sz="400" spc="-40" dirty="0">
                <a:latin typeface="Arial"/>
                <a:cs typeface="Arial"/>
              </a:rPr>
              <a:t>e</a:t>
            </a:r>
            <a:r>
              <a:rPr sz="400" spc="-12" dirty="0">
                <a:latin typeface="Arial"/>
                <a:cs typeface="Arial"/>
              </a:rPr>
              <a:t>lli</a:t>
            </a:r>
            <a:r>
              <a:rPr sz="400" spc="-40" dirty="0">
                <a:latin typeface="Arial"/>
                <a:cs typeface="Arial"/>
              </a:rPr>
              <a:t>n</a:t>
            </a:r>
            <a:r>
              <a:rPr sz="400" spc="-32" dirty="0">
                <a:latin typeface="Arial"/>
                <a:cs typeface="Arial"/>
              </a:rPr>
              <a:t>g</a:t>
            </a:r>
            <a:r>
              <a:rPr sz="400" spc="-12" dirty="0">
                <a:latin typeface="Arial"/>
                <a:cs typeface="Arial"/>
              </a:rPr>
              <a:t> </a:t>
            </a:r>
            <a:r>
              <a:rPr sz="400" spc="-28" dirty="0">
                <a:latin typeface="Arial"/>
                <a:cs typeface="Arial"/>
              </a:rPr>
              <a:t>P</a:t>
            </a:r>
            <a:r>
              <a:rPr sz="400" spc="-32" dirty="0">
                <a:latin typeface="Arial"/>
                <a:cs typeface="Arial"/>
              </a:rPr>
              <a:t>r</a:t>
            </a:r>
            <a:r>
              <a:rPr sz="400" spc="-12" dirty="0">
                <a:latin typeface="Arial"/>
                <a:cs typeface="Arial"/>
              </a:rPr>
              <a:t>i</a:t>
            </a:r>
            <a:r>
              <a:rPr sz="400" spc="-16" dirty="0">
                <a:latin typeface="Arial"/>
                <a:cs typeface="Arial"/>
              </a:rPr>
              <a:t>c</a:t>
            </a:r>
            <a:r>
              <a:rPr sz="400" spc="-32" dirty="0"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400">
              <a:latin typeface="Times New Roman"/>
              <a:cs typeface="Times New Roman"/>
            </a:endParaRPr>
          </a:p>
          <a:p>
            <a:pPr marR="4041" algn="r"/>
            <a:r>
              <a:rPr sz="400" b="1" spc="-52" dirty="0">
                <a:latin typeface="Arial"/>
                <a:cs typeface="Arial"/>
              </a:rPr>
              <a:t>CU</a:t>
            </a:r>
            <a:r>
              <a:rPr sz="400" b="1" spc="-28" dirty="0">
                <a:latin typeface="Arial"/>
                <a:cs typeface="Arial"/>
              </a:rPr>
              <a:t>S</a:t>
            </a:r>
            <a:r>
              <a:rPr sz="400" b="1" spc="-36" dirty="0">
                <a:latin typeface="Arial"/>
                <a:cs typeface="Arial"/>
              </a:rPr>
              <a:t>T</a:t>
            </a:r>
            <a:r>
              <a:rPr sz="400" b="1" spc="-48" dirty="0">
                <a:latin typeface="Arial"/>
                <a:cs typeface="Arial"/>
              </a:rPr>
              <a:t>O</a:t>
            </a:r>
            <a:r>
              <a:rPr sz="400" b="1" spc="-44" dirty="0">
                <a:latin typeface="Arial"/>
                <a:cs typeface="Arial"/>
              </a:rPr>
              <a:t>M</a:t>
            </a:r>
            <a:r>
              <a:rPr sz="400" b="1" spc="-56" dirty="0">
                <a:latin typeface="Arial"/>
                <a:cs typeface="Arial"/>
              </a:rPr>
              <a:t>E</a:t>
            </a:r>
            <a:r>
              <a:rPr sz="400" b="1" spc="-40" dirty="0">
                <a:latin typeface="Arial"/>
                <a:cs typeface="Arial"/>
              </a:rPr>
              <a:t>R</a:t>
            </a:r>
            <a:endParaRPr sz="4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987390" y="4158627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211771" y="0"/>
                </a:moveTo>
                <a:lnTo>
                  <a:pt x="154900" y="4371"/>
                </a:lnTo>
                <a:lnTo>
                  <a:pt x="104151" y="16654"/>
                </a:lnTo>
                <a:lnTo>
                  <a:pt x="61406" y="35603"/>
                </a:lnTo>
                <a:lnTo>
                  <a:pt x="28545" y="59973"/>
                </a:lnTo>
                <a:lnTo>
                  <a:pt x="0" y="119994"/>
                </a:lnTo>
                <a:lnTo>
                  <a:pt x="7449" y="153503"/>
                </a:lnTo>
                <a:lnTo>
                  <a:pt x="61406" y="208584"/>
                </a:lnTo>
                <a:lnTo>
                  <a:pt x="104151" y="227942"/>
                </a:lnTo>
                <a:lnTo>
                  <a:pt x="154900" y="240369"/>
                </a:lnTo>
                <a:lnTo>
                  <a:pt x="211771" y="244757"/>
                </a:lnTo>
                <a:lnTo>
                  <a:pt x="268693" y="240369"/>
                </a:lnTo>
                <a:lnTo>
                  <a:pt x="319475" y="227942"/>
                </a:lnTo>
                <a:lnTo>
                  <a:pt x="362241" y="208584"/>
                </a:lnTo>
                <a:lnTo>
                  <a:pt x="395112" y="183402"/>
                </a:lnTo>
                <a:lnTo>
                  <a:pt x="423662" y="119994"/>
                </a:lnTo>
                <a:lnTo>
                  <a:pt x="416212" y="88519"/>
                </a:lnTo>
                <a:lnTo>
                  <a:pt x="362241" y="35603"/>
                </a:lnTo>
                <a:lnTo>
                  <a:pt x="319475" y="16654"/>
                </a:lnTo>
                <a:lnTo>
                  <a:pt x="268692" y="4371"/>
                </a:lnTo>
                <a:lnTo>
                  <a:pt x="211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87390" y="4158627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994"/>
                </a:moveTo>
                <a:lnTo>
                  <a:pt x="28545" y="183402"/>
                </a:lnTo>
                <a:lnTo>
                  <a:pt x="61406" y="208584"/>
                </a:lnTo>
                <a:lnTo>
                  <a:pt x="104151" y="227942"/>
                </a:lnTo>
                <a:lnTo>
                  <a:pt x="154900" y="240369"/>
                </a:lnTo>
                <a:lnTo>
                  <a:pt x="211771" y="244757"/>
                </a:lnTo>
                <a:lnTo>
                  <a:pt x="268693" y="240369"/>
                </a:lnTo>
                <a:lnTo>
                  <a:pt x="319475" y="227942"/>
                </a:lnTo>
                <a:lnTo>
                  <a:pt x="362241" y="208584"/>
                </a:lnTo>
                <a:lnTo>
                  <a:pt x="395112" y="183402"/>
                </a:lnTo>
                <a:lnTo>
                  <a:pt x="423662" y="119994"/>
                </a:lnTo>
                <a:lnTo>
                  <a:pt x="416212" y="88519"/>
                </a:lnTo>
                <a:lnTo>
                  <a:pt x="362241" y="35603"/>
                </a:lnTo>
                <a:lnTo>
                  <a:pt x="319475" y="16654"/>
                </a:lnTo>
                <a:lnTo>
                  <a:pt x="268692" y="4371"/>
                </a:lnTo>
                <a:lnTo>
                  <a:pt x="211771" y="0"/>
                </a:lnTo>
                <a:lnTo>
                  <a:pt x="154900" y="4371"/>
                </a:lnTo>
                <a:lnTo>
                  <a:pt x="104151" y="16654"/>
                </a:lnTo>
                <a:lnTo>
                  <a:pt x="61406" y="35603"/>
                </a:lnTo>
                <a:lnTo>
                  <a:pt x="28545" y="59973"/>
                </a:lnTo>
                <a:lnTo>
                  <a:pt x="0" y="119994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099063" y="4214130"/>
            <a:ext cx="15759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44" dirty="0">
                <a:latin typeface="Arial"/>
                <a:cs typeface="Arial"/>
              </a:rPr>
              <a:t>M</a:t>
            </a:r>
            <a:r>
              <a:rPr sz="400" spc="-40" dirty="0">
                <a:latin typeface="Arial"/>
                <a:cs typeface="Arial"/>
              </a:rPr>
              <a:t>ode</a:t>
            </a:r>
            <a:r>
              <a:rPr sz="400" spc="-12" dirty="0">
                <a:latin typeface="Arial"/>
                <a:cs typeface="Arial"/>
              </a:rPr>
              <a:t>l</a:t>
            </a:r>
            <a:endParaRPr sz="4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391801" y="4121213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211891" y="0"/>
                </a:moveTo>
                <a:lnTo>
                  <a:pt x="155011" y="4365"/>
                </a:lnTo>
                <a:lnTo>
                  <a:pt x="104240" y="16630"/>
                </a:lnTo>
                <a:lnTo>
                  <a:pt x="61466" y="35550"/>
                </a:lnTo>
                <a:lnTo>
                  <a:pt x="28576" y="59878"/>
                </a:lnTo>
                <a:lnTo>
                  <a:pt x="0" y="119781"/>
                </a:lnTo>
                <a:lnTo>
                  <a:pt x="7458" y="153355"/>
                </a:lnTo>
                <a:lnTo>
                  <a:pt x="61466" y="208531"/>
                </a:lnTo>
                <a:lnTo>
                  <a:pt x="104240" y="227919"/>
                </a:lnTo>
                <a:lnTo>
                  <a:pt x="155011" y="240363"/>
                </a:lnTo>
                <a:lnTo>
                  <a:pt x="211891" y="244757"/>
                </a:lnTo>
                <a:lnTo>
                  <a:pt x="268813" y="240363"/>
                </a:lnTo>
                <a:lnTo>
                  <a:pt x="319595" y="227919"/>
                </a:lnTo>
                <a:lnTo>
                  <a:pt x="362361" y="208531"/>
                </a:lnTo>
                <a:lnTo>
                  <a:pt x="395232" y="183307"/>
                </a:lnTo>
                <a:lnTo>
                  <a:pt x="423782" y="119781"/>
                </a:lnTo>
                <a:lnTo>
                  <a:pt x="416332" y="88370"/>
                </a:lnTo>
                <a:lnTo>
                  <a:pt x="362361" y="35549"/>
                </a:lnTo>
                <a:lnTo>
                  <a:pt x="319595" y="16630"/>
                </a:lnTo>
                <a:lnTo>
                  <a:pt x="268813" y="4365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391801" y="4121213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781"/>
                </a:moveTo>
                <a:lnTo>
                  <a:pt x="28576" y="183308"/>
                </a:lnTo>
                <a:lnTo>
                  <a:pt x="61466" y="208531"/>
                </a:lnTo>
                <a:lnTo>
                  <a:pt x="104240" y="227919"/>
                </a:lnTo>
                <a:lnTo>
                  <a:pt x="155011" y="240363"/>
                </a:lnTo>
                <a:lnTo>
                  <a:pt x="211891" y="244757"/>
                </a:lnTo>
                <a:lnTo>
                  <a:pt x="268813" y="240363"/>
                </a:lnTo>
                <a:lnTo>
                  <a:pt x="319595" y="227919"/>
                </a:lnTo>
                <a:lnTo>
                  <a:pt x="362361" y="208531"/>
                </a:lnTo>
                <a:lnTo>
                  <a:pt x="395232" y="183307"/>
                </a:lnTo>
                <a:lnTo>
                  <a:pt x="423782" y="119781"/>
                </a:lnTo>
                <a:lnTo>
                  <a:pt x="416332" y="88370"/>
                </a:lnTo>
                <a:lnTo>
                  <a:pt x="362361" y="35549"/>
                </a:lnTo>
                <a:lnTo>
                  <a:pt x="319595" y="16630"/>
                </a:lnTo>
                <a:lnTo>
                  <a:pt x="268813" y="4365"/>
                </a:lnTo>
                <a:lnTo>
                  <a:pt x="211891" y="0"/>
                </a:lnTo>
                <a:lnTo>
                  <a:pt x="155011" y="4365"/>
                </a:lnTo>
                <a:lnTo>
                  <a:pt x="104240" y="16630"/>
                </a:lnTo>
                <a:lnTo>
                  <a:pt x="61466" y="35550"/>
                </a:lnTo>
                <a:lnTo>
                  <a:pt x="28576" y="59878"/>
                </a:lnTo>
                <a:lnTo>
                  <a:pt x="0" y="119781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453543" y="4176716"/>
            <a:ext cx="262659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52" dirty="0">
                <a:latin typeface="Arial"/>
                <a:cs typeface="Arial"/>
              </a:rPr>
              <a:t>C</a:t>
            </a:r>
            <a:r>
              <a:rPr sz="400" spc="-40" dirty="0">
                <a:latin typeface="Arial"/>
                <a:cs typeface="Arial"/>
              </a:rPr>
              <a:t>o</a:t>
            </a:r>
            <a:r>
              <a:rPr sz="400" spc="-16" dirty="0">
                <a:latin typeface="Arial"/>
                <a:cs typeface="Arial"/>
              </a:rPr>
              <a:t>s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40" dirty="0">
                <a:latin typeface="Arial"/>
                <a:cs typeface="Arial"/>
              </a:rPr>
              <a:t>_p</a:t>
            </a:r>
            <a:r>
              <a:rPr sz="400" spc="-32" dirty="0">
                <a:latin typeface="Arial"/>
                <a:cs typeface="Arial"/>
              </a:rPr>
              <a:t>r</a:t>
            </a:r>
            <a:r>
              <a:rPr sz="400" spc="-12" dirty="0">
                <a:latin typeface="Arial"/>
                <a:cs typeface="Arial"/>
              </a:rPr>
              <a:t>i</a:t>
            </a:r>
            <a:r>
              <a:rPr sz="400" spc="-16" dirty="0">
                <a:latin typeface="Arial"/>
                <a:cs typeface="Arial"/>
              </a:rPr>
              <a:t>c</a:t>
            </a:r>
            <a:r>
              <a:rPr sz="400" spc="-32" dirty="0"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129816" y="5670885"/>
            <a:ext cx="450849" cy="245485"/>
          </a:xfrm>
          <a:custGeom>
            <a:avLst/>
            <a:gdLst/>
            <a:ahLst/>
            <a:cxnLst/>
            <a:rect l="l" t="t" r="r" b="b"/>
            <a:pathLst>
              <a:path w="495935" h="360045">
                <a:moveTo>
                  <a:pt x="0" y="359677"/>
                </a:moveTo>
                <a:lnTo>
                  <a:pt x="495813" y="359677"/>
                </a:lnTo>
                <a:lnTo>
                  <a:pt x="495813" y="0"/>
                </a:lnTo>
                <a:lnTo>
                  <a:pt x="0" y="0"/>
                </a:lnTo>
                <a:lnTo>
                  <a:pt x="0" y="359677"/>
                </a:lnTo>
                <a:close/>
              </a:path>
            </a:pathLst>
          </a:custGeom>
          <a:ln w="4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55186" y="5362649"/>
            <a:ext cx="189345" cy="306532"/>
          </a:xfrm>
          <a:custGeom>
            <a:avLst/>
            <a:gdLst/>
            <a:ahLst/>
            <a:cxnLst/>
            <a:rect l="l" t="t" r="r" b="b"/>
            <a:pathLst>
              <a:path w="208279" h="449579">
                <a:moveTo>
                  <a:pt x="207689" y="0"/>
                </a:moveTo>
                <a:lnTo>
                  <a:pt x="0" y="449588"/>
                </a:lnTo>
              </a:path>
            </a:pathLst>
          </a:custGeom>
          <a:ln w="43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55186" y="5672583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50989" y="5389872"/>
            <a:ext cx="73314" cy="279688"/>
          </a:xfrm>
          <a:custGeom>
            <a:avLst/>
            <a:gdLst/>
            <a:ahLst/>
            <a:cxnLst/>
            <a:rect l="l" t="t" r="r" b="b"/>
            <a:pathLst>
              <a:path w="80645" h="410209">
                <a:moveTo>
                  <a:pt x="0" y="0"/>
                </a:moveTo>
                <a:lnTo>
                  <a:pt x="80614" y="409661"/>
                </a:lnTo>
              </a:path>
            </a:pathLst>
          </a:custGeom>
          <a:ln w="42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224275" y="5672583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94034" y="5594311"/>
            <a:ext cx="227445" cy="105641"/>
          </a:xfrm>
          <a:custGeom>
            <a:avLst/>
            <a:gdLst/>
            <a:ahLst/>
            <a:cxnLst/>
            <a:rect l="l" t="t" r="r" b="b"/>
            <a:pathLst>
              <a:path w="250189" h="154940">
                <a:moveTo>
                  <a:pt x="250007" y="0"/>
                </a:moveTo>
                <a:lnTo>
                  <a:pt x="0" y="154882"/>
                </a:lnTo>
              </a:path>
            </a:pathLst>
          </a:custGeom>
          <a:ln w="48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90214" y="5699912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50666" y="5587518"/>
            <a:ext cx="185305" cy="136381"/>
          </a:xfrm>
          <a:custGeom>
            <a:avLst/>
            <a:gdLst/>
            <a:ahLst/>
            <a:cxnLst/>
            <a:rect l="l" t="t" r="r" b="b"/>
            <a:pathLst>
              <a:path w="203835" h="200025">
                <a:moveTo>
                  <a:pt x="203427" y="199784"/>
                </a:moveTo>
                <a:lnTo>
                  <a:pt x="0" y="0"/>
                </a:lnTo>
              </a:path>
            </a:pathLst>
          </a:custGeom>
          <a:ln w="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46847" y="5584072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917925" y="5228135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923"/>
                </a:moveTo>
                <a:lnTo>
                  <a:pt x="28592" y="183331"/>
                </a:lnTo>
                <a:lnTo>
                  <a:pt x="61496" y="208513"/>
                </a:lnTo>
                <a:lnTo>
                  <a:pt x="104284" y="227871"/>
                </a:lnTo>
                <a:lnTo>
                  <a:pt x="155066" y="240298"/>
                </a:lnTo>
                <a:lnTo>
                  <a:pt x="211951" y="244686"/>
                </a:lnTo>
                <a:lnTo>
                  <a:pt x="268873" y="240298"/>
                </a:lnTo>
                <a:lnTo>
                  <a:pt x="319655" y="227871"/>
                </a:lnTo>
                <a:lnTo>
                  <a:pt x="362421" y="208513"/>
                </a:lnTo>
                <a:lnTo>
                  <a:pt x="395292" y="183331"/>
                </a:lnTo>
                <a:lnTo>
                  <a:pt x="423842" y="119923"/>
                </a:lnTo>
                <a:lnTo>
                  <a:pt x="416392" y="88453"/>
                </a:lnTo>
                <a:lnTo>
                  <a:pt x="362421" y="35567"/>
                </a:lnTo>
                <a:lnTo>
                  <a:pt x="319655" y="16635"/>
                </a:lnTo>
                <a:lnTo>
                  <a:pt x="268873" y="4365"/>
                </a:lnTo>
                <a:lnTo>
                  <a:pt x="211951" y="0"/>
                </a:lnTo>
                <a:lnTo>
                  <a:pt x="155066" y="4365"/>
                </a:lnTo>
                <a:lnTo>
                  <a:pt x="104284" y="16635"/>
                </a:lnTo>
                <a:lnTo>
                  <a:pt x="61496" y="35567"/>
                </a:lnTo>
                <a:lnTo>
                  <a:pt x="28592" y="59920"/>
                </a:lnTo>
                <a:lnTo>
                  <a:pt x="0" y="119923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4010497" y="5283638"/>
            <a:ext cx="20204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52" dirty="0">
                <a:latin typeface="Arial"/>
                <a:cs typeface="Arial"/>
              </a:rPr>
              <a:t>C</a:t>
            </a:r>
            <a:r>
              <a:rPr sz="400" u="sng" spc="-40" dirty="0">
                <a:latin typeface="Arial"/>
                <a:cs typeface="Arial"/>
              </a:rPr>
              <a:t>u</a:t>
            </a:r>
            <a:r>
              <a:rPr sz="400" u="sng" spc="-16" dirty="0">
                <a:latin typeface="Arial"/>
                <a:cs typeface="Arial"/>
              </a:rPr>
              <a:t>s</a:t>
            </a:r>
            <a:r>
              <a:rPr sz="400" u="sng" spc="-8" dirty="0">
                <a:latin typeface="Arial"/>
                <a:cs typeface="Arial"/>
              </a:rPr>
              <a:t>t</a:t>
            </a:r>
            <a:r>
              <a:rPr sz="400" u="sng" spc="-40" dirty="0">
                <a:latin typeface="Arial"/>
                <a:cs typeface="Arial"/>
              </a:rPr>
              <a:t>_</a:t>
            </a:r>
            <a:r>
              <a:rPr sz="400" u="sng" spc="-36" dirty="0">
                <a:latin typeface="Arial"/>
                <a:cs typeface="Arial"/>
              </a:rPr>
              <a:t>I</a:t>
            </a:r>
            <a:r>
              <a:rPr sz="400" u="sng" spc="-40" dirty="0">
                <a:latin typeface="Arial"/>
                <a:cs typeface="Arial"/>
              </a:rPr>
              <a:t>D</a:t>
            </a:r>
            <a:endParaRPr sz="4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746227" y="5459749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211951" y="0"/>
                </a:moveTo>
                <a:lnTo>
                  <a:pt x="155066" y="4370"/>
                </a:lnTo>
                <a:lnTo>
                  <a:pt x="104284" y="16646"/>
                </a:lnTo>
                <a:lnTo>
                  <a:pt x="61496" y="35576"/>
                </a:lnTo>
                <a:lnTo>
                  <a:pt x="28592" y="59910"/>
                </a:lnTo>
                <a:lnTo>
                  <a:pt x="0" y="119781"/>
                </a:lnTo>
                <a:lnTo>
                  <a:pt x="7463" y="153380"/>
                </a:lnTo>
                <a:lnTo>
                  <a:pt x="61496" y="208558"/>
                </a:lnTo>
                <a:lnTo>
                  <a:pt x="104284" y="227934"/>
                </a:lnTo>
                <a:lnTo>
                  <a:pt x="155066" y="240368"/>
                </a:lnTo>
                <a:lnTo>
                  <a:pt x="211951" y="244757"/>
                </a:lnTo>
                <a:lnTo>
                  <a:pt x="268873" y="240368"/>
                </a:lnTo>
                <a:lnTo>
                  <a:pt x="319655" y="227934"/>
                </a:lnTo>
                <a:lnTo>
                  <a:pt x="362421" y="208558"/>
                </a:lnTo>
                <a:lnTo>
                  <a:pt x="395292" y="183339"/>
                </a:lnTo>
                <a:lnTo>
                  <a:pt x="423842" y="119781"/>
                </a:lnTo>
                <a:lnTo>
                  <a:pt x="416392" y="88395"/>
                </a:lnTo>
                <a:lnTo>
                  <a:pt x="362421" y="35576"/>
                </a:lnTo>
                <a:lnTo>
                  <a:pt x="319655" y="16646"/>
                </a:lnTo>
                <a:lnTo>
                  <a:pt x="268873" y="4370"/>
                </a:lnTo>
                <a:lnTo>
                  <a:pt x="211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746227" y="5459749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781"/>
                </a:moveTo>
                <a:lnTo>
                  <a:pt x="28592" y="183339"/>
                </a:lnTo>
                <a:lnTo>
                  <a:pt x="61496" y="208558"/>
                </a:lnTo>
                <a:lnTo>
                  <a:pt x="104284" y="227934"/>
                </a:lnTo>
                <a:lnTo>
                  <a:pt x="155066" y="240368"/>
                </a:lnTo>
                <a:lnTo>
                  <a:pt x="211951" y="244757"/>
                </a:lnTo>
                <a:lnTo>
                  <a:pt x="268873" y="240368"/>
                </a:lnTo>
                <a:lnTo>
                  <a:pt x="319655" y="227934"/>
                </a:lnTo>
                <a:lnTo>
                  <a:pt x="362421" y="208558"/>
                </a:lnTo>
                <a:lnTo>
                  <a:pt x="395292" y="183339"/>
                </a:lnTo>
                <a:lnTo>
                  <a:pt x="423842" y="119781"/>
                </a:lnTo>
                <a:lnTo>
                  <a:pt x="416392" y="88395"/>
                </a:lnTo>
                <a:lnTo>
                  <a:pt x="362421" y="35576"/>
                </a:lnTo>
                <a:lnTo>
                  <a:pt x="319655" y="16646"/>
                </a:lnTo>
                <a:lnTo>
                  <a:pt x="268873" y="4370"/>
                </a:lnTo>
                <a:lnTo>
                  <a:pt x="211951" y="0"/>
                </a:lnTo>
                <a:lnTo>
                  <a:pt x="155066" y="4370"/>
                </a:lnTo>
                <a:lnTo>
                  <a:pt x="104284" y="16646"/>
                </a:lnTo>
                <a:lnTo>
                  <a:pt x="61496" y="35576"/>
                </a:lnTo>
                <a:lnTo>
                  <a:pt x="28592" y="59910"/>
                </a:lnTo>
                <a:lnTo>
                  <a:pt x="0" y="119781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4854188" y="5515252"/>
            <a:ext cx="167409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28" dirty="0">
                <a:latin typeface="Arial"/>
                <a:cs typeface="Arial"/>
              </a:rPr>
              <a:t>S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40" dirty="0">
                <a:latin typeface="Arial"/>
                <a:cs typeface="Arial"/>
              </a:rPr>
              <a:t>a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40" dirty="0">
                <a:latin typeface="Arial"/>
                <a:cs typeface="Arial"/>
              </a:rPr>
              <a:t>u</a:t>
            </a:r>
            <a:r>
              <a:rPr sz="400" spc="-28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349401" y="5200912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781"/>
                </a:moveTo>
                <a:lnTo>
                  <a:pt x="28592" y="183289"/>
                </a:lnTo>
                <a:lnTo>
                  <a:pt x="61496" y="208496"/>
                </a:lnTo>
                <a:lnTo>
                  <a:pt x="104284" y="227866"/>
                </a:lnTo>
                <a:lnTo>
                  <a:pt x="155066" y="240297"/>
                </a:lnTo>
                <a:lnTo>
                  <a:pt x="211951" y="244686"/>
                </a:lnTo>
                <a:lnTo>
                  <a:pt x="268873" y="240297"/>
                </a:lnTo>
                <a:lnTo>
                  <a:pt x="319655" y="227866"/>
                </a:lnTo>
                <a:lnTo>
                  <a:pt x="362421" y="208495"/>
                </a:lnTo>
                <a:lnTo>
                  <a:pt x="395292" y="183289"/>
                </a:lnTo>
                <a:lnTo>
                  <a:pt x="423842" y="119781"/>
                </a:lnTo>
                <a:lnTo>
                  <a:pt x="416392" y="88370"/>
                </a:lnTo>
                <a:lnTo>
                  <a:pt x="362421" y="35549"/>
                </a:lnTo>
                <a:lnTo>
                  <a:pt x="319655" y="16630"/>
                </a:lnTo>
                <a:lnTo>
                  <a:pt x="268873" y="4365"/>
                </a:lnTo>
                <a:lnTo>
                  <a:pt x="211951" y="0"/>
                </a:lnTo>
                <a:lnTo>
                  <a:pt x="155066" y="4365"/>
                </a:lnTo>
                <a:lnTo>
                  <a:pt x="104284" y="16630"/>
                </a:lnTo>
                <a:lnTo>
                  <a:pt x="61496" y="35550"/>
                </a:lnTo>
                <a:lnTo>
                  <a:pt x="28592" y="59878"/>
                </a:lnTo>
                <a:lnTo>
                  <a:pt x="0" y="119781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403448" y="5256415"/>
            <a:ext cx="27824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36" dirty="0">
                <a:latin typeface="Arial"/>
                <a:cs typeface="Arial"/>
              </a:rPr>
              <a:t>Cust_name</a:t>
            </a:r>
            <a:endParaRPr sz="4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652174" y="5412000"/>
            <a:ext cx="385618" cy="170584"/>
          </a:xfrm>
          <a:custGeom>
            <a:avLst/>
            <a:gdLst/>
            <a:ahLst/>
            <a:cxnLst/>
            <a:rect l="l" t="t" r="r" b="b"/>
            <a:pathLst>
              <a:path w="424179" h="250189">
                <a:moveTo>
                  <a:pt x="0" y="124976"/>
                </a:moveTo>
                <a:lnTo>
                  <a:pt x="28550" y="188390"/>
                </a:lnTo>
                <a:lnTo>
                  <a:pt x="61421" y="213611"/>
                </a:lnTo>
                <a:lnTo>
                  <a:pt x="104187" y="233014"/>
                </a:lnTo>
                <a:lnTo>
                  <a:pt x="154969" y="245478"/>
                </a:lnTo>
                <a:lnTo>
                  <a:pt x="211891" y="249882"/>
                </a:lnTo>
                <a:lnTo>
                  <a:pt x="268750" y="245478"/>
                </a:lnTo>
                <a:lnTo>
                  <a:pt x="319515" y="233014"/>
                </a:lnTo>
                <a:lnTo>
                  <a:pt x="362293" y="213611"/>
                </a:lnTo>
                <a:lnTo>
                  <a:pt x="395192" y="188390"/>
                </a:lnTo>
                <a:lnTo>
                  <a:pt x="423782" y="124976"/>
                </a:lnTo>
                <a:lnTo>
                  <a:pt x="416319" y="91451"/>
                </a:lnTo>
                <a:lnTo>
                  <a:pt x="362293" y="36279"/>
                </a:lnTo>
                <a:lnTo>
                  <a:pt x="319515" y="16870"/>
                </a:lnTo>
                <a:lnTo>
                  <a:pt x="268750" y="4404"/>
                </a:lnTo>
                <a:lnTo>
                  <a:pt x="211891" y="0"/>
                </a:lnTo>
                <a:lnTo>
                  <a:pt x="154969" y="4404"/>
                </a:lnTo>
                <a:lnTo>
                  <a:pt x="104187" y="16870"/>
                </a:lnTo>
                <a:lnTo>
                  <a:pt x="61421" y="36279"/>
                </a:lnTo>
                <a:lnTo>
                  <a:pt x="28550" y="61513"/>
                </a:lnTo>
                <a:lnTo>
                  <a:pt x="0" y="124976"/>
                </a:lnTo>
                <a:close/>
              </a:path>
            </a:pathLst>
          </a:custGeom>
          <a:ln w="4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767774" y="5470899"/>
            <a:ext cx="15124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24" dirty="0">
                <a:latin typeface="Arial"/>
                <a:cs typeface="Arial"/>
              </a:rPr>
              <a:t>Priice</a:t>
            </a:r>
            <a:endParaRPr sz="4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459303" y="5314996"/>
            <a:ext cx="462395" cy="357620"/>
          </a:xfrm>
          <a:custGeom>
            <a:avLst/>
            <a:gdLst/>
            <a:ahLst/>
            <a:cxnLst/>
            <a:rect l="l" t="t" r="r" b="b"/>
            <a:pathLst>
              <a:path w="508635" h="524509">
                <a:moveTo>
                  <a:pt x="0" y="524460"/>
                </a:moveTo>
                <a:lnTo>
                  <a:pt x="508479" y="0"/>
                </a:lnTo>
              </a:path>
            </a:pathLst>
          </a:custGeom>
          <a:ln w="4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25432" y="5311599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82466" y="5883792"/>
            <a:ext cx="454891" cy="6927"/>
          </a:xfrm>
          <a:custGeom>
            <a:avLst/>
            <a:gdLst/>
            <a:ahLst/>
            <a:cxnLst/>
            <a:rect l="l" t="t" r="r" b="b"/>
            <a:pathLst>
              <a:path w="500379" h="10159">
                <a:moveTo>
                  <a:pt x="0" y="0"/>
                </a:moveTo>
                <a:lnTo>
                  <a:pt x="500075" y="9978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40900" y="5890595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90214" y="5723734"/>
            <a:ext cx="416213" cy="102610"/>
          </a:xfrm>
          <a:custGeom>
            <a:avLst/>
            <a:gdLst/>
            <a:ahLst/>
            <a:cxnLst/>
            <a:rect l="l" t="t" r="r" b="b"/>
            <a:pathLst>
              <a:path w="457835" h="150495">
                <a:moveTo>
                  <a:pt x="0" y="149900"/>
                </a:moveTo>
                <a:lnTo>
                  <a:pt x="457637" y="0"/>
                </a:lnTo>
              </a:path>
            </a:pathLst>
          </a:custGeom>
          <a:ln w="4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10123" y="5723734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19727" y="5813910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09">
                <a:moveTo>
                  <a:pt x="211891" y="0"/>
                </a:moveTo>
                <a:lnTo>
                  <a:pt x="155032" y="4380"/>
                </a:lnTo>
                <a:lnTo>
                  <a:pt x="104267" y="16682"/>
                </a:lnTo>
                <a:lnTo>
                  <a:pt x="61488" y="35649"/>
                </a:lnTo>
                <a:lnTo>
                  <a:pt x="28590" y="60023"/>
                </a:lnTo>
                <a:lnTo>
                  <a:pt x="0" y="119959"/>
                </a:lnTo>
                <a:lnTo>
                  <a:pt x="7462" y="153476"/>
                </a:lnTo>
                <a:lnTo>
                  <a:pt x="61489" y="208636"/>
                </a:lnTo>
                <a:lnTo>
                  <a:pt x="104267" y="228041"/>
                </a:lnTo>
                <a:lnTo>
                  <a:pt x="155032" y="240504"/>
                </a:lnTo>
                <a:lnTo>
                  <a:pt x="211891" y="244907"/>
                </a:lnTo>
                <a:lnTo>
                  <a:pt x="268817" y="240504"/>
                </a:lnTo>
                <a:lnTo>
                  <a:pt x="319611" y="228041"/>
                </a:lnTo>
                <a:lnTo>
                  <a:pt x="362391" y="208636"/>
                </a:lnTo>
                <a:lnTo>
                  <a:pt x="395276" y="183408"/>
                </a:lnTo>
                <a:lnTo>
                  <a:pt x="423842" y="119959"/>
                </a:lnTo>
                <a:lnTo>
                  <a:pt x="416387" y="88545"/>
                </a:lnTo>
                <a:lnTo>
                  <a:pt x="362391" y="35649"/>
                </a:lnTo>
                <a:lnTo>
                  <a:pt x="319611" y="16682"/>
                </a:lnTo>
                <a:lnTo>
                  <a:pt x="268817" y="4380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19727" y="5813910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09">
                <a:moveTo>
                  <a:pt x="0" y="119959"/>
                </a:moveTo>
                <a:lnTo>
                  <a:pt x="28590" y="183408"/>
                </a:lnTo>
                <a:lnTo>
                  <a:pt x="61489" y="208636"/>
                </a:lnTo>
                <a:lnTo>
                  <a:pt x="104267" y="228041"/>
                </a:lnTo>
                <a:lnTo>
                  <a:pt x="155032" y="240504"/>
                </a:lnTo>
                <a:lnTo>
                  <a:pt x="211891" y="244907"/>
                </a:lnTo>
                <a:lnTo>
                  <a:pt x="268817" y="240504"/>
                </a:lnTo>
                <a:lnTo>
                  <a:pt x="319611" y="228041"/>
                </a:lnTo>
                <a:lnTo>
                  <a:pt x="362391" y="208636"/>
                </a:lnTo>
                <a:lnTo>
                  <a:pt x="395276" y="183408"/>
                </a:lnTo>
                <a:lnTo>
                  <a:pt x="423842" y="119959"/>
                </a:lnTo>
                <a:lnTo>
                  <a:pt x="416387" y="88545"/>
                </a:lnTo>
                <a:lnTo>
                  <a:pt x="362391" y="35649"/>
                </a:lnTo>
                <a:lnTo>
                  <a:pt x="319611" y="16682"/>
                </a:lnTo>
                <a:lnTo>
                  <a:pt x="268817" y="4380"/>
                </a:lnTo>
                <a:lnTo>
                  <a:pt x="211891" y="0"/>
                </a:lnTo>
                <a:lnTo>
                  <a:pt x="155032" y="4380"/>
                </a:lnTo>
                <a:lnTo>
                  <a:pt x="104267" y="16682"/>
                </a:lnTo>
                <a:lnTo>
                  <a:pt x="61488" y="35649"/>
                </a:lnTo>
                <a:lnTo>
                  <a:pt x="28590" y="60023"/>
                </a:lnTo>
                <a:lnTo>
                  <a:pt x="0" y="119959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00142" y="5180483"/>
            <a:ext cx="389659" cy="170584"/>
          </a:xfrm>
          <a:custGeom>
            <a:avLst/>
            <a:gdLst/>
            <a:ahLst/>
            <a:cxnLst/>
            <a:rect l="l" t="t" r="r" b="b"/>
            <a:pathLst>
              <a:path w="428625" h="250189">
                <a:moveTo>
                  <a:pt x="211891" y="0"/>
                </a:moveTo>
                <a:lnTo>
                  <a:pt x="155032" y="4388"/>
                </a:lnTo>
                <a:lnTo>
                  <a:pt x="104267" y="16814"/>
                </a:lnTo>
                <a:lnTo>
                  <a:pt x="61488" y="36172"/>
                </a:lnTo>
                <a:lnTo>
                  <a:pt x="28590" y="61354"/>
                </a:lnTo>
                <a:lnTo>
                  <a:pt x="0" y="124763"/>
                </a:lnTo>
                <a:lnTo>
                  <a:pt x="7462" y="158337"/>
                </a:lnTo>
                <a:lnTo>
                  <a:pt x="61489" y="213513"/>
                </a:lnTo>
                <a:lnTo>
                  <a:pt x="104267" y="232901"/>
                </a:lnTo>
                <a:lnTo>
                  <a:pt x="155032" y="245345"/>
                </a:lnTo>
                <a:lnTo>
                  <a:pt x="211891" y="249739"/>
                </a:lnTo>
                <a:lnTo>
                  <a:pt x="269128" y="245345"/>
                </a:lnTo>
                <a:lnTo>
                  <a:pt x="320700" y="232901"/>
                </a:lnTo>
                <a:lnTo>
                  <a:pt x="364492" y="213513"/>
                </a:lnTo>
                <a:lnTo>
                  <a:pt x="398389" y="188289"/>
                </a:lnTo>
                <a:lnTo>
                  <a:pt x="428044" y="124763"/>
                </a:lnTo>
                <a:lnTo>
                  <a:pt x="420278" y="91253"/>
                </a:lnTo>
                <a:lnTo>
                  <a:pt x="364492" y="36172"/>
                </a:lnTo>
                <a:lnTo>
                  <a:pt x="320700" y="16814"/>
                </a:lnTo>
                <a:lnTo>
                  <a:pt x="269128" y="4388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00142" y="5180483"/>
            <a:ext cx="389659" cy="170584"/>
          </a:xfrm>
          <a:custGeom>
            <a:avLst/>
            <a:gdLst/>
            <a:ahLst/>
            <a:cxnLst/>
            <a:rect l="l" t="t" r="r" b="b"/>
            <a:pathLst>
              <a:path w="428625" h="250189">
                <a:moveTo>
                  <a:pt x="0" y="124763"/>
                </a:moveTo>
                <a:lnTo>
                  <a:pt x="28590" y="188289"/>
                </a:lnTo>
                <a:lnTo>
                  <a:pt x="61489" y="213513"/>
                </a:lnTo>
                <a:lnTo>
                  <a:pt x="104267" y="232901"/>
                </a:lnTo>
                <a:lnTo>
                  <a:pt x="155032" y="245345"/>
                </a:lnTo>
                <a:lnTo>
                  <a:pt x="211891" y="249739"/>
                </a:lnTo>
                <a:lnTo>
                  <a:pt x="269128" y="245345"/>
                </a:lnTo>
                <a:lnTo>
                  <a:pt x="320700" y="232901"/>
                </a:lnTo>
                <a:lnTo>
                  <a:pt x="364492" y="213513"/>
                </a:lnTo>
                <a:lnTo>
                  <a:pt x="398389" y="188289"/>
                </a:lnTo>
                <a:lnTo>
                  <a:pt x="428044" y="124763"/>
                </a:lnTo>
                <a:lnTo>
                  <a:pt x="420278" y="91253"/>
                </a:lnTo>
                <a:lnTo>
                  <a:pt x="364492" y="36172"/>
                </a:lnTo>
                <a:lnTo>
                  <a:pt x="320700" y="16814"/>
                </a:lnTo>
                <a:lnTo>
                  <a:pt x="269128" y="4388"/>
                </a:lnTo>
                <a:lnTo>
                  <a:pt x="211891" y="0"/>
                </a:lnTo>
                <a:lnTo>
                  <a:pt x="155032" y="4388"/>
                </a:lnTo>
                <a:lnTo>
                  <a:pt x="104267" y="16814"/>
                </a:lnTo>
                <a:lnTo>
                  <a:pt x="61488" y="36172"/>
                </a:lnTo>
                <a:lnTo>
                  <a:pt x="28590" y="61354"/>
                </a:lnTo>
                <a:lnTo>
                  <a:pt x="0" y="124763"/>
                </a:lnTo>
                <a:close/>
              </a:path>
            </a:pathLst>
          </a:custGeom>
          <a:ln w="48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4931184" y="5239285"/>
            <a:ext cx="1281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52" dirty="0">
                <a:latin typeface="Arial"/>
                <a:cs typeface="Arial"/>
              </a:rPr>
              <a:t>D</a:t>
            </a:r>
            <a:r>
              <a:rPr sz="400" spc="-40" dirty="0">
                <a:latin typeface="Arial"/>
                <a:cs typeface="Arial"/>
              </a:rPr>
              <a:t>a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32" dirty="0"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4981256" y="5626629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09">
                <a:moveTo>
                  <a:pt x="211891" y="0"/>
                </a:moveTo>
                <a:lnTo>
                  <a:pt x="155011" y="4365"/>
                </a:lnTo>
                <a:lnTo>
                  <a:pt x="104240" y="16636"/>
                </a:lnTo>
                <a:lnTo>
                  <a:pt x="61466" y="35572"/>
                </a:lnTo>
                <a:lnTo>
                  <a:pt x="28576" y="59931"/>
                </a:lnTo>
                <a:lnTo>
                  <a:pt x="0" y="119959"/>
                </a:lnTo>
                <a:lnTo>
                  <a:pt x="7458" y="153464"/>
                </a:lnTo>
                <a:lnTo>
                  <a:pt x="61466" y="208551"/>
                </a:lnTo>
                <a:lnTo>
                  <a:pt x="104240" y="227914"/>
                </a:lnTo>
                <a:lnTo>
                  <a:pt x="155011" y="240346"/>
                </a:lnTo>
                <a:lnTo>
                  <a:pt x="211891" y="244736"/>
                </a:lnTo>
                <a:lnTo>
                  <a:pt x="268813" y="240346"/>
                </a:lnTo>
                <a:lnTo>
                  <a:pt x="319595" y="227914"/>
                </a:lnTo>
                <a:lnTo>
                  <a:pt x="362361" y="208551"/>
                </a:lnTo>
                <a:lnTo>
                  <a:pt x="395232" y="183364"/>
                </a:lnTo>
                <a:lnTo>
                  <a:pt x="423782" y="119959"/>
                </a:lnTo>
                <a:lnTo>
                  <a:pt x="416332" y="88473"/>
                </a:lnTo>
                <a:lnTo>
                  <a:pt x="362361" y="35572"/>
                </a:lnTo>
                <a:lnTo>
                  <a:pt x="319595" y="16636"/>
                </a:lnTo>
                <a:lnTo>
                  <a:pt x="268813" y="4365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981256" y="5626629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09">
                <a:moveTo>
                  <a:pt x="0" y="119959"/>
                </a:moveTo>
                <a:lnTo>
                  <a:pt x="28576" y="183364"/>
                </a:lnTo>
                <a:lnTo>
                  <a:pt x="61466" y="208551"/>
                </a:lnTo>
                <a:lnTo>
                  <a:pt x="104240" y="227914"/>
                </a:lnTo>
                <a:lnTo>
                  <a:pt x="155011" y="240346"/>
                </a:lnTo>
                <a:lnTo>
                  <a:pt x="211891" y="244736"/>
                </a:lnTo>
                <a:lnTo>
                  <a:pt x="268813" y="240346"/>
                </a:lnTo>
                <a:lnTo>
                  <a:pt x="319595" y="227914"/>
                </a:lnTo>
                <a:lnTo>
                  <a:pt x="362361" y="208551"/>
                </a:lnTo>
                <a:lnTo>
                  <a:pt x="395232" y="183364"/>
                </a:lnTo>
                <a:lnTo>
                  <a:pt x="423782" y="119959"/>
                </a:lnTo>
                <a:lnTo>
                  <a:pt x="416332" y="88473"/>
                </a:lnTo>
                <a:lnTo>
                  <a:pt x="362361" y="35572"/>
                </a:lnTo>
                <a:lnTo>
                  <a:pt x="319595" y="16636"/>
                </a:lnTo>
                <a:lnTo>
                  <a:pt x="268813" y="4365"/>
                </a:lnTo>
                <a:lnTo>
                  <a:pt x="211891" y="0"/>
                </a:lnTo>
                <a:lnTo>
                  <a:pt x="155011" y="4365"/>
                </a:lnTo>
                <a:lnTo>
                  <a:pt x="104240" y="16636"/>
                </a:lnTo>
                <a:lnTo>
                  <a:pt x="61466" y="35572"/>
                </a:lnTo>
                <a:lnTo>
                  <a:pt x="28576" y="59931"/>
                </a:lnTo>
                <a:lnTo>
                  <a:pt x="0" y="119959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4145228" y="5682138"/>
            <a:ext cx="1142423" cy="27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936"/>
            <a:r>
              <a:rPr sz="400" spc="-36" dirty="0">
                <a:latin typeface="Arial"/>
                <a:cs typeface="Arial"/>
              </a:rPr>
              <a:t>Model</a:t>
            </a:r>
            <a:endParaRPr sz="400">
              <a:latin typeface="Arial"/>
              <a:cs typeface="Arial"/>
            </a:endParaRPr>
          </a:p>
          <a:p>
            <a:pPr marL="10102" marR="651552" indent="40406">
              <a:lnSpc>
                <a:spcPct val="105000"/>
              </a:lnSpc>
              <a:spcBef>
                <a:spcPts val="28"/>
              </a:spcBef>
            </a:pPr>
            <a:r>
              <a:rPr sz="400" b="1" spc="-40" dirty="0">
                <a:latin typeface="Arial"/>
                <a:cs typeface="Arial"/>
              </a:rPr>
              <a:t>REPAIR </a:t>
            </a:r>
            <a:r>
              <a:rPr sz="400" b="1" spc="-48" dirty="0">
                <a:latin typeface="Arial"/>
                <a:cs typeface="Arial"/>
              </a:rPr>
              <a:t>AND  </a:t>
            </a:r>
            <a:r>
              <a:rPr sz="400" b="1" spc="-44" dirty="0">
                <a:latin typeface="Arial"/>
                <a:cs typeface="Arial"/>
              </a:rPr>
              <a:t>M</a:t>
            </a:r>
            <a:r>
              <a:rPr sz="400" b="1" spc="-52" dirty="0">
                <a:latin typeface="Arial"/>
                <a:cs typeface="Arial"/>
              </a:rPr>
              <a:t>A</a:t>
            </a:r>
            <a:r>
              <a:rPr sz="400" b="1" spc="-8" dirty="0">
                <a:latin typeface="Arial"/>
                <a:cs typeface="Arial"/>
              </a:rPr>
              <a:t>I</a:t>
            </a:r>
            <a:r>
              <a:rPr sz="400" b="1" spc="-52" dirty="0">
                <a:latin typeface="Arial"/>
                <a:cs typeface="Arial"/>
              </a:rPr>
              <a:t>N</a:t>
            </a:r>
            <a:r>
              <a:rPr sz="400" b="1" spc="-36" dirty="0">
                <a:latin typeface="Arial"/>
                <a:cs typeface="Arial"/>
              </a:rPr>
              <a:t>T</a:t>
            </a:r>
            <a:r>
              <a:rPr sz="400" b="1" spc="-52" dirty="0">
                <a:latin typeface="Arial"/>
                <a:cs typeface="Arial"/>
              </a:rPr>
              <a:t>A</a:t>
            </a:r>
            <a:r>
              <a:rPr sz="400" b="1" spc="-8" dirty="0">
                <a:latin typeface="Arial"/>
                <a:cs typeface="Arial"/>
              </a:rPr>
              <a:t>I</a:t>
            </a:r>
            <a:r>
              <a:rPr sz="400" b="1" spc="-52" dirty="0">
                <a:latin typeface="Arial"/>
                <a:cs typeface="Arial"/>
              </a:rPr>
              <a:t>NANC</a:t>
            </a:r>
            <a:r>
              <a:rPr sz="400" b="1" spc="-36" dirty="0"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  <a:p>
            <a:pPr marR="4041" algn="r">
              <a:spcBef>
                <a:spcPts val="211"/>
              </a:spcBef>
            </a:pPr>
            <a:r>
              <a:rPr sz="400" spc="-48" dirty="0">
                <a:latin typeface="Arial"/>
                <a:cs typeface="Arial"/>
              </a:rPr>
              <a:t>Q</a:t>
            </a:r>
            <a:r>
              <a:rPr sz="400" spc="-40" dirty="0">
                <a:latin typeface="Arial"/>
                <a:cs typeface="Arial"/>
              </a:rPr>
              <a:t>ue</a:t>
            </a:r>
            <a:r>
              <a:rPr sz="400" spc="-32" dirty="0">
                <a:latin typeface="Arial"/>
                <a:cs typeface="Arial"/>
              </a:rPr>
              <a:t>r</a:t>
            </a:r>
            <a:r>
              <a:rPr sz="400" spc="-28" dirty="0">
                <a:latin typeface="Arial"/>
                <a:cs typeface="Arial"/>
              </a:rPr>
              <a:t>y</a:t>
            </a:r>
            <a:endParaRPr sz="4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900384" y="2762248"/>
            <a:ext cx="450849" cy="245485"/>
          </a:xfrm>
          <a:custGeom>
            <a:avLst/>
            <a:gdLst/>
            <a:ahLst/>
            <a:cxnLst/>
            <a:rect l="l" t="t" r="r" b="b"/>
            <a:pathLst>
              <a:path w="495935" h="360044">
                <a:moveTo>
                  <a:pt x="0" y="359485"/>
                </a:moveTo>
                <a:lnTo>
                  <a:pt x="495813" y="359485"/>
                </a:lnTo>
                <a:lnTo>
                  <a:pt x="495813" y="0"/>
                </a:lnTo>
                <a:lnTo>
                  <a:pt x="0" y="0"/>
                </a:lnTo>
                <a:lnTo>
                  <a:pt x="0" y="359485"/>
                </a:lnTo>
                <a:close/>
              </a:path>
            </a:pathLst>
          </a:custGeom>
          <a:ln w="4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5015875" y="2858561"/>
            <a:ext cx="218208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b="1" spc="-44" dirty="0">
                <a:latin typeface="Arial"/>
                <a:cs typeface="Arial"/>
              </a:rPr>
              <a:t>M</a:t>
            </a:r>
            <a:r>
              <a:rPr sz="400" b="1" spc="-48" dirty="0">
                <a:latin typeface="Arial"/>
                <a:cs typeface="Arial"/>
              </a:rPr>
              <a:t>O</a:t>
            </a:r>
            <a:r>
              <a:rPr sz="400" b="1" spc="-52" dirty="0">
                <a:latin typeface="Arial"/>
                <a:cs typeface="Arial"/>
              </a:rPr>
              <a:t>B</a:t>
            </a:r>
            <a:r>
              <a:rPr sz="400" b="1" spc="-8" dirty="0">
                <a:latin typeface="Arial"/>
                <a:cs typeface="Arial"/>
              </a:rPr>
              <a:t>I</a:t>
            </a:r>
            <a:r>
              <a:rPr sz="400" b="1" spc="-36" dirty="0">
                <a:latin typeface="Arial"/>
                <a:cs typeface="Arial"/>
              </a:rPr>
              <a:t>LE</a:t>
            </a:r>
            <a:endParaRPr sz="4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125754" y="2453915"/>
            <a:ext cx="192809" cy="306965"/>
          </a:xfrm>
          <a:custGeom>
            <a:avLst/>
            <a:gdLst/>
            <a:ahLst/>
            <a:cxnLst/>
            <a:rect l="l" t="t" r="r" b="b"/>
            <a:pathLst>
              <a:path w="212089" h="450214">
                <a:moveTo>
                  <a:pt x="211891" y="0"/>
                </a:moveTo>
                <a:lnTo>
                  <a:pt x="0" y="449730"/>
                </a:lnTo>
              </a:path>
            </a:pathLst>
          </a:custGeom>
          <a:ln w="4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25754" y="2763946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25432" y="2481235"/>
            <a:ext cx="69850" cy="279688"/>
          </a:xfrm>
          <a:custGeom>
            <a:avLst/>
            <a:gdLst/>
            <a:ahLst/>
            <a:cxnLst/>
            <a:rect l="l" t="t" r="r" b="b"/>
            <a:pathLst>
              <a:path w="76835" h="410210">
                <a:moveTo>
                  <a:pt x="0" y="0"/>
                </a:moveTo>
                <a:lnTo>
                  <a:pt x="76232" y="409661"/>
                </a:lnTo>
              </a:path>
            </a:pathLst>
          </a:custGeom>
          <a:ln w="4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94734" y="2763946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306813" y="2545920"/>
            <a:ext cx="227445" cy="201324"/>
          </a:xfrm>
          <a:custGeom>
            <a:avLst/>
            <a:gdLst/>
            <a:ahLst/>
            <a:cxnLst/>
            <a:rect l="l" t="t" r="r" b="b"/>
            <a:pathLst>
              <a:path w="250189" h="295275">
                <a:moveTo>
                  <a:pt x="250067" y="0"/>
                </a:moveTo>
                <a:lnTo>
                  <a:pt x="0" y="294791"/>
                </a:lnTo>
              </a:path>
            </a:pathLst>
          </a:custGeom>
          <a:ln w="45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302994" y="2750310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96187" y="2315956"/>
            <a:ext cx="385618" cy="170584"/>
          </a:xfrm>
          <a:custGeom>
            <a:avLst/>
            <a:gdLst/>
            <a:ahLst/>
            <a:cxnLst/>
            <a:rect l="l" t="t" r="r" b="b"/>
            <a:pathLst>
              <a:path w="424179" h="250189">
                <a:moveTo>
                  <a:pt x="0" y="124976"/>
                </a:moveTo>
                <a:lnTo>
                  <a:pt x="28550" y="188421"/>
                </a:lnTo>
                <a:lnTo>
                  <a:pt x="61421" y="213638"/>
                </a:lnTo>
                <a:lnTo>
                  <a:pt x="104187" y="233030"/>
                </a:lnTo>
                <a:lnTo>
                  <a:pt x="154969" y="245483"/>
                </a:lnTo>
                <a:lnTo>
                  <a:pt x="211891" y="249882"/>
                </a:lnTo>
                <a:lnTo>
                  <a:pt x="268775" y="245483"/>
                </a:lnTo>
                <a:lnTo>
                  <a:pt x="319557" y="233030"/>
                </a:lnTo>
                <a:lnTo>
                  <a:pt x="362346" y="213638"/>
                </a:lnTo>
                <a:lnTo>
                  <a:pt x="395250" y="188421"/>
                </a:lnTo>
                <a:lnTo>
                  <a:pt x="423842" y="124976"/>
                </a:lnTo>
                <a:lnTo>
                  <a:pt x="416379" y="91451"/>
                </a:lnTo>
                <a:lnTo>
                  <a:pt x="362346" y="36279"/>
                </a:lnTo>
                <a:lnTo>
                  <a:pt x="319557" y="16870"/>
                </a:lnTo>
                <a:lnTo>
                  <a:pt x="268775" y="4404"/>
                </a:lnTo>
                <a:lnTo>
                  <a:pt x="211891" y="0"/>
                </a:lnTo>
                <a:lnTo>
                  <a:pt x="154969" y="4404"/>
                </a:lnTo>
                <a:lnTo>
                  <a:pt x="104187" y="16870"/>
                </a:lnTo>
                <a:lnTo>
                  <a:pt x="61421" y="36279"/>
                </a:lnTo>
                <a:lnTo>
                  <a:pt x="28550" y="61513"/>
                </a:lnTo>
                <a:lnTo>
                  <a:pt x="0" y="124976"/>
                </a:lnTo>
                <a:close/>
              </a:path>
            </a:pathLst>
          </a:custGeom>
          <a:ln w="4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4780900" y="2374855"/>
            <a:ext cx="210127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48" dirty="0">
                <a:latin typeface="Arial"/>
                <a:cs typeface="Arial"/>
              </a:rPr>
              <a:t>Q</a:t>
            </a:r>
            <a:r>
              <a:rPr sz="400" spc="-40" dirty="0">
                <a:latin typeface="Arial"/>
                <a:cs typeface="Arial"/>
              </a:rPr>
              <a:t>uan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12" dirty="0">
                <a:latin typeface="Arial"/>
                <a:cs typeface="Arial"/>
              </a:rPr>
              <a:t>i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28" dirty="0">
                <a:latin typeface="Arial"/>
                <a:cs typeface="Arial"/>
              </a:rPr>
              <a:t>y</a:t>
            </a:r>
            <a:endParaRPr sz="4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470466" y="2414754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211891" y="0"/>
                </a:moveTo>
                <a:lnTo>
                  <a:pt x="155032" y="4371"/>
                </a:lnTo>
                <a:lnTo>
                  <a:pt x="104267" y="16654"/>
                </a:lnTo>
                <a:lnTo>
                  <a:pt x="61488" y="35603"/>
                </a:lnTo>
                <a:lnTo>
                  <a:pt x="28590" y="59973"/>
                </a:lnTo>
                <a:lnTo>
                  <a:pt x="0" y="119994"/>
                </a:lnTo>
                <a:lnTo>
                  <a:pt x="7462" y="153503"/>
                </a:lnTo>
                <a:lnTo>
                  <a:pt x="61489" y="208584"/>
                </a:lnTo>
                <a:lnTo>
                  <a:pt x="104267" y="227942"/>
                </a:lnTo>
                <a:lnTo>
                  <a:pt x="155032" y="240369"/>
                </a:lnTo>
                <a:lnTo>
                  <a:pt x="211891" y="244757"/>
                </a:lnTo>
                <a:lnTo>
                  <a:pt x="268813" y="240369"/>
                </a:lnTo>
                <a:lnTo>
                  <a:pt x="319595" y="227942"/>
                </a:lnTo>
                <a:lnTo>
                  <a:pt x="362361" y="208584"/>
                </a:lnTo>
                <a:lnTo>
                  <a:pt x="395232" y="183402"/>
                </a:lnTo>
                <a:lnTo>
                  <a:pt x="423782" y="119994"/>
                </a:lnTo>
                <a:lnTo>
                  <a:pt x="416332" y="88519"/>
                </a:lnTo>
                <a:lnTo>
                  <a:pt x="362361" y="35603"/>
                </a:lnTo>
                <a:lnTo>
                  <a:pt x="319595" y="16654"/>
                </a:lnTo>
                <a:lnTo>
                  <a:pt x="268813" y="4371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70466" y="2414754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994"/>
                </a:moveTo>
                <a:lnTo>
                  <a:pt x="28590" y="183402"/>
                </a:lnTo>
                <a:lnTo>
                  <a:pt x="61489" y="208584"/>
                </a:lnTo>
                <a:lnTo>
                  <a:pt x="104267" y="227942"/>
                </a:lnTo>
                <a:lnTo>
                  <a:pt x="155032" y="240369"/>
                </a:lnTo>
                <a:lnTo>
                  <a:pt x="211891" y="244757"/>
                </a:lnTo>
                <a:lnTo>
                  <a:pt x="268813" y="240369"/>
                </a:lnTo>
                <a:lnTo>
                  <a:pt x="319595" y="227942"/>
                </a:lnTo>
                <a:lnTo>
                  <a:pt x="362361" y="208584"/>
                </a:lnTo>
                <a:lnTo>
                  <a:pt x="395232" y="183402"/>
                </a:lnTo>
                <a:lnTo>
                  <a:pt x="423782" y="119994"/>
                </a:lnTo>
                <a:lnTo>
                  <a:pt x="416332" y="88519"/>
                </a:lnTo>
                <a:lnTo>
                  <a:pt x="362361" y="35603"/>
                </a:lnTo>
                <a:lnTo>
                  <a:pt x="319595" y="16654"/>
                </a:lnTo>
                <a:lnTo>
                  <a:pt x="268813" y="4371"/>
                </a:lnTo>
                <a:lnTo>
                  <a:pt x="211891" y="0"/>
                </a:lnTo>
                <a:lnTo>
                  <a:pt x="155032" y="4371"/>
                </a:lnTo>
                <a:lnTo>
                  <a:pt x="104267" y="16654"/>
                </a:lnTo>
                <a:lnTo>
                  <a:pt x="61488" y="35603"/>
                </a:lnTo>
                <a:lnTo>
                  <a:pt x="28590" y="59973"/>
                </a:lnTo>
                <a:lnTo>
                  <a:pt x="0" y="119994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5582246" y="2470257"/>
            <a:ext cx="15759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44" dirty="0">
                <a:latin typeface="Arial"/>
                <a:cs typeface="Arial"/>
              </a:rPr>
              <a:t>M</a:t>
            </a:r>
            <a:r>
              <a:rPr sz="400" spc="-40" dirty="0">
                <a:latin typeface="Arial"/>
                <a:cs typeface="Arial"/>
              </a:rPr>
              <a:t>ode</a:t>
            </a:r>
            <a:r>
              <a:rPr sz="400" spc="-12" dirty="0">
                <a:latin typeface="Arial"/>
                <a:cs typeface="Arial"/>
              </a:rPr>
              <a:t>l</a:t>
            </a:r>
            <a:endParaRPr sz="400">
              <a:latin typeface="Arial"/>
              <a:cs typeface="Arial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5119970" y="2292129"/>
            <a:ext cx="389659" cy="167120"/>
          </a:xfrm>
          <a:custGeom>
            <a:avLst/>
            <a:gdLst/>
            <a:ahLst/>
            <a:cxnLst/>
            <a:rect l="l" t="t" r="r" b="b"/>
            <a:pathLst>
              <a:path w="428625" h="245110">
                <a:moveTo>
                  <a:pt x="211891" y="0"/>
                </a:moveTo>
                <a:lnTo>
                  <a:pt x="154969" y="4371"/>
                </a:lnTo>
                <a:lnTo>
                  <a:pt x="104187" y="16654"/>
                </a:lnTo>
                <a:lnTo>
                  <a:pt x="61421" y="35603"/>
                </a:lnTo>
                <a:lnTo>
                  <a:pt x="28550" y="59973"/>
                </a:lnTo>
                <a:lnTo>
                  <a:pt x="0" y="119994"/>
                </a:lnTo>
                <a:lnTo>
                  <a:pt x="7450" y="153503"/>
                </a:lnTo>
                <a:lnTo>
                  <a:pt x="61421" y="208584"/>
                </a:lnTo>
                <a:lnTo>
                  <a:pt x="104187" y="227942"/>
                </a:lnTo>
                <a:lnTo>
                  <a:pt x="154969" y="240369"/>
                </a:lnTo>
                <a:lnTo>
                  <a:pt x="211891" y="244757"/>
                </a:lnTo>
                <a:lnTo>
                  <a:pt x="269087" y="240369"/>
                </a:lnTo>
                <a:lnTo>
                  <a:pt x="320647" y="227942"/>
                </a:lnTo>
                <a:lnTo>
                  <a:pt x="364447" y="208584"/>
                </a:lnTo>
                <a:lnTo>
                  <a:pt x="398362" y="183402"/>
                </a:lnTo>
                <a:lnTo>
                  <a:pt x="428044" y="119994"/>
                </a:lnTo>
                <a:lnTo>
                  <a:pt x="420269" y="88519"/>
                </a:lnTo>
                <a:lnTo>
                  <a:pt x="364447" y="35603"/>
                </a:lnTo>
                <a:lnTo>
                  <a:pt x="320647" y="16654"/>
                </a:lnTo>
                <a:lnTo>
                  <a:pt x="269087" y="4371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19970" y="2292129"/>
            <a:ext cx="389659" cy="167120"/>
          </a:xfrm>
          <a:custGeom>
            <a:avLst/>
            <a:gdLst/>
            <a:ahLst/>
            <a:cxnLst/>
            <a:rect l="l" t="t" r="r" b="b"/>
            <a:pathLst>
              <a:path w="428625" h="245110">
                <a:moveTo>
                  <a:pt x="0" y="119994"/>
                </a:moveTo>
                <a:lnTo>
                  <a:pt x="28550" y="183402"/>
                </a:lnTo>
                <a:lnTo>
                  <a:pt x="61421" y="208584"/>
                </a:lnTo>
                <a:lnTo>
                  <a:pt x="104187" y="227942"/>
                </a:lnTo>
                <a:lnTo>
                  <a:pt x="154969" y="240369"/>
                </a:lnTo>
                <a:lnTo>
                  <a:pt x="211891" y="244757"/>
                </a:lnTo>
                <a:lnTo>
                  <a:pt x="269087" y="240369"/>
                </a:lnTo>
                <a:lnTo>
                  <a:pt x="320647" y="227942"/>
                </a:lnTo>
                <a:lnTo>
                  <a:pt x="364447" y="208584"/>
                </a:lnTo>
                <a:lnTo>
                  <a:pt x="398362" y="183402"/>
                </a:lnTo>
                <a:lnTo>
                  <a:pt x="428044" y="119994"/>
                </a:lnTo>
                <a:lnTo>
                  <a:pt x="420269" y="88519"/>
                </a:lnTo>
                <a:lnTo>
                  <a:pt x="364447" y="35603"/>
                </a:lnTo>
                <a:lnTo>
                  <a:pt x="320647" y="16654"/>
                </a:lnTo>
                <a:lnTo>
                  <a:pt x="269087" y="4371"/>
                </a:lnTo>
                <a:lnTo>
                  <a:pt x="211891" y="0"/>
                </a:lnTo>
                <a:lnTo>
                  <a:pt x="154969" y="4371"/>
                </a:lnTo>
                <a:lnTo>
                  <a:pt x="104187" y="16654"/>
                </a:lnTo>
                <a:lnTo>
                  <a:pt x="61421" y="35603"/>
                </a:lnTo>
                <a:lnTo>
                  <a:pt x="28550" y="59973"/>
                </a:lnTo>
                <a:lnTo>
                  <a:pt x="0" y="119994"/>
                </a:lnTo>
                <a:close/>
              </a:path>
            </a:pathLst>
          </a:custGeom>
          <a:ln w="4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5243209" y="2347632"/>
            <a:ext cx="139700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28" dirty="0">
                <a:latin typeface="Arial"/>
                <a:cs typeface="Arial"/>
              </a:rPr>
              <a:t>P</a:t>
            </a:r>
            <a:r>
              <a:rPr sz="400" spc="-32" dirty="0">
                <a:latin typeface="Arial"/>
                <a:cs typeface="Arial"/>
              </a:rPr>
              <a:t>r</a:t>
            </a:r>
            <a:r>
              <a:rPr sz="400" spc="-12" dirty="0">
                <a:latin typeface="Arial"/>
                <a:cs typeface="Arial"/>
              </a:rPr>
              <a:t>i</a:t>
            </a:r>
            <a:r>
              <a:rPr sz="400" spc="-16" dirty="0">
                <a:latin typeface="Arial"/>
                <a:cs typeface="Arial"/>
              </a:rPr>
              <a:t>c</a:t>
            </a:r>
            <a:r>
              <a:rPr sz="400" spc="-32" dirty="0"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900384" y="3651144"/>
            <a:ext cx="450849" cy="242022"/>
          </a:xfrm>
          <a:custGeom>
            <a:avLst/>
            <a:gdLst/>
            <a:ahLst/>
            <a:cxnLst/>
            <a:rect l="l" t="t" r="r" b="b"/>
            <a:pathLst>
              <a:path w="495935" h="354964">
                <a:moveTo>
                  <a:pt x="0" y="354646"/>
                </a:moveTo>
                <a:lnTo>
                  <a:pt x="495813" y="354646"/>
                </a:lnTo>
                <a:lnTo>
                  <a:pt x="495813" y="0"/>
                </a:lnTo>
                <a:lnTo>
                  <a:pt x="0" y="0"/>
                </a:lnTo>
                <a:lnTo>
                  <a:pt x="0" y="354646"/>
                </a:lnTo>
                <a:close/>
              </a:path>
            </a:pathLst>
          </a:custGeom>
          <a:ln w="4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4935059" y="3744060"/>
            <a:ext cx="37984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b="1" spc="-44" dirty="0">
                <a:latin typeface="Arial"/>
                <a:cs typeface="Arial"/>
              </a:rPr>
              <a:t>ACCESSORIES</a:t>
            </a:r>
            <a:endParaRPr sz="4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125754" y="3342907"/>
            <a:ext cx="192809" cy="306532"/>
          </a:xfrm>
          <a:custGeom>
            <a:avLst/>
            <a:gdLst/>
            <a:ahLst/>
            <a:cxnLst/>
            <a:rect l="l" t="t" r="r" b="b"/>
            <a:pathLst>
              <a:path w="212089" h="449579">
                <a:moveTo>
                  <a:pt x="211891" y="0"/>
                </a:moveTo>
                <a:lnTo>
                  <a:pt x="0" y="449517"/>
                </a:lnTo>
              </a:path>
            </a:pathLst>
          </a:custGeom>
          <a:ln w="43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25754" y="3652842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25432" y="3366734"/>
            <a:ext cx="69850" cy="282719"/>
          </a:xfrm>
          <a:custGeom>
            <a:avLst/>
            <a:gdLst/>
            <a:ahLst/>
            <a:cxnLst/>
            <a:rect l="l" t="t" r="r" b="b"/>
            <a:pathLst>
              <a:path w="76835" h="414654">
                <a:moveTo>
                  <a:pt x="0" y="0"/>
                </a:moveTo>
                <a:lnTo>
                  <a:pt x="76232" y="414572"/>
                </a:lnTo>
              </a:path>
            </a:pathLst>
          </a:custGeom>
          <a:ln w="4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994734" y="3652842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94034" y="3472326"/>
            <a:ext cx="316345" cy="180542"/>
          </a:xfrm>
          <a:custGeom>
            <a:avLst/>
            <a:gdLst/>
            <a:ahLst/>
            <a:cxnLst/>
            <a:rect l="l" t="t" r="r" b="b"/>
            <a:pathLst>
              <a:path w="347979" h="264795">
                <a:moveTo>
                  <a:pt x="347549" y="264756"/>
                </a:moveTo>
                <a:lnTo>
                  <a:pt x="0" y="0"/>
                </a:lnTo>
              </a:path>
            </a:pathLst>
          </a:custGeom>
          <a:ln w="47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590214" y="3472326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696187" y="3204949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994"/>
                </a:moveTo>
                <a:lnTo>
                  <a:pt x="28550" y="183402"/>
                </a:lnTo>
                <a:lnTo>
                  <a:pt x="61421" y="208584"/>
                </a:lnTo>
                <a:lnTo>
                  <a:pt x="104187" y="227942"/>
                </a:lnTo>
                <a:lnTo>
                  <a:pt x="154969" y="240369"/>
                </a:lnTo>
                <a:lnTo>
                  <a:pt x="211891" y="244757"/>
                </a:lnTo>
                <a:lnTo>
                  <a:pt x="268775" y="240369"/>
                </a:lnTo>
                <a:lnTo>
                  <a:pt x="319557" y="227942"/>
                </a:lnTo>
                <a:lnTo>
                  <a:pt x="362346" y="208584"/>
                </a:lnTo>
                <a:lnTo>
                  <a:pt x="395250" y="183402"/>
                </a:lnTo>
                <a:lnTo>
                  <a:pt x="423842" y="119994"/>
                </a:lnTo>
                <a:lnTo>
                  <a:pt x="416379" y="88519"/>
                </a:lnTo>
                <a:lnTo>
                  <a:pt x="362346" y="35603"/>
                </a:lnTo>
                <a:lnTo>
                  <a:pt x="319557" y="16654"/>
                </a:lnTo>
                <a:lnTo>
                  <a:pt x="268775" y="4371"/>
                </a:lnTo>
                <a:lnTo>
                  <a:pt x="211891" y="0"/>
                </a:lnTo>
                <a:lnTo>
                  <a:pt x="154969" y="4371"/>
                </a:lnTo>
                <a:lnTo>
                  <a:pt x="104187" y="16654"/>
                </a:lnTo>
                <a:lnTo>
                  <a:pt x="61421" y="35603"/>
                </a:lnTo>
                <a:lnTo>
                  <a:pt x="28550" y="59973"/>
                </a:lnTo>
                <a:lnTo>
                  <a:pt x="0" y="119994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4780901" y="3260500"/>
            <a:ext cx="210127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48" dirty="0">
                <a:latin typeface="Arial"/>
                <a:cs typeface="Arial"/>
              </a:rPr>
              <a:t>Q</a:t>
            </a:r>
            <a:r>
              <a:rPr sz="400" spc="-40" dirty="0">
                <a:latin typeface="Arial"/>
                <a:cs typeface="Arial"/>
              </a:rPr>
              <a:t>uan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12" dirty="0">
                <a:latin typeface="Arial"/>
                <a:cs typeface="Arial"/>
              </a:rPr>
              <a:t>i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28" dirty="0">
                <a:latin typeface="Arial"/>
                <a:cs typeface="Arial"/>
              </a:rPr>
              <a:t>y</a:t>
            </a:r>
            <a:endParaRPr sz="40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4349401" y="3327622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211951" y="0"/>
                </a:moveTo>
                <a:lnTo>
                  <a:pt x="155066" y="4365"/>
                </a:lnTo>
                <a:lnTo>
                  <a:pt x="104284" y="16630"/>
                </a:lnTo>
                <a:lnTo>
                  <a:pt x="61496" y="35550"/>
                </a:lnTo>
                <a:lnTo>
                  <a:pt x="28592" y="59878"/>
                </a:lnTo>
                <a:lnTo>
                  <a:pt x="0" y="119781"/>
                </a:lnTo>
                <a:lnTo>
                  <a:pt x="7463" y="153350"/>
                </a:lnTo>
                <a:lnTo>
                  <a:pt x="61496" y="208496"/>
                </a:lnTo>
                <a:lnTo>
                  <a:pt x="104284" y="227866"/>
                </a:lnTo>
                <a:lnTo>
                  <a:pt x="155066" y="240297"/>
                </a:lnTo>
                <a:lnTo>
                  <a:pt x="211951" y="244686"/>
                </a:lnTo>
                <a:lnTo>
                  <a:pt x="268873" y="240297"/>
                </a:lnTo>
                <a:lnTo>
                  <a:pt x="319655" y="227866"/>
                </a:lnTo>
                <a:lnTo>
                  <a:pt x="362421" y="208495"/>
                </a:lnTo>
                <a:lnTo>
                  <a:pt x="395292" y="183289"/>
                </a:lnTo>
                <a:lnTo>
                  <a:pt x="423842" y="119781"/>
                </a:lnTo>
                <a:lnTo>
                  <a:pt x="416392" y="88370"/>
                </a:lnTo>
                <a:lnTo>
                  <a:pt x="362421" y="35549"/>
                </a:lnTo>
                <a:lnTo>
                  <a:pt x="319655" y="16630"/>
                </a:lnTo>
                <a:lnTo>
                  <a:pt x="268873" y="4365"/>
                </a:lnTo>
                <a:lnTo>
                  <a:pt x="2119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349401" y="3327622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781"/>
                </a:moveTo>
                <a:lnTo>
                  <a:pt x="28592" y="183289"/>
                </a:lnTo>
                <a:lnTo>
                  <a:pt x="61496" y="208496"/>
                </a:lnTo>
                <a:lnTo>
                  <a:pt x="104284" y="227866"/>
                </a:lnTo>
                <a:lnTo>
                  <a:pt x="155066" y="240297"/>
                </a:lnTo>
                <a:lnTo>
                  <a:pt x="211951" y="244686"/>
                </a:lnTo>
                <a:lnTo>
                  <a:pt x="268873" y="240297"/>
                </a:lnTo>
                <a:lnTo>
                  <a:pt x="319655" y="227866"/>
                </a:lnTo>
                <a:lnTo>
                  <a:pt x="362421" y="208495"/>
                </a:lnTo>
                <a:lnTo>
                  <a:pt x="395292" y="183289"/>
                </a:lnTo>
                <a:lnTo>
                  <a:pt x="423842" y="119781"/>
                </a:lnTo>
                <a:lnTo>
                  <a:pt x="416392" y="88370"/>
                </a:lnTo>
                <a:lnTo>
                  <a:pt x="362421" y="35549"/>
                </a:lnTo>
                <a:lnTo>
                  <a:pt x="319655" y="16630"/>
                </a:lnTo>
                <a:lnTo>
                  <a:pt x="268873" y="4365"/>
                </a:lnTo>
                <a:lnTo>
                  <a:pt x="211951" y="0"/>
                </a:lnTo>
                <a:lnTo>
                  <a:pt x="155066" y="4365"/>
                </a:lnTo>
                <a:lnTo>
                  <a:pt x="104284" y="16630"/>
                </a:lnTo>
                <a:lnTo>
                  <a:pt x="61496" y="35550"/>
                </a:lnTo>
                <a:lnTo>
                  <a:pt x="28592" y="59878"/>
                </a:lnTo>
                <a:lnTo>
                  <a:pt x="0" y="119781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4461236" y="3383125"/>
            <a:ext cx="15759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44" dirty="0">
                <a:latin typeface="Arial"/>
                <a:cs typeface="Arial"/>
              </a:rPr>
              <a:t>M</a:t>
            </a:r>
            <a:r>
              <a:rPr sz="400" spc="-40" dirty="0">
                <a:latin typeface="Arial"/>
                <a:cs typeface="Arial"/>
              </a:rPr>
              <a:t>ode</a:t>
            </a:r>
            <a:r>
              <a:rPr sz="400" spc="-12" dirty="0">
                <a:latin typeface="Arial"/>
                <a:cs typeface="Arial"/>
              </a:rPr>
              <a:t>l</a:t>
            </a:r>
            <a:endParaRPr sz="4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5119970" y="3181171"/>
            <a:ext cx="389659" cy="167120"/>
          </a:xfrm>
          <a:custGeom>
            <a:avLst/>
            <a:gdLst/>
            <a:ahLst/>
            <a:cxnLst/>
            <a:rect l="l" t="t" r="r" b="b"/>
            <a:pathLst>
              <a:path w="428625" h="245110">
                <a:moveTo>
                  <a:pt x="0" y="119781"/>
                </a:moveTo>
                <a:lnTo>
                  <a:pt x="28550" y="183289"/>
                </a:lnTo>
                <a:lnTo>
                  <a:pt x="61421" y="208496"/>
                </a:lnTo>
                <a:lnTo>
                  <a:pt x="104187" y="227866"/>
                </a:lnTo>
                <a:lnTo>
                  <a:pt x="154969" y="240297"/>
                </a:lnTo>
                <a:lnTo>
                  <a:pt x="211891" y="244686"/>
                </a:lnTo>
                <a:lnTo>
                  <a:pt x="269087" y="240297"/>
                </a:lnTo>
                <a:lnTo>
                  <a:pt x="320647" y="227866"/>
                </a:lnTo>
                <a:lnTo>
                  <a:pt x="364447" y="208495"/>
                </a:lnTo>
                <a:lnTo>
                  <a:pt x="398362" y="183289"/>
                </a:lnTo>
                <a:lnTo>
                  <a:pt x="428044" y="119781"/>
                </a:lnTo>
                <a:lnTo>
                  <a:pt x="420269" y="88370"/>
                </a:lnTo>
                <a:lnTo>
                  <a:pt x="364447" y="35549"/>
                </a:lnTo>
                <a:lnTo>
                  <a:pt x="320647" y="16630"/>
                </a:lnTo>
                <a:lnTo>
                  <a:pt x="269087" y="4365"/>
                </a:lnTo>
                <a:lnTo>
                  <a:pt x="211891" y="0"/>
                </a:lnTo>
                <a:lnTo>
                  <a:pt x="154969" y="4365"/>
                </a:lnTo>
                <a:lnTo>
                  <a:pt x="104187" y="16630"/>
                </a:lnTo>
                <a:lnTo>
                  <a:pt x="61421" y="35550"/>
                </a:lnTo>
                <a:lnTo>
                  <a:pt x="28550" y="59878"/>
                </a:lnTo>
                <a:lnTo>
                  <a:pt x="0" y="119781"/>
                </a:lnTo>
                <a:close/>
              </a:path>
            </a:pathLst>
          </a:custGeom>
          <a:ln w="48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5243209" y="3236674"/>
            <a:ext cx="139700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28" dirty="0">
                <a:latin typeface="Arial"/>
                <a:cs typeface="Arial"/>
              </a:rPr>
              <a:t>P</a:t>
            </a:r>
            <a:r>
              <a:rPr sz="400" spc="-32" dirty="0">
                <a:latin typeface="Arial"/>
                <a:cs typeface="Arial"/>
              </a:rPr>
              <a:t>r</a:t>
            </a:r>
            <a:r>
              <a:rPr sz="400" spc="-12" dirty="0">
                <a:latin typeface="Arial"/>
                <a:cs typeface="Arial"/>
              </a:rPr>
              <a:t>i</a:t>
            </a:r>
            <a:r>
              <a:rPr sz="400" spc="-16" dirty="0">
                <a:latin typeface="Arial"/>
                <a:cs typeface="Arial"/>
              </a:rPr>
              <a:t>c</a:t>
            </a:r>
            <a:r>
              <a:rPr sz="400" spc="-32" dirty="0"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3060755" y="3046609"/>
            <a:ext cx="408709" cy="0"/>
          </a:xfrm>
          <a:custGeom>
            <a:avLst/>
            <a:gdLst/>
            <a:ahLst/>
            <a:cxnLst/>
            <a:rect l="l" t="t" r="r" b="b"/>
            <a:pathLst>
              <a:path w="449579">
                <a:moveTo>
                  <a:pt x="0" y="0"/>
                </a:moveTo>
                <a:lnTo>
                  <a:pt x="449233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472968" y="2760549"/>
            <a:ext cx="0" cy="286182"/>
          </a:xfrm>
          <a:custGeom>
            <a:avLst/>
            <a:gdLst/>
            <a:ahLst/>
            <a:cxnLst/>
            <a:rect l="l" t="t" r="r" b="b"/>
            <a:pathLst>
              <a:path h="419735">
                <a:moveTo>
                  <a:pt x="0" y="419554"/>
                </a:moveTo>
                <a:lnTo>
                  <a:pt x="0" y="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472968" y="2470899"/>
            <a:ext cx="0" cy="286616"/>
          </a:xfrm>
          <a:custGeom>
            <a:avLst/>
            <a:gdLst/>
            <a:ahLst/>
            <a:cxnLst/>
            <a:rect l="l" t="t" r="r" b="b"/>
            <a:pathLst>
              <a:path h="420369">
                <a:moveTo>
                  <a:pt x="0" y="419767"/>
                </a:moveTo>
                <a:lnTo>
                  <a:pt x="0" y="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72969" y="2467502"/>
            <a:ext cx="412750" cy="0"/>
          </a:xfrm>
          <a:custGeom>
            <a:avLst/>
            <a:gdLst/>
            <a:ahLst/>
            <a:cxnLst/>
            <a:rect l="l" t="t" r="r" b="b"/>
            <a:pathLst>
              <a:path w="454025">
                <a:moveTo>
                  <a:pt x="0" y="0"/>
                </a:moveTo>
                <a:lnTo>
                  <a:pt x="453495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869794" y="2287035"/>
            <a:ext cx="450849" cy="340735"/>
          </a:xfrm>
          <a:custGeom>
            <a:avLst/>
            <a:gdLst/>
            <a:ahLst/>
            <a:cxnLst/>
            <a:rect l="l" t="t" r="r" b="b"/>
            <a:pathLst>
              <a:path w="495935" h="499744">
                <a:moveTo>
                  <a:pt x="245805" y="0"/>
                </a:moveTo>
                <a:lnTo>
                  <a:pt x="0" y="249739"/>
                </a:lnTo>
                <a:lnTo>
                  <a:pt x="245805" y="499621"/>
                </a:lnTo>
                <a:lnTo>
                  <a:pt x="495813" y="249739"/>
                </a:lnTo>
                <a:lnTo>
                  <a:pt x="245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869794" y="2287035"/>
            <a:ext cx="450849" cy="340735"/>
          </a:xfrm>
          <a:custGeom>
            <a:avLst/>
            <a:gdLst/>
            <a:ahLst/>
            <a:cxnLst/>
            <a:rect l="l" t="t" r="r" b="b"/>
            <a:pathLst>
              <a:path w="495935" h="499744">
                <a:moveTo>
                  <a:pt x="245805" y="0"/>
                </a:moveTo>
                <a:lnTo>
                  <a:pt x="495813" y="249739"/>
                </a:lnTo>
                <a:lnTo>
                  <a:pt x="245805" y="499621"/>
                </a:lnTo>
                <a:lnTo>
                  <a:pt x="0" y="249739"/>
                </a:lnTo>
                <a:lnTo>
                  <a:pt x="245805" y="0"/>
                </a:lnTo>
                <a:close/>
              </a:path>
            </a:pathLst>
          </a:custGeom>
          <a:ln w="4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3979665" y="2399429"/>
            <a:ext cx="226291" cy="129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003" marR="4041" indent="-40406">
              <a:lnSpc>
                <a:spcPct val="105100"/>
              </a:lnSpc>
            </a:pPr>
            <a:r>
              <a:rPr sz="400" b="1" spc="-52" dirty="0">
                <a:latin typeface="Arial"/>
                <a:cs typeface="Arial"/>
              </a:rPr>
              <a:t>CH</a:t>
            </a:r>
            <a:r>
              <a:rPr sz="400" b="1" spc="-56" dirty="0">
                <a:latin typeface="Arial"/>
                <a:cs typeface="Arial"/>
              </a:rPr>
              <a:t>E</a:t>
            </a:r>
            <a:r>
              <a:rPr sz="400" b="1" spc="-52" dirty="0">
                <a:latin typeface="Arial"/>
                <a:cs typeface="Arial"/>
              </a:rPr>
              <a:t>CK</a:t>
            </a:r>
            <a:r>
              <a:rPr sz="400" b="1" spc="-24" dirty="0">
                <a:latin typeface="Arial"/>
                <a:cs typeface="Arial"/>
              </a:rPr>
              <a:t>S  </a:t>
            </a:r>
            <a:r>
              <a:rPr sz="400" b="1" spc="-40" dirty="0">
                <a:latin typeface="Arial"/>
                <a:cs typeface="Arial"/>
              </a:rPr>
              <a:t>FOR</a:t>
            </a:r>
            <a:endParaRPr sz="4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4320534" y="2457311"/>
            <a:ext cx="285173" cy="0"/>
          </a:xfrm>
          <a:custGeom>
            <a:avLst/>
            <a:gdLst/>
            <a:ahLst/>
            <a:cxnLst/>
            <a:rect l="l" t="t" r="r" b="b"/>
            <a:pathLst>
              <a:path w="313689">
                <a:moveTo>
                  <a:pt x="0" y="0"/>
                </a:moveTo>
                <a:lnTo>
                  <a:pt x="313575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09422" y="2457311"/>
            <a:ext cx="0" cy="211282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0"/>
                </a:moveTo>
                <a:lnTo>
                  <a:pt x="0" y="309808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09422" y="2671941"/>
            <a:ext cx="0" cy="211282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0"/>
                </a:moveTo>
                <a:lnTo>
                  <a:pt x="0" y="309808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09422" y="2886571"/>
            <a:ext cx="289214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7957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07218" y="3557538"/>
            <a:ext cx="0" cy="337272"/>
          </a:xfrm>
          <a:custGeom>
            <a:avLst/>
            <a:gdLst/>
            <a:ahLst/>
            <a:cxnLst/>
            <a:rect l="l" t="t" r="r" b="b"/>
            <a:pathLst>
              <a:path h="494664">
                <a:moveTo>
                  <a:pt x="0" y="494426"/>
                </a:moveTo>
                <a:lnTo>
                  <a:pt x="0" y="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018410" y="3554141"/>
            <a:ext cx="189345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207689" y="0"/>
                </a:moveTo>
                <a:lnTo>
                  <a:pt x="0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29656" y="3554141"/>
            <a:ext cx="18530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203427" y="0"/>
                </a:moveTo>
                <a:lnTo>
                  <a:pt x="0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825781" y="3216886"/>
            <a:ext cx="0" cy="337272"/>
          </a:xfrm>
          <a:custGeom>
            <a:avLst/>
            <a:gdLst/>
            <a:ahLst/>
            <a:cxnLst/>
            <a:rect l="l" t="t" r="r" b="b"/>
            <a:pathLst>
              <a:path h="494664">
                <a:moveTo>
                  <a:pt x="0" y="494639"/>
                </a:moveTo>
                <a:lnTo>
                  <a:pt x="0" y="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79939" y="3894646"/>
            <a:ext cx="450849" cy="344199"/>
          </a:xfrm>
          <a:custGeom>
            <a:avLst/>
            <a:gdLst/>
            <a:ahLst/>
            <a:cxnLst/>
            <a:rect l="l" t="t" r="r" b="b"/>
            <a:pathLst>
              <a:path w="495935" h="504825">
                <a:moveTo>
                  <a:pt x="245745" y="0"/>
                </a:moveTo>
                <a:lnTo>
                  <a:pt x="495753" y="249739"/>
                </a:lnTo>
                <a:lnTo>
                  <a:pt x="245745" y="504674"/>
                </a:lnTo>
                <a:lnTo>
                  <a:pt x="0" y="249739"/>
                </a:lnTo>
                <a:lnTo>
                  <a:pt x="245745" y="0"/>
                </a:lnTo>
                <a:close/>
              </a:path>
            </a:pathLst>
          </a:custGeom>
          <a:ln w="4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3051174" y="4036962"/>
            <a:ext cx="303068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b="1" spc="-28" dirty="0">
                <a:latin typeface="Arial"/>
                <a:cs typeface="Arial"/>
              </a:rPr>
              <a:t>P</a:t>
            </a:r>
            <a:r>
              <a:rPr sz="400" b="1" spc="-56" dirty="0">
                <a:latin typeface="Arial"/>
                <a:cs typeface="Arial"/>
              </a:rPr>
              <a:t>E</a:t>
            </a:r>
            <a:r>
              <a:rPr sz="400" b="1" spc="-52" dirty="0">
                <a:latin typeface="Arial"/>
                <a:cs typeface="Arial"/>
              </a:rPr>
              <a:t>R</a:t>
            </a:r>
            <a:r>
              <a:rPr sz="400" b="1" spc="-36" dirty="0">
                <a:latin typeface="Arial"/>
                <a:cs typeface="Arial"/>
              </a:rPr>
              <a:t>F</a:t>
            </a:r>
            <a:r>
              <a:rPr sz="400" b="1" spc="-48" dirty="0">
                <a:latin typeface="Arial"/>
                <a:cs typeface="Arial"/>
              </a:rPr>
              <a:t>O</a:t>
            </a:r>
            <a:r>
              <a:rPr sz="400" b="1" spc="-52" dirty="0">
                <a:latin typeface="Arial"/>
                <a:cs typeface="Arial"/>
              </a:rPr>
              <a:t>R</a:t>
            </a:r>
            <a:r>
              <a:rPr sz="400" b="1" spc="-44" dirty="0">
                <a:latin typeface="Arial"/>
                <a:cs typeface="Arial"/>
              </a:rPr>
              <a:t>M</a:t>
            </a:r>
            <a:r>
              <a:rPr sz="400" b="1" spc="-36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3896751" y="2988670"/>
            <a:ext cx="450849" cy="340735"/>
          </a:xfrm>
          <a:custGeom>
            <a:avLst/>
            <a:gdLst/>
            <a:ahLst/>
            <a:cxnLst/>
            <a:rect l="l" t="t" r="r" b="b"/>
            <a:pathLst>
              <a:path w="495935" h="499744">
                <a:moveTo>
                  <a:pt x="245805" y="0"/>
                </a:moveTo>
                <a:lnTo>
                  <a:pt x="495813" y="249882"/>
                </a:lnTo>
                <a:lnTo>
                  <a:pt x="245805" y="499621"/>
                </a:lnTo>
                <a:lnTo>
                  <a:pt x="0" y="249882"/>
                </a:lnTo>
                <a:lnTo>
                  <a:pt x="245805" y="0"/>
                </a:lnTo>
                <a:close/>
              </a:path>
            </a:pathLst>
          </a:custGeom>
          <a:ln w="4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4029760" y="3131033"/>
            <a:ext cx="176068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b="1" spc="-48" dirty="0">
                <a:latin typeface="Arial"/>
                <a:cs typeface="Arial"/>
              </a:rPr>
              <a:t>G</a:t>
            </a:r>
            <a:r>
              <a:rPr sz="400" b="1" spc="-20" dirty="0">
                <a:latin typeface="Arial"/>
                <a:cs typeface="Arial"/>
              </a:rPr>
              <a:t>IV</a:t>
            </a:r>
            <a:r>
              <a:rPr sz="400" b="1" spc="-56" dirty="0">
                <a:latin typeface="Arial"/>
                <a:cs typeface="Arial"/>
              </a:rPr>
              <a:t>E</a:t>
            </a:r>
            <a:r>
              <a:rPr sz="400" b="1" spc="-36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4339797" y="3162440"/>
            <a:ext cx="273627" cy="0"/>
          </a:xfrm>
          <a:custGeom>
            <a:avLst/>
            <a:gdLst/>
            <a:ahLst/>
            <a:cxnLst/>
            <a:rect l="l" t="t" r="r" b="b"/>
            <a:pathLst>
              <a:path w="300989">
                <a:moveTo>
                  <a:pt x="0" y="0"/>
                </a:moveTo>
                <a:lnTo>
                  <a:pt x="300849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17280" y="3043212"/>
            <a:ext cx="0" cy="119495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174867"/>
                </a:moveTo>
                <a:lnTo>
                  <a:pt x="0" y="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17280" y="2920588"/>
            <a:ext cx="0" cy="119495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174867"/>
                </a:moveTo>
                <a:lnTo>
                  <a:pt x="0" y="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17280" y="2917190"/>
            <a:ext cx="273627" cy="0"/>
          </a:xfrm>
          <a:custGeom>
            <a:avLst/>
            <a:gdLst/>
            <a:ahLst/>
            <a:cxnLst/>
            <a:rect l="l" t="t" r="r" b="b"/>
            <a:pathLst>
              <a:path w="300989">
                <a:moveTo>
                  <a:pt x="0" y="0"/>
                </a:moveTo>
                <a:lnTo>
                  <a:pt x="300849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127906" y="3775466"/>
            <a:ext cx="774699" cy="0"/>
          </a:xfrm>
          <a:custGeom>
            <a:avLst/>
            <a:gdLst/>
            <a:ahLst/>
            <a:cxnLst/>
            <a:rect l="l" t="t" r="r" b="b"/>
            <a:pathLst>
              <a:path w="852170">
                <a:moveTo>
                  <a:pt x="851827" y="0"/>
                </a:moveTo>
                <a:lnTo>
                  <a:pt x="0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124086" y="3332717"/>
            <a:ext cx="0" cy="442913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649365"/>
                </a:moveTo>
                <a:lnTo>
                  <a:pt x="0" y="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08749" y="4606471"/>
            <a:ext cx="192809" cy="344199"/>
          </a:xfrm>
          <a:custGeom>
            <a:avLst/>
            <a:gdLst/>
            <a:ahLst/>
            <a:cxnLst/>
            <a:rect l="l" t="t" r="r" b="b"/>
            <a:pathLst>
              <a:path w="212090" h="504825">
                <a:moveTo>
                  <a:pt x="211891" y="504603"/>
                </a:moveTo>
                <a:lnTo>
                  <a:pt x="0" y="0"/>
                </a:lnTo>
              </a:path>
            </a:pathLst>
          </a:custGeom>
          <a:ln w="4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508750" y="4603074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518354" y="4938630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211891" y="0"/>
                </a:moveTo>
                <a:lnTo>
                  <a:pt x="155032" y="4366"/>
                </a:lnTo>
                <a:lnTo>
                  <a:pt x="104267" y="16638"/>
                </a:lnTo>
                <a:lnTo>
                  <a:pt x="61488" y="35576"/>
                </a:lnTo>
                <a:lnTo>
                  <a:pt x="28590" y="59941"/>
                </a:lnTo>
                <a:lnTo>
                  <a:pt x="0" y="119994"/>
                </a:lnTo>
                <a:lnTo>
                  <a:pt x="7462" y="153479"/>
                </a:lnTo>
                <a:lnTo>
                  <a:pt x="61489" y="208558"/>
                </a:lnTo>
                <a:lnTo>
                  <a:pt x="104267" y="227927"/>
                </a:lnTo>
                <a:lnTo>
                  <a:pt x="155032" y="240364"/>
                </a:lnTo>
                <a:lnTo>
                  <a:pt x="211891" y="244757"/>
                </a:lnTo>
                <a:lnTo>
                  <a:pt x="268817" y="240364"/>
                </a:lnTo>
                <a:lnTo>
                  <a:pt x="319611" y="227927"/>
                </a:lnTo>
                <a:lnTo>
                  <a:pt x="362391" y="208558"/>
                </a:lnTo>
                <a:lnTo>
                  <a:pt x="395276" y="183371"/>
                </a:lnTo>
                <a:lnTo>
                  <a:pt x="423842" y="119994"/>
                </a:lnTo>
                <a:lnTo>
                  <a:pt x="416387" y="88494"/>
                </a:lnTo>
                <a:lnTo>
                  <a:pt x="362391" y="35576"/>
                </a:lnTo>
                <a:lnTo>
                  <a:pt x="319611" y="16638"/>
                </a:lnTo>
                <a:lnTo>
                  <a:pt x="268817" y="4366"/>
                </a:lnTo>
                <a:lnTo>
                  <a:pt x="211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518354" y="4938630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79" h="245110">
                <a:moveTo>
                  <a:pt x="0" y="119994"/>
                </a:moveTo>
                <a:lnTo>
                  <a:pt x="28590" y="183371"/>
                </a:lnTo>
                <a:lnTo>
                  <a:pt x="61489" y="208558"/>
                </a:lnTo>
                <a:lnTo>
                  <a:pt x="104267" y="227927"/>
                </a:lnTo>
                <a:lnTo>
                  <a:pt x="155032" y="240364"/>
                </a:lnTo>
                <a:lnTo>
                  <a:pt x="211891" y="244757"/>
                </a:lnTo>
                <a:lnTo>
                  <a:pt x="268817" y="240364"/>
                </a:lnTo>
                <a:lnTo>
                  <a:pt x="319611" y="227927"/>
                </a:lnTo>
                <a:lnTo>
                  <a:pt x="362391" y="208558"/>
                </a:lnTo>
                <a:lnTo>
                  <a:pt x="395276" y="183371"/>
                </a:lnTo>
                <a:lnTo>
                  <a:pt x="423842" y="119994"/>
                </a:lnTo>
                <a:lnTo>
                  <a:pt x="416387" y="88494"/>
                </a:lnTo>
                <a:lnTo>
                  <a:pt x="362391" y="35576"/>
                </a:lnTo>
                <a:lnTo>
                  <a:pt x="319611" y="16638"/>
                </a:lnTo>
                <a:lnTo>
                  <a:pt x="268817" y="4366"/>
                </a:lnTo>
                <a:lnTo>
                  <a:pt x="211891" y="0"/>
                </a:lnTo>
                <a:lnTo>
                  <a:pt x="155032" y="4366"/>
                </a:lnTo>
                <a:lnTo>
                  <a:pt x="104267" y="16638"/>
                </a:lnTo>
                <a:lnTo>
                  <a:pt x="61488" y="35576"/>
                </a:lnTo>
                <a:lnTo>
                  <a:pt x="28590" y="59941"/>
                </a:lnTo>
                <a:lnTo>
                  <a:pt x="0" y="119994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6275656" y="4994134"/>
            <a:ext cx="4877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423"/>
            <a:r>
              <a:rPr sz="400" spc="-52" dirty="0">
                <a:latin typeface="Arial"/>
                <a:cs typeface="Arial"/>
              </a:rPr>
              <a:t>C</a:t>
            </a:r>
            <a:r>
              <a:rPr sz="400" spc="-12" dirty="0">
                <a:latin typeface="Arial"/>
                <a:cs typeface="Arial"/>
              </a:rPr>
              <a:t>i</a:t>
            </a:r>
            <a:r>
              <a:rPr sz="400" spc="-8" dirty="0">
                <a:latin typeface="Arial"/>
                <a:cs typeface="Arial"/>
              </a:rPr>
              <a:t>t</a:t>
            </a:r>
            <a:r>
              <a:rPr sz="400" spc="-28" dirty="0">
                <a:latin typeface="Arial"/>
                <a:cs typeface="Arial"/>
              </a:rPr>
              <a:t>y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marL="10102"/>
            <a:r>
              <a:rPr sz="400" spc="-32" dirty="0">
                <a:latin typeface="Arial"/>
                <a:cs typeface="Arial"/>
              </a:rPr>
              <a:t>Address</a:t>
            </a:r>
            <a:endParaRPr sz="4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3207218" y="4231901"/>
            <a:ext cx="0" cy="1566863"/>
          </a:xfrm>
          <a:custGeom>
            <a:avLst/>
            <a:gdLst/>
            <a:ahLst/>
            <a:cxnLst/>
            <a:rect l="l" t="t" r="r" b="b"/>
            <a:pathLst>
              <a:path h="2298065">
                <a:moveTo>
                  <a:pt x="0" y="0"/>
                </a:moveTo>
                <a:lnTo>
                  <a:pt x="0" y="2297825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07219" y="5802002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0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07219" y="5802002"/>
            <a:ext cx="924790" cy="0"/>
          </a:xfrm>
          <a:custGeom>
            <a:avLst/>
            <a:gdLst/>
            <a:ahLst/>
            <a:cxnLst/>
            <a:rect l="l" t="t" r="r" b="b"/>
            <a:pathLst>
              <a:path w="1017270">
                <a:moveTo>
                  <a:pt x="0" y="0"/>
                </a:moveTo>
                <a:lnTo>
                  <a:pt x="1017018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35601" y="5802002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988580" y="3213489"/>
            <a:ext cx="0" cy="260639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0"/>
                </a:moveTo>
                <a:lnTo>
                  <a:pt x="0" y="382122"/>
                </a:lnTo>
              </a:path>
            </a:pathLst>
          </a:custGeom>
          <a:ln w="6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987632" y="3472326"/>
            <a:ext cx="782205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290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774537" y="3470625"/>
            <a:ext cx="0" cy="981075"/>
          </a:xfrm>
          <a:custGeom>
            <a:avLst/>
            <a:gdLst/>
            <a:ahLst/>
            <a:cxnLst/>
            <a:rect l="l" t="t" r="r" b="b"/>
            <a:pathLst>
              <a:path h="1438910">
                <a:moveTo>
                  <a:pt x="0" y="0"/>
                </a:moveTo>
                <a:lnTo>
                  <a:pt x="0" y="1438663"/>
                </a:lnTo>
              </a:path>
            </a:pathLst>
          </a:custGeom>
          <a:ln w="63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993175" y="4616710"/>
            <a:ext cx="358486" cy="0"/>
          </a:xfrm>
          <a:custGeom>
            <a:avLst/>
            <a:gdLst/>
            <a:ahLst/>
            <a:cxnLst/>
            <a:rect l="l" t="t" r="r" b="b"/>
            <a:pathLst>
              <a:path w="394335">
                <a:moveTo>
                  <a:pt x="0" y="0"/>
                </a:moveTo>
                <a:lnTo>
                  <a:pt x="394009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355186" y="4616710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538561" y="4446434"/>
            <a:ext cx="454891" cy="340735"/>
          </a:xfrm>
          <a:custGeom>
            <a:avLst/>
            <a:gdLst/>
            <a:ahLst/>
            <a:cxnLst/>
            <a:rect l="l" t="t" r="r" b="b"/>
            <a:pathLst>
              <a:path w="500379" h="499745">
                <a:moveTo>
                  <a:pt x="250067" y="0"/>
                </a:moveTo>
                <a:lnTo>
                  <a:pt x="500075" y="249739"/>
                </a:lnTo>
                <a:lnTo>
                  <a:pt x="250067" y="499621"/>
                </a:lnTo>
                <a:lnTo>
                  <a:pt x="0" y="249739"/>
                </a:lnTo>
                <a:lnTo>
                  <a:pt x="250067" y="0"/>
                </a:lnTo>
                <a:close/>
              </a:path>
            </a:pathLst>
          </a:custGeom>
          <a:ln w="46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3586714" y="4588846"/>
            <a:ext cx="352714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b="1" spc="-52" dirty="0">
                <a:latin typeface="Arial"/>
                <a:cs typeface="Arial"/>
              </a:rPr>
              <a:t>CA</a:t>
            </a:r>
            <a:r>
              <a:rPr sz="400" b="1" spc="-36" dirty="0">
                <a:latin typeface="Arial"/>
                <a:cs typeface="Arial"/>
              </a:rPr>
              <a:t>L</a:t>
            </a:r>
            <a:r>
              <a:rPr sz="400" b="1" spc="-52" dirty="0">
                <a:latin typeface="Arial"/>
                <a:cs typeface="Arial"/>
              </a:rPr>
              <a:t>CU</a:t>
            </a:r>
            <a:r>
              <a:rPr sz="400" b="1" spc="-36" dirty="0">
                <a:latin typeface="Arial"/>
                <a:cs typeface="Arial"/>
              </a:rPr>
              <a:t>L</a:t>
            </a:r>
            <a:r>
              <a:rPr sz="400" b="1" spc="-52" dirty="0">
                <a:latin typeface="Arial"/>
                <a:cs typeface="Arial"/>
              </a:rPr>
              <a:t>A</a:t>
            </a:r>
            <a:r>
              <a:rPr sz="400" b="1" spc="-36" dirty="0">
                <a:latin typeface="Arial"/>
                <a:cs typeface="Arial"/>
              </a:rPr>
              <a:t>T</a:t>
            </a:r>
            <a:r>
              <a:rPr sz="400" b="1" spc="-56" dirty="0">
                <a:latin typeface="Arial"/>
                <a:cs typeface="Arial"/>
              </a:rPr>
              <a:t>E</a:t>
            </a:r>
            <a:r>
              <a:rPr sz="400" b="1" spc="-36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5849993" y="3124881"/>
            <a:ext cx="450849" cy="340735"/>
          </a:xfrm>
          <a:custGeom>
            <a:avLst/>
            <a:gdLst/>
            <a:ahLst/>
            <a:cxnLst/>
            <a:rect l="l" t="t" r="r" b="b"/>
            <a:pathLst>
              <a:path w="495934" h="499745">
                <a:moveTo>
                  <a:pt x="245745" y="0"/>
                </a:moveTo>
                <a:lnTo>
                  <a:pt x="495753" y="249882"/>
                </a:lnTo>
                <a:lnTo>
                  <a:pt x="245745" y="499621"/>
                </a:lnTo>
                <a:lnTo>
                  <a:pt x="0" y="249882"/>
                </a:lnTo>
                <a:lnTo>
                  <a:pt x="245745" y="0"/>
                </a:lnTo>
                <a:close/>
              </a:path>
            </a:pathLst>
          </a:custGeom>
          <a:ln w="4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5952115" y="3267293"/>
            <a:ext cx="245341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b="1" spc="-52" dirty="0">
                <a:latin typeface="Arial"/>
                <a:cs typeface="Arial"/>
              </a:rPr>
              <a:t>R</a:t>
            </a:r>
            <a:r>
              <a:rPr sz="400" b="1" spc="-56" dirty="0">
                <a:latin typeface="Arial"/>
                <a:cs typeface="Arial"/>
              </a:rPr>
              <a:t>E</a:t>
            </a:r>
            <a:r>
              <a:rPr sz="400" b="1" spc="-48" dirty="0">
                <a:latin typeface="Arial"/>
                <a:cs typeface="Arial"/>
              </a:rPr>
              <a:t>Q</a:t>
            </a:r>
            <a:r>
              <a:rPr sz="400" b="1" spc="-52" dirty="0">
                <a:latin typeface="Arial"/>
                <a:cs typeface="Arial"/>
              </a:rPr>
              <a:t>U</a:t>
            </a:r>
            <a:r>
              <a:rPr sz="400" b="1" spc="-8" dirty="0">
                <a:latin typeface="Arial"/>
                <a:cs typeface="Arial"/>
              </a:rPr>
              <a:t>I</a:t>
            </a:r>
            <a:r>
              <a:rPr sz="400" b="1" spc="-52" dirty="0">
                <a:latin typeface="Arial"/>
                <a:cs typeface="Arial"/>
              </a:rPr>
              <a:t>R</a:t>
            </a:r>
            <a:r>
              <a:rPr sz="400" b="1" spc="-36" dirty="0">
                <a:latin typeface="Arial"/>
                <a:cs typeface="Arial"/>
              </a:rPr>
              <a:t>E</a:t>
            </a:r>
            <a:endParaRPr sz="400">
              <a:latin typeface="Arial"/>
              <a:cs typeface="Arial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5353034" y="2886570"/>
            <a:ext cx="716973" cy="0"/>
          </a:xfrm>
          <a:custGeom>
            <a:avLst/>
            <a:gdLst/>
            <a:ahLst/>
            <a:cxnLst/>
            <a:rect l="l" t="t" r="r" b="b"/>
            <a:pathLst>
              <a:path w="788670">
                <a:moveTo>
                  <a:pt x="0" y="0"/>
                </a:moveTo>
                <a:lnTo>
                  <a:pt x="788199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073398" y="2886571"/>
            <a:ext cx="0" cy="235094"/>
          </a:xfrm>
          <a:custGeom>
            <a:avLst/>
            <a:gdLst/>
            <a:ahLst/>
            <a:cxnLst/>
            <a:rect l="l" t="t" r="r" b="b"/>
            <a:pathLst>
              <a:path h="344805">
                <a:moveTo>
                  <a:pt x="0" y="0"/>
                </a:moveTo>
                <a:lnTo>
                  <a:pt x="0" y="344539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353034" y="3775466"/>
            <a:ext cx="243032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6995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99577" y="3537011"/>
            <a:ext cx="0" cy="238558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349735"/>
                </a:moveTo>
                <a:lnTo>
                  <a:pt x="0" y="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99576" y="3298652"/>
            <a:ext cx="0" cy="235094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344610"/>
                </a:moveTo>
                <a:lnTo>
                  <a:pt x="0" y="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599576" y="3295255"/>
            <a:ext cx="247073" cy="0"/>
          </a:xfrm>
          <a:custGeom>
            <a:avLst/>
            <a:gdLst/>
            <a:ahLst/>
            <a:cxnLst/>
            <a:rect l="l" t="t" r="r" b="b"/>
            <a:pathLst>
              <a:path w="271779">
                <a:moveTo>
                  <a:pt x="0" y="0"/>
                </a:moveTo>
                <a:lnTo>
                  <a:pt x="271196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073398" y="3465532"/>
            <a:ext cx="0" cy="442913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0"/>
                </a:moveTo>
                <a:lnTo>
                  <a:pt x="0" y="649365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073399" y="3911679"/>
            <a:ext cx="162214" cy="0"/>
          </a:xfrm>
          <a:custGeom>
            <a:avLst/>
            <a:gdLst/>
            <a:ahLst/>
            <a:cxnLst/>
            <a:rect l="l" t="t" r="r" b="b"/>
            <a:pathLst>
              <a:path w="178434">
                <a:moveTo>
                  <a:pt x="0" y="0"/>
                </a:moveTo>
                <a:lnTo>
                  <a:pt x="178036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239125" y="3911679"/>
            <a:ext cx="165677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238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408616" y="3911679"/>
            <a:ext cx="0" cy="442913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0"/>
                </a:moveTo>
                <a:lnTo>
                  <a:pt x="0" y="649508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292984" y="3305494"/>
            <a:ext cx="316345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609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612812" y="3305494"/>
            <a:ext cx="0" cy="105641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726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612812" y="3414483"/>
            <a:ext cx="0" cy="105641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726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612812" y="3523375"/>
            <a:ext cx="316345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429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368422" y="4776894"/>
            <a:ext cx="450849" cy="340735"/>
          </a:xfrm>
          <a:custGeom>
            <a:avLst/>
            <a:gdLst/>
            <a:ahLst/>
            <a:cxnLst/>
            <a:rect l="l" t="t" r="r" b="b"/>
            <a:pathLst>
              <a:path w="495935" h="499745">
                <a:moveTo>
                  <a:pt x="245805" y="0"/>
                </a:moveTo>
                <a:lnTo>
                  <a:pt x="495813" y="249668"/>
                </a:lnTo>
                <a:lnTo>
                  <a:pt x="245805" y="499408"/>
                </a:lnTo>
                <a:lnTo>
                  <a:pt x="0" y="249668"/>
                </a:lnTo>
                <a:lnTo>
                  <a:pt x="245805" y="0"/>
                </a:lnTo>
                <a:close/>
              </a:path>
            </a:pathLst>
          </a:custGeom>
          <a:ln w="4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5451227" y="4919161"/>
            <a:ext cx="275936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b="1" spc="-52" dirty="0">
                <a:latin typeface="Arial"/>
                <a:cs typeface="Arial"/>
              </a:rPr>
              <a:t>R</a:t>
            </a:r>
            <a:r>
              <a:rPr sz="400" b="1" spc="-56" dirty="0">
                <a:latin typeface="Arial"/>
                <a:cs typeface="Arial"/>
              </a:rPr>
              <a:t>E</a:t>
            </a:r>
            <a:r>
              <a:rPr sz="400" b="1" spc="-48" dirty="0">
                <a:latin typeface="Arial"/>
                <a:cs typeface="Arial"/>
              </a:rPr>
              <a:t>Q</a:t>
            </a:r>
            <a:r>
              <a:rPr sz="400" b="1" spc="-52" dirty="0">
                <a:latin typeface="Arial"/>
                <a:cs typeface="Arial"/>
              </a:rPr>
              <a:t>U</a:t>
            </a:r>
            <a:r>
              <a:rPr sz="400" b="1" spc="-8" dirty="0">
                <a:latin typeface="Arial"/>
                <a:cs typeface="Arial"/>
              </a:rPr>
              <a:t>I</a:t>
            </a:r>
            <a:r>
              <a:rPr sz="400" b="1" spc="-52" dirty="0">
                <a:latin typeface="Arial"/>
                <a:cs typeface="Arial"/>
              </a:rPr>
              <a:t>R</a:t>
            </a:r>
            <a:r>
              <a:rPr sz="400" b="1" spc="-56" dirty="0">
                <a:latin typeface="Arial"/>
                <a:cs typeface="Arial"/>
              </a:rPr>
              <a:t>E</a:t>
            </a:r>
            <a:r>
              <a:rPr sz="400" b="1" spc="-36" dirty="0">
                <a:latin typeface="Arial"/>
                <a:cs typeface="Arial"/>
              </a:rPr>
              <a:t>S</a:t>
            </a:r>
            <a:endParaRPr sz="400">
              <a:latin typeface="Arial"/>
              <a:cs typeface="Arial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5591882" y="4483847"/>
            <a:ext cx="0" cy="293110"/>
          </a:xfrm>
          <a:custGeom>
            <a:avLst/>
            <a:gdLst/>
            <a:ahLst/>
            <a:cxnLst/>
            <a:rect l="l" t="t" r="r" b="b"/>
            <a:pathLst>
              <a:path h="429895">
                <a:moveTo>
                  <a:pt x="0" y="429802"/>
                </a:moveTo>
                <a:lnTo>
                  <a:pt x="0" y="0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591882" y="4480449"/>
            <a:ext cx="585932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197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591882" y="5117399"/>
            <a:ext cx="0" cy="1052513"/>
          </a:xfrm>
          <a:custGeom>
            <a:avLst/>
            <a:gdLst/>
            <a:ahLst/>
            <a:cxnLst/>
            <a:rect l="l" t="t" r="r" b="b"/>
            <a:pathLst>
              <a:path h="1543684">
                <a:moveTo>
                  <a:pt x="0" y="0"/>
                </a:moveTo>
                <a:lnTo>
                  <a:pt x="0" y="1543636"/>
                </a:lnTo>
              </a:path>
            </a:pathLst>
          </a:custGeom>
          <a:ln w="42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359060" y="6173282"/>
            <a:ext cx="1233055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1356104" y="0"/>
                </a:moveTo>
                <a:lnTo>
                  <a:pt x="0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356160" y="5917823"/>
            <a:ext cx="0" cy="257175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68"/>
                </a:lnTo>
              </a:path>
            </a:pathLst>
          </a:custGeom>
          <a:ln w="6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046442" y="4991378"/>
            <a:ext cx="185305" cy="0"/>
          </a:xfrm>
          <a:custGeom>
            <a:avLst/>
            <a:gdLst/>
            <a:ahLst/>
            <a:cxnLst/>
            <a:rect l="l" t="t" r="r" b="b"/>
            <a:pathLst>
              <a:path w="203834">
                <a:moveTo>
                  <a:pt x="0" y="0"/>
                </a:moveTo>
                <a:lnTo>
                  <a:pt x="203427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235251" y="4991378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580313" y="2532284"/>
            <a:ext cx="18530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427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769122" y="2532284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879211" y="4412416"/>
            <a:ext cx="21590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342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098797" y="4412416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217064" y="3189663"/>
            <a:ext cx="374073" cy="126423"/>
          </a:xfrm>
          <a:custGeom>
            <a:avLst/>
            <a:gdLst/>
            <a:ahLst/>
            <a:cxnLst/>
            <a:rect l="l" t="t" r="r" b="b"/>
            <a:pathLst>
              <a:path w="411480" h="185419">
                <a:moveTo>
                  <a:pt x="0" y="184831"/>
                </a:moveTo>
                <a:lnTo>
                  <a:pt x="411117" y="0"/>
                </a:lnTo>
              </a:path>
            </a:pathLst>
          </a:custGeom>
          <a:ln w="4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594627" y="3189663"/>
            <a:ext cx="4041" cy="0"/>
          </a:xfrm>
          <a:custGeom>
            <a:avLst/>
            <a:gdLst/>
            <a:ahLst/>
            <a:cxnLst/>
            <a:rect l="l" t="t" r="r" b="b"/>
            <a:pathLst>
              <a:path w="4444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949349" y="3303796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80" h="245110">
                <a:moveTo>
                  <a:pt x="211903" y="0"/>
                </a:moveTo>
                <a:lnTo>
                  <a:pt x="155031" y="4365"/>
                </a:lnTo>
                <a:lnTo>
                  <a:pt x="104260" y="16630"/>
                </a:lnTo>
                <a:lnTo>
                  <a:pt x="61481" y="35550"/>
                </a:lnTo>
                <a:lnTo>
                  <a:pt x="28585" y="59878"/>
                </a:lnTo>
                <a:lnTo>
                  <a:pt x="0" y="119781"/>
                </a:lnTo>
                <a:lnTo>
                  <a:pt x="7461" y="153350"/>
                </a:lnTo>
                <a:lnTo>
                  <a:pt x="61481" y="208496"/>
                </a:lnTo>
                <a:lnTo>
                  <a:pt x="104260" y="227866"/>
                </a:lnTo>
                <a:lnTo>
                  <a:pt x="155031" y="240297"/>
                </a:lnTo>
                <a:lnTo>
                  <a:pt x="211903" y="244686"/>
                </a:lnTo>
                <a:lnTo>
                  <a:pt x="268824" y="240297"/>
                </a:lnTo>
                <a:lnTo>
                  <a:pt x="319606" y="227866"/>
                </a:lnTo>
                <a:lnTo>
                  <a:pt x="362374" y="208495"/>
                </a:lnTo>
                <a:lnTo>
                  <a:pt x="395248" y="183289"/>
                </a:lnTo>
                <a:lnTo>
                  <a:pt x="423801" y="119781"/>
                </a:lnTo>
                <a:lnTo>
                  <a:pt x="416349" y="88370"/>
                </a:lnTo>
                <a:lnTo>
                  <a:pt x="362374" y="35549"/>
                </a:lnTo>
                <a:lnTo>
                  <a:pt x="319606" y="16630"/>
                </a:lnTo>
                <a:lnTo>
                  <a:pt x="268823" y="4365"/>
                </a:lnTo>
                <a:lnTo>
                  <a:pt x="2119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949349" y="3303796"/>
            <a:ext cx="385618" cy="167120"/>
          </a:xfrm>
          <a:custGeom>
            <a:avLst/>
            <a:gdLst/>
            <a:ahLst/>
            <a:cxnLst/>
            <a:rect l="l" t="t" r="r" b="b"/>
            <a:pathLst>
              <a:path w="424180" h="245110">
                <a:moveTo>
                  <a:pt x="0" y="119781"/>
                </a:moveTo>
                <a:lnTo>
                  <a:pt x="28585" y="183289"/>
                </a:lnTo>
                <a:lnTo>
                  <a:pt x="61481" y="208496"/>
                </a:lnTo>
                <a:lnTo>
                  <a:pt x="104260" y="227866"/>
                </a:lnTo>
                <a:lnTo>
                  <a:pt x="155031" y="240297"/>
                </a:lnTo>
                <a:lnTo>
                  <a:pt x="211903" y="244686"/>
                </a:lnTo>
                <a:lnTo>
                  <a:pt x="268824" y="240297"/>
                </a:lnTo>
                <a:lnTo>
                  <a:pt x="319606" y="227866"/>
                </a:lnTo>
                <a:lnTo>
                  <a:pt x="362374" y="208495"/>
                </a:lnTo>
                <a:lnTo>
                  <a:pt x="395248" y="183289"/>
                </a:lnTo>
                <a:lnTo>
                  <a:pt x="423801" y="119781"/>
                </a:lnTo>
                <a:lnTo>
                  <a:pt x="416349" y="88370"/>
                </a:lnTo>
                <a:lnTo>
                  <a:pt x="362374" y="35549"/>
                </a:lnTo>
                <a:lnTo>
                  <a:pt x="319606" y="16630"/>
                </a:lnTo>
                <a:lnTo>
                  <a:pt x="268823" y="4365"/>
                </a:lnTo>
                <a:lnTo>
                  <a:pt x="211903" y="0"/>
                </a:lnTo>
                <a:lnTo>
                  <a:pt x="155031" y="4365"/>
                </a:lnTo>
                <a:lnTo>
                  <a:pt x="104260" y="16630"/>
                </a:lnTo>
                <a:lnTo>
                  <a:pt x="61481" y="35550"/>
                </a:lnTo>
                <a:lnTo>
                  <a:pt x="28585" y="59878"/>
                </a:lnTo>
                <a:lnTo>
                  <a:pt x="0" y="119781"/>
                </a:lnTo>
                <a:close/>
              </a:path>
            </a:pathLst>
          </a:custGeom>
          <a:ln w="48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2076539" y="3359153"/>
            <a:ext cx="132773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02"/>
            <a:r>
              <a:rPr sz="400" spc="-28" dirty="0">
                <a:latin typeface="Arial"/>
                <a:cs typeface="Arial"/>
              </a:rPr>
              <a:t>E</a:t>
            </a:r>
            <a:r>
              <a:rPr sz="400" spc="-40" dirty="0">
                <a:latin typeface="Arial"/>
                <a:cs typeface="Arial"/>
              </a:rPr>
              <a:t>_</a:t>
            </a:r>
            <a:r>
              <a:rPr sz="400" spc="-36" dirty="0">
                <a:latin typeface="Arial"/>
                <a:cs typeface="Arial"/>
              </a:rPr>
              <a:t>I</a:t>
            </a:r>
            <a:r>
              <a:rPr sz="400" spc="-40" dirty="0">
                <a:latin typeface="Arial"/>
                <a:cs typeface="Arial"/>
              </a:rPr>
              <a:t>D</a:t>
            </a:r>
            <a:endParaRPr sz="400">
              <a:latin typeface="Arial"/>
              <a:cs typeface="Aria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2055360" y="3421277"/>
            <a:ext cx="169718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344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228617" y="3421277"/>
            <a:ext cx="4041" cy="0"/>
          </a:xfrm>
          <a:custGeom>
            <a:avLst/>
            <a:gdLst/>
            <a:ahLst/>
            <a:cxnLst/>
            <a:rect l="l" t="t" r="r" b="b"/>
            <a:pathLst>
              <a:path w="4444">
                <a:moveTo>
                  <a:pt x="0" y="0"/>
                </a:moveTo>
                <a:lnTo>
                  <a:pt x="423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443861" y="3445103"/>
            <a:ext cx="18530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487" y="0"/>
                </a:lnTo>
              </a:path>
            </a:pathLst>
          </a:custGeom>
          <a:ln w="5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632669" y="3445103"/>
            <a:ext cx="4041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261" y="0"/>
                </a:lnTo>
              </a:path>
            </a:pathLst>
          </a:custGeom>
          <a:ln w="49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811491" y="1441913"/>
            <a:ext cx="0" cy="4885026"/>
          </a:xfrm>
          <a:custGeom>
            <a:avLst/>
            <a:gdLst/>
            <a:ahLst/>
            <a:cxnLst/>
            <a:rect l="l" t="t" r="r" b="b"/>
            <a:pathLst>
              <a:path h="7164705">
                <a:moveTo>
                  <a:pt x="0" y="0"/>
                </a:moveTo>
                <a:lnTo>
                  <a:pt x="0" y="716432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28600" y="1443990"/>
            <a:ext cx="8580582" cy="0"/>
          </a:xfrm>
          <a:custGeom>
            <a:avLst/>
            <a:gdLst/>
            <a:ahLst/>
            <a:cxnLst/>
            <a:rect l="l" t="t" r="r" b="b"/>
            <a:pathLst>
              <a:path w="9438640">
                <a:moveTo>
                  <a:pt x="0" y="0"/>
                </a:moveTo>
                <a:lnTo>
                  <a:pt x="943813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28600" y="6324600"/>
            <a:ext cx="8580582" cy="0"/>
          </a:xfrm>
          <a:custGeom>
            <a:avLst/>
            <a:gdLst/>
            <a:ahLst/>
            <a:cxnLst/>
            <a:rect l="l" t="t" r="r" b="b"/>
            <a:pathLst>
              <a:path w="9438640">
                <a:moveTo>
                  <a:pt x="0" y="0"/>
                </a:moveTo>
                <a:lnTo>
                  <a:pt x="943813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25828" y="1441913"/>
            <a:ext cx="0" cy="4885026"/>
          </a:xfrm>
          <a:custGeom>
            <a:avLst/>
            <a:gdLst/>
            <a:ahLst/>
            <a:cxnLst/>
            <a:rect l="l" t="t" r="r" b="b"/>
            <a:pathLst>
              <a:path h="7164705">
                <a:moveTo>
                  <a:pt x="0" y="0"/>
                </a:moveTo>
                <a:lnTo>
                  <a:pt x="0" y="716432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TextBox 239"/>
          <p:cNvSpPr txBox="1"/>
          <p:nvPr/>
        </p:nvSpPr>
        <p:spPr>
          <a:xfrm>
            <a:off x="2514600" y="3810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E-R DIAGRAM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92478" y="199829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897190" y="40444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TABLES</a:t>
            </a:r>
            <a:endParaRPr lang="en-IN" sz="2800" dirty="0"/>
          </a:p>
        </p:txBody>
      </p:sp>
      <p:graphicFrame>
        <p:nvGraphicFramePr>
          <p:cNvPr id="5" name="object 4"/>
          <p:cNvGraphicFramePr>
            <a:graphicFrameLocks noGrp="1"/>
          </p:cNvGraphicFramePr>
          <p:nvPr/>
        </p:nvGraphicFramePr>
        <p:xfrm>
          <a:off x="762000" y="1143000"/>
          <a:ext cx="76200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954"/>
                <a:gridCol w="6459046"/>
              </a:tblGrid>
              <a:tr h="659082"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200" b="1" spc="-5" dirty="0">
                          <a:latin typeface="Arial" pitchFamily="34" charset="0"/>
                          <a:cs typeface="Arial" pitchFamily="34" charset="0"/>
                        </a:rPr>
                        <a:t>ENTITY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200" b="1" spc="-5" dirty="0">
                          <a:latin typeface="Arial" pitchFamily="34" charset="0"/>
                          <a:cs typeface="Arial" pitchFamily="34" charset="0"/>
                        </a:rPr>
                        <a:t>ATTRIBUTES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099">
                <a:tc>
                  <a:txBody>
                    <a:bodyPr/>
                    <a:lstStyle/>
                    <a:p>
                      <a:pPr marL="6223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Add_devic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Type,Model,Price,Quantity,Specifications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101">
                <a:tc>
                  <a:txBody>
                    <a:bodyPr/>
                    <a:lstStyle/>
                    <a:p>
                      <a:pPr marL="6223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Add_emp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Name,DOB,Adharno,Mobileno,Address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1096">
                <a:tc>
                  <a:txBody>
                    <a:bodyPr/>
                    <a:lstStyle/>
                    <a:p>
                      <a:pPr marL="62230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 pitchFamily="34" charset="0"/>
                          <a:cs typeface="Arial" pitchFamily="34" charset="0"/>
                        </a:rPr>
                        <a:t>Add_m</a:t>
                      </a: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sz="1200" dirty="0">
                          <a:latin typeface="Arial" pitchFamily="34" charset="0"/>
                          <a:cs typeface="Arial" pitchFamily="34" charset="0"/>
                        </a:rPr>
                        <a:t>rgi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Type,Model,Costprice,Sellingprice,Margin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101">
                <a:tc>
                  <a:txBody>
                    <a:bodyPr/>
                    <a:lstStyle/>
                    <a:p>
                      <a:pPr marL="62230"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" pitchFamily="34" charset="0"/>
                          <a:cs typeface="Arial" pitchFamily="34" charset="0"/>
                        </a:rPr>
                        <a:t>Admin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Username,Password,Hint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101">
                <a:tc>
                  <a:txBody>
                    <a:bodyPr/>
                    <a:lstStyle/>
                    <a:p>
                      <a:pPr marL="62230">
                        <a:lnSpc>
                          <a:spcPts val="1345"/>
                        </a:lnSpc>
                      </a:pPr>
                      <a:r>
                        <a:rPr sz="1200" dirty="0">
                          <a:latin typeface="Arial" pitchFamily="34" charset="0"/>
                          <a:cs typeface="Arial" pitchFamily="34" charset="0"/>
                        </a:rPr>
                        <a:t>Customer_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Date,Type,Model,Price,Quantity,Cname,CMobile,CAddress,CCity,Total,Billno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4101">
                <a:tc>
                  <a:txBody>
                    <a:bodyPr/>
                    <a:lstStyle/>
                    <a:p>
                      <a:pPr marL="6223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Repair_mo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C_ID,Name,Type,Model,Price,Query,Status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1319">
                <a:tc>
                  <a:txBody>
                    <a:bodyPr/>
                    <a:lstStyle/>
                    <a:p>
                      <a:pPr marL="62230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 pitchFamily="34" charset="0"/>
                          <a:cs typeface="Arial" pitchFamily="34" charset="0"/>
                        </a:rPr>
                        <a:t>Mob_r</a:t>
                      </a:r>
                      <a:r>
                        <a:rPr sz="1200" spc="-10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sz="1200" dirty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sz="1200" dirty="0">
                          <a:latin typeface="Arial" pitchFamily="34" charset="0"/>
                          <a:cs typeface="Arial" pitchFamily="34" charset="0"/>
                        </a:rPr>
                        <a:t>ir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Arial" pitchFamily="34" charset="0"/>
                          <a:cs typeface="Arial" pitchFamily="34" charset="0"/>
                        </a:rPr>
                        <a:t>Type,Phone</a:t>
                      </a:r>
                      <a:endParaRPr sz="12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12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8497" y="2717563"/>
            <a:ext cx="2502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/>
              <a:t>FORMS</a:t>
            </a:r>
            <a:endParaRPr lang="en-IN" sz="5400" dirty="0"/>
          </a:p>
        </p:txBody>
      </p:sp>
    </p:spTree>
    <p:extLst>
      <p:ext uri="{BB962C8B-B14F-4D97-AF65-F5344CB8AC3E}">
        <p14:creationId xmlns="" xmlns:p14="http://schemas.microsoft.com/office/powerpoint/2010/main" val="10882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440</Words>
  <Application>Microsoft Office PowerPoint</Application>
  <PresentationFormat>On-screen Show (4:3)</PresentationFormat>
  <Paragraphs>200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 Mobile and Accessories       Management Shop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Mobile and Accessories        Management Shop</dc:title>
  <dc:creator>SaurabhS</dc:creator>
  <cp:lastModifiedBy>SaurabhS</cp:lastModifiedBy>
  <cp:revision>14</cp:revision>
  <dcterms:created xsi:type="dcterms:W3CDTF">2016-10-12T12:16:20Z</dcterms:created>
  <dcterms:modified xsi:type="dcterms:W3CDTF">2016-10-12T13:12:22Z</dcterms:modified>
</cp:coreProperties>
</file>