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55" r:id="rId2"/>
    <p:sldId id="828" r:id="rId3"/>
    <p:sldId id="812" r:id="rId4"/>
    <p:sldId id="257" r:id="rId5"/>
    <p:sldId id="299" r:id="rId6"/>
    <p:sldId id="300" r:id="rId7"/>
    <p:sldId id="301" r:id="rId8"/>
    <p:sldId id="302" r:id="rId9"/>
    <p:sldId id="303" r:id="rId10"/>
    <p:sldId id="305" r:id="rId11"/>
    <p:sldId id="309" r:id="rId12"/>
    <p:sldId id="310" r:id="rId13"/>
    <p:sldId id="311" r:id="rId14"/>
    <p:sldId id="312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822" r:id="rId24"/>
    <p:sldId id="813" r:id="rId25"/>
    <p:sldId id="322" r:id="rId26"/>
    <p:sldId id="323" r:id="rId27"/>
    <p:sldId id="324" r:id="rId28"/>
    <p:sldId id="325" r:id="rId29"/>
    <p:sldId id="814" r:id="rId30"/>
    <p:sldId id="798" r:id="rId31"/>
    <p:sldId id="271" r:id="rId32"/>
    <p:sldId id="823" r:id="rId33"/>
    <p:sldId id="824" r:id="rId34"/>
    <p:sldId id="825" r:id="rId35"/>
    <p:sldId id="826" r:id="rId36"/>
    <p:sldId id="827" r:id="rId37"/>
    <p:sldId id="815" r:id="rId38"/>
    <p:sldId id="810" r:id="rId39"/>
    <p:sldId id="811" r:id="rId40"/>
    <p:sldId id="816" r:id="rId41"/>
    <p:sldId id="799" r:id="rId42"/>
    <p:sldId id="800" r:id="rId43"/>
    <p:sldId id="801" r:id="rId44"/>
    <p:sldId id="802" r:id="rId45"/>
    <p:sldId id="803" r:id="rId46"/>
    <p:sldId id="804" r:id="rId47"/>
    <p:sldId id="805" r:id="rId48"/>
    <p:sldId id="806" r:id="rId49"/>
    <p:sldId id="807" r:id="rId50"/>
    <p:sldId id="809" r:id="rId51"/>
    <p:sldId id="808" r:id="rId52"/>
    <p:sldId id="522" r:id="rId53"/>
    <p:sldId id="817" r:id="rId54"/>
    <p:sldId id="818" r:id="rId55"/>
    <p:sldId id="819" r:id="rId56"/>
    <p:sldId id="82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493" autoAdjust="0"/>
  </p:normalViewPr>
  <p:slideViewPr>
    <p:cSldViewPr snapToGrid="0">
      <p:cViewPr varScale="1">
        <p:scale>
          <a:sx n="77" d="100"/>
          <a:sy n="77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r>
            <a:rPr lang="en-GB" dirty="0"/>
            <a:t>Temperature &gt;= Mild</a:t>
          </a:r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8E763BA9-9DF8-4156-8121-122E8E524D8B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18453D30-8EF0-491A-8766-489EDE734179}" type="parTrans" cxnId="{CC97FAE1-2DB2-4A55-851C-05D1C3CBC156}">
      <dgm:prSet/>
      <dgm:spPr/>
      <dgm:t>
        <a:bodyPr/>
        <a:lstStyle/>
        <a:p>
          <a:endParaRPr lang="en-GB"/>
        </a:p>
      </dgm:t>
    </dgm:pt>
    <dgm:pt modelId="{B58FDF8F-6951-4F3F-BD08-2B6202845E74}" type="sibTrans" cxnId="{CC97FAE1-2DB2-4A55-851C-05D1C3CBC156}">
      <dgm:prSet/>
      <dgm:spPr/>
      <dgm:t>
        <a:bodyPr/>
        <a:lstStyle/>
        <a:p>
          <a:endParaRPr lang="en-GB"/>
        </a:p>
      </dgm:t>
    </dgm:pt>
    <dgm:pt modelId="{642E7046-CB57-4C38-A676-D0512DFD1966}">
      <dgm:prSet phldrT="[Text]"/>
      <dgm:spPr/>
      <dgm:t>
        <a:bodyPr/>
        <a:lstStyle/>
        <a:p>
          <a:endParaRPr lang="en-GB" dirty="0"/>
        </a:p>
      </dgm:t>
    </dgm:pt>
    <dgm:pt modelId="{07B9F47B-8BF1-47D6-B530-835CD0748B79}" type="sibTrans" cxnId="{1999903D-6313-4A20-8746-6ED0076AAFB0}">
      <dgm:prSet/>
      <dgm:spPr/>
      <dgm:t>
        <a:bodyPr/>
        <a:lstStyle/>
        <a:p>
          <a:endParaRPr lang="en-GB"/>
        </a:p>
      </dgm:t>
    </dgm:pt>
    <dgm:pt modelId="{EC4AB654-04E9-46CC-8E9B-8589A0769500}" type="parTrans" cxnId="{1999903D-6313-4A20-8746-6ED0076AAFB0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95697D89-419F-4CD6-AE65-F14D3E33A363}" type="pres">
      <dgm:prSet presAssocID="{18453D30-8EF0-491A-8766-489EDE734179}" presName="Name10" presStyleLbl="parChTrans1D2" presStyleIdx="0" presStyleCnt="2"/>
      <dgm:spPr/>
    </dgm:pt>
    <dgm:pt modelId="{CFACD83E-9A22-4FA6-86A6-01625656974B}" type="pres">
      <dgm:prSet presAssocID="{8E763BA9-9DF8-4156-8121-122E8E524D8B}" presName="hierRoot2" presStyleCnt="0"/>
      <dgm:spPr/>
    </dgm:pt>
    <dgm:pt modelId="{F68C9283-5BC7-426B-9725-089ABEE3FC81}" type="pres">
      <dgm:prSet presAssocID="{8E763BA9-9DF8-4156-8121-122E8E524D8B}" presName="composite2" presStyleCnt="0"/>
      <dgm:spPr/>
    </dgm:pt>
    <dgm:pt modelId="{03CF23A1-71A5-4B74-881F-8ABEE81FB287}" type="pres">
      <dgm:prSet presAssocID="{8E763BA9-9DF8-4156-8121-122E8E524D8B}" presName="background2" presStyleLbl="node2" presStyleIdx="0" presStyleCnt="2"/>
      <dgm:spPr/>
    </dgm:pt>
    <dgm:pt modelId="{E90F6E14-3C18-447A-89E2-075A3775C062}" type="pres">
      <dgm:prSet presAssocID="{8E763BA9-9DF8-4156-8121-122E8E524D8B}" presName="text2" presStyleLbl="fgAcc2" presStyleIdx="0" presStyleCnt="2">
        <dgm:presLayoutVars>
          <dgm:chPref val="3"/>
        </dgm:presLayoutVars>
      </dgm:prSet>
      <dgm:spPr/>
    </dgm:pt>
    <dgm:pt modelId="{CB18F477-ABFF-46CD-911A-D96C5EDEA650}" type="pres">
      <dgm:prSet presAssocID="{8E763BA9-9DF8-4156-8121-122E8E524D8B}" presName="hierChild3" presStyleCnt="0"/>
      <dgm:spPr/>
    </dgm:pt>
    <dgm:pt modelId="{3CFC3692-1AEC-4EE8-BEF7-C5FEA21ECB5C}" type="pres">
      <dgm:prSet presAssocID="{EC4AB654-04E9-46CC-8E9B-8589A0769500}" presName="Name10" presStyleLbl="parChTrans1D2" presStyleIdx="1" presStyleCnt="2"/>
      <dgm:spPr/>
    </dgm:pt>
    <dgm:pt modelId="{D52CC69E-63B9-4703-B1F6-B1CD4F787F6D}" type="pres">
      <dgm:prSet presAssocID="{642E7046-CB57-4C38-A676-D0512DFD1966}" presName="hierRoot2" presStyleCnt="0"/>
      <dgm:spPr/>
    </dgm:pt>
    <dgm:pt modelId="{73D35FED-B5F6-43B2-B863-4F0A23FE5921}" type="pres">
      <dgm:prSet presAssocID="{642E7046-CB57-4C38-A676-D0512DFD1966}" presName="composite2" presStyleCnt="0"/>
      <dgm:spPr/>
    </dgm:pt>
    <dgm:pt modelId="{BBC73666-8CEC-47D0-8342-BFC8B94F79CA}" type="pres">
      <dgm:prSet presAssocID="{642E7046-CB57-4C38-A676-D0512DFD1966}" presName="background2" presStyleLbl="node2" presStyleIdx="1" presStyleCnt="2"/>
      <dgm:spPr/>
    </dgm:pt>
    <dgm:pt modelId="{6CAFC492-D58B-43DC-9413-EB11977261A1}" type="pres">
      <dgm:prSet presAssocID="{642E7046-CB57-4C38-A676-D0512DFD1966}" presName="text2" presStyleLbl="fgAcc2" presStyleIdx="1" presStyleCnt="2">
        <dgm:presLayoutVars>
          <dgm:chPref val="3"/>
        </dgm:presLayoutVars>
      </dgm:prSet>
      <dgm:spPr/>
    </dgm:pt>
    <dgm:pt modelId="{78D95C28-4908-4D18-91C9-64FF310E87CA}" type="pres">
      <dgm:prSet presAssocID="{642E7046-CB57-4C38-A676-D0512DFD1966}" presName="hierChild3" presStyleCnt="0"/>
      <dgm:spPr/>
    </dgm:pt>
  </dgm:ptLst>
  <dgm:cxnLst>
    <dgm:cxn modelId="{00A73111-B9D5-434E-B6E9-23715D17F348}" type="presOf" srcId="{18453D30-8EF0-491A-8766-489EDE734179}" destId="{95697D89-419F-4CD6-AE65-F14D3E33A363}" srcOrd="0" destOrd="0" presId="urn:microsoft.com/office/officeart/2005/8/layout/hierarchy1"/>
    <dgm:cxn modelId="{3E9D8A14-3B3C-419A-ABA4-9AB4AEAD66D2}" type="presOf" srcId="{8E763BA9-9DF8-4156-8121-122E8E524D8B}" destId="{E90F6E14-3C18-447A-89E2-075A3775C062}" srcOrd="0" destOrd="0" presId="urn:microsoft.com/office/officeart/2005/8/layout/hierarchy1"/>
    <dgm:cxn modelId="{1999903D-6313-4A20-8746-6ED0076AAFB0}" srcId="{79ADB800-8B65-4767-85E8-5552CA2D1337}" destId="{642E7046-CB57-4C38-A676-D0512DFD1966}" srcOrd="1" destOrd="0" parTransId="{EC4AB654-04E9-46CC-8E9B-8589A0769500}" sibTransId="{07B9F47B-8BF1-47D6-B530-835CD0748B79}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CC97FAE1-2DB2-4A55-851C-05D1C3CBC156}" srcId="{79ADB800-8B65-4767-85E8-5552CA2D1337}" destId="{8E763BA9-9DF8-4156-8121-122E8E524D8B}" srcOrd="0" destOrd="0" parTransId="{18453D30-8EF0-491A-8766-489EDE734179}" sibTransId="{B58FDF8F-6951-4F3F-BD08-2B6202845E74}"/>
    <dgm:cxn modelId="{8C9C53E7-FC1E-4899-86B6-DCA9E93A070D}" type="presOf" srcId="{642E7046-CB57-4C38-A676-D0512DFD1966}" destId="{6CAFC492-D58B-43DC-9413-EB11977261A1}" srcOrd="0" destOrd="0" presId="urn:microsoft.com/office/officeart/2005/8/layout/hierarchy1"/>
    <dgm:cxn modelId="{8A8E3AEF-4055-467F-AA62-732C98010EA1}" type="presOf" srcId="{EC4AB654-04E9-46CC-8E9B-8589A0769500}" destId="{3CFC3692-1AEC-4EE8-BEF7-C5FEA21ECB5C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3EEA6DA4-83C9-49CD-AA19-3C3EB9389697}" type="presParOf" srcId="{0FD24FB2-3226-46C9-8280-88F3710FFBBF}" destId="{95697D89-419F-4CD6-AE65-F14D3E33A363}" srcOrd="0" destOrd="0" presId="urn:microsoft.com/office/officeart/2005/8/layout/hierarchy1"/>
    <dgm:cxn modelId="{38CA7C98-4334-4368-B70E-25F841A153D0}" type="presParOf" srcId="{0FD24FB2-3226-46C9-8280-88F3710FFBBF}" destId="{CFACD83E-9A22-4FA6-86A6-01625656974B}" srcOrd="1" destOrd="0" presId="urn:microsoft.com/office/officeart/2005/8/layout/hierarchy1"/>
    <dgm:cxn modelId="{19FB045A-8CF9-456D-8BDC-9DAB031099CC}" type="presParOf" srcId="{CFACD83E-9A22-4FA6-86A6-01625656974B}" destId="{F68C9283-5BC7-426B-9725-089ABEE3FC81}" srcOrd="0" destOrd="0" presId="urn:microsoft.com/office/officeart/2005/8/layout/hierarchy1"/>
    <dgm:cxn modelId="{51B29A82-7E34-4C40-BD19-3DC9130835A0}" type="presParOf" srcId="{F68C9283-5BC7-426B-9725-089ABEE3FC81}" destId="{03CF23A1-71A5-4B74-881F-8ABEE81FB287}" srcOrd="0" destOrd="0" presId="urn:microsoft.com/office/officeart/2005/8/layout/hierarchy1"/>
    <dgm:cxn modelId="{333A1849-D589-4BB4-9023-C8A392D29CDE}" type="presParOf" srcId="{F68C9283-5BC7-426B-9725-089ABEE3FC81}" destId="{E90F6E14-3C18-447A-89E2-075A3775C062}" srcOrd="1" destOrd="0" presId="urn:microsoft.com/office/officeart/2005/8/layout/hierarchy1"/>
    <dgm:cxn modelId="{98230D24-EDC6-401A-83DC-A95248A7095D}" type="presParOf" srcId="{CFACD83E-9A22-4FA6-86A6-01625656974B}" destId="{CB18F477-ABFF-46CD-911A-D96C5EDEA650}" srcOrd="1" destOrd="0" presId="urn:microsoft.com/office/officeart/2005/8/layout/hierarchy1"/>
    <dgm:cxn modelId="{8E92C970-0575-4D35-B0D4-D3069C8698E5}" type="presParOf" srcId="{0FD24FB2-3226-46C9-8280-88F3710FFBBF}" destId="{3CFC3692-1AEC-4EE8-BEF7-C5FEA21ECB5C}" srcOrd="2" destOrd="0" presId="urn:microsoft.com/office/officeart/2005/8/layout/hierarchy1"/>
    <dgm:cxn modelId="{089426C0-AF08-431F-8986-BF0FA34A05A5}" type="presParOf" srcId="{0FD24FB2-3226-46C9-8280-88F3710FFBBF}" destId="{D52CC69E-63B9-4703-B1F6-B1CD4F787F6D}" srcOrd="3" destOrd="0" presId="urn:microsoft.com/office/officeart/2005/8/layout/hierarchy1"/>
    <dgm:cxn modelId="{CD23C1D0-0132-498C-AEA6-BB1B3CAE9F59}" type="presParOf" srcId="{D52CC69E-63B9-4703-B1F6-B1CD4F787F6D}" destId="{73D35FED-B5F6-43B2-B863-4F0A23FE5921}" srcOrd="0" destOrd="0" presId="urn:microsoft.com/office/officeart/2005/8/layout/hierarchy1"/>
    <dgm:cxn modelId="{C028653C-16C9-4AA5-A8E1-10FC136CC80A}" type="presParOf" srcId="{73D35FED-B5F6-43B2-B863-4F0A23FE5921}" destId="{BBC73666-8CEC-47D0-8342-BFC8B94F79CA}" srcOrd="0" destOrd="0" presId="urn:microsoft.com/office/officeart/2005/8/layout/hierarchy1"/>
    <dgm:cxn modelId="{C4803E02-A1DB-48F0-A04A-036AEDE90541}" type="presParOf" srcId="{73D35FED-B5F6-43B2-B863-4F0A23FE5921}" destId="{6CAFC492-D58B-43DC-9413-EB11977261A1}" srcOrd="1" destOrd="0" presId="urn:microsoft.com/office/officeart/2005/8/layout/hierarchy1"/>
    <dgm:cxn modelId="{80A21555-A484-49EB-8A35-8FCD1EE8379C}" type="presParOf" srcId="{D52CC69E-63B9-4703-B1F6-B1CD4F787F6D}" destId="{78D95C28-4908-4D18-91C9-64FF310E87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r>
            <a:rPr lang="en-GB" dirty="0"/>
            <a:t>Temperature &gt;= Mild</a:t>
          </a:r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8E763BA9-9DF8-4156-8121-122E8E524D8B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18453D30-8EF0-491A-8766-489EDE734179}" type="parTrans" cxnId="{CC97FAE1-2DB2-4A55-851C-05D1C3CBC156}">
      <dgm:prSet/>
      <dgm:spPr/>
      <dgm:t>
        <a:bodyPr/>
        <a:lstStyle/>
        <a:p>
          <a:endParaRPr lang="en-GB"/>
        </a:p>
      </dgm:t>
    </dgm:pt>
    <dgm:pt modelId="{B58FDF8F-6951-4F3F-BD08-2B6202845E74}" type="sibTrans" cxnId="{CC97FAE1-2DB2-4A55-851C-05D1C3CBC156}">
      <dgm:prSet/>
      <dgm:spPr/>
      <dgm:t>
        <a:bodyPr/>
        <a:lstStyle/>
        <a:p>
          <a:endParaRPr lang="en-GB"/>
        </a:p>
      </dgm:t>
    </dgm:pt>
    <dgm:pt modelId="{642E7046-CB57-4C38-A676-D0512DFD1966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07B9F47B-8BF1-47D6-B530-835CD0748B79}" type="sibTrans" cxnId="{1999903D-6313-4A20-8746-6ED0076AAFB0}">
      <dgm:prSet/>
      <dgm:spPr/>
      <dgm:t>
        <a:bodyPr/>
        <a:lstStyle/>
        <a:p>
          <a:endParaRPr lang="en-GB"/>
        </a:p>
      </dgm:t>
    </dgm:pt>
    <dgm:pt modelId="{EC4AB654-04E9-46CC-8E9B-8589A0769500}" type="parTrans" cxnId="{1999903D-6313-4A20-8746-6ED0076AAFB0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95697D89-419F-4CD6-AE65-F14D3E33A363}" type="pres">
      <dgm:prSet presAssocID="{18453D30-8EF0-491A-8766-489EDE734179}" presName="Name10" presStyleLbl="parChTrans1D2" presStyleIdx="0" presStyleCnt="2"/>
      <dgm:spPr/>
    </dgm:pt>
    <dgm:pt modelId="{CFACD83E-9A22-4FA6-86A6-01625656974B}" type="pres">
      <dgm:prSet presAssocID="{8E763BA9-9DF8-4156-8121-122E8E524D8B}" presName="hierRoot2" presStyleCnt="0"/>
      <dgm:spPr/>
    </dgm:pt>
    <dgm:pt modelId="{F68C9283-5BC7-426B-9725-089ABEE3FC81}" type="pres">
      <dgm:prSet presAssocID="{8E763BA9-9DF8-4156-8121-122E8E524D8B}" presName="composite2" presStyleCnt="0"/>
      <dgm:spPr/>
    </dgm:pt>
    <dgm:pt modelId="{03CF23A1-71A5-4B74-881F-8ABEE81FB287}" type="pres">
      <dgm:prSet presAssocID="{8E763BA9-9DF8-4156-8121-122E8E524D8B}" presName="background2" presStyleLbl="node2" presStyleIdx="0" presStyleCnt="2"/>
      <dgm:spPr/>
    </dgm:pt>
    <dgm:pt modelId="{E90F6E14-3C18-447A-89E2-075A3775C062}" type="pres">
      <dgm:prSet presAssocID="{8E763BA9-9DF8-4156-8121-122E8E524D8B}" presName="text2" presStyleLbl="fgAcc2" presStyleIdx="0" presStyleCnt="2">
        <dgm:presLayoutVars>
          <dgm:chPref val="3"/>
        </dgm:presLayoutVars>
      </dgm:prSet>
      <dgm:spPr/>
    </dgm:pt>
    <dgm:pt modelId="{CB18F477-ABFF-46CD-911A-D96C5EDEA650}" type="pres">
      <dgm:prSet presAssocID="{8E763BA9-9DF8-4156-8121-122E8E524D8B}" presName="hierChild3" presStyleCnt="0"/>
      <dgm:spPr/>
    </dgm:pt>
    <dgm:pt modelId="{3CFC3692-1AEC-4EE8-BEF7-C5FEA21ECB5C}" type="pres">
      <dgm:prSet presAssocID="{EC4AB654-04E9-46CC-8E9B-8589A0769500}" presName="Name10" presStyleLbl="parChTrans1D2" presStyleIdx="1" presStyleCnt="2"/>
      <dgm:spPr/>
    </dgm:pt>
    <dgm:pt modelId="{D52CC69E-63B9-4703-B1F6-B1CD4F787F6D}" type="pres">
      <dgm:prSet presAssocID="{642E7046-CB57-4C38-A676-D0512DFD1966}" presName="hierRoot2" presStyleCnt="0"/>
      <dgm:spPr/>
    </dgm:pt>
    <dgm:pt modelId="{73D35FED-B5F6-43B2-B863-4F0A23FE5921}" type="pres">
      <dgm:prSet presAssocID="{642E7046-CB57-4C38-A676-D0512DFD1966}" presName="composite2" presStyleCnt="0"/>
      <dgm:spPr/>
    </dgm:pt>
    <dgm:pt modelId="{BBC73666-8CEC-47D0-8342-BFC8B94F79CA}" type="pres">
      <dgm:prSet presAssocID="{642E7046-CB57-4C38-A676-D0512DFD1966}" presName="background2" presStyleLbl="node2" presStyleIdx="1" presStyleCnt="2"/>
      <dgm:spPr/>
    </dgm:pt>
    <dgm:pt modelId="{6CAFC492-D58B-43DC-9413-EB11977261A1}" type="pres">
      <dgm:prSet presAssocID="{642E7046-CB57-4C38-A676-D0512DFD1966}" presName="text2" presStyleLbl="fgAcc2" presStyleIdx="1" presStyleCnt="2">
        <dgm:presLayoutVars>
          <dgm:chPref val="3"/>
        </dgm:presLayoutVars>
      </dgm:prSet>
      <dgm:spPr/>
    </dgm:pt>
    <dgm:pt modelId="{78D95C28-4908-4D18-91C9-64FF310E87CA}" type="pres">
      <dgm:prSet presAssocID="{642E7046-CB57-4C38-A676-D0512DFD1966}" presName="hierChild3" presStyleCnt="0"/>
      <dgm:spPr/>
    </dgm:pt>
  </dgm:ptLst>
  <dgm:cxnLst>
    <dgm:cxn modelId="{00A73111-B9D5-434E-B6E9-23715D17F348}" type="presOf" srcId="{18453D30-8EF0-491A-8766-489EDE734179}" destId="{95697D89-419F-4CD6-AE65-F14D3E33A363}" srcOrd="0" destOrd="0" presId="urn:microsoft.com/office/officeart/2005/8/layout/hierarchy1"/>
    <dgm:cxn modelId="{3E9D8A14-3B3C-419A-ABA4-9AB4AEAD66D2}" type="presOf" srcId="{8E763BA9-9DF8-4156-8121-122E8E524D8B}" destId="{E90F6E14-3C18-447A-89E2-075A3775C062}" srcOrd="0" destOrd="0" presId="urn:microsoft.com/office/officeart/2005/8/layout/hierarchy1"/>
    <dgm:cxn modelId="{1999903D-6313-4A20-8746-6ED0076AAFB0}" srcId="{79ADB800-8B65-4767-85E8-5552CA2D1337}" destId="{642E7046-CB57-4C38-A676-D0512DFD1966}" srcOrd="1" destOrd="0" parTransId="{EC4AB654-04E9-46CC-8E9B-8589A0769500}" sibTransId="{07B9F47B-8BF1-47D6-B530-835CD0748B79}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CC97FAE1-2DB2-4A55-851C-05D1C3CBC156}" srcId="{79ADB800-8B65-4767-85E8-5552CA2D1337}" destId="{8E763BA9-9DF8-4156-8121-122E8E524D8B}" srcOrd="0" destOrd="0" parTransId="{18453D30-8EF0-491A-8766-489EDE734179}" sibTransId="{B58FDF8F-6951-4F3F-BD08-2B6202845E74}"/>
    <dgm:cxn modelId="{8C9C53E7-FC1E-4899-86B6-DCA9E93A070D}" type="presOf" srcId="{642E7046-CB57-4C38-A676-D0512DFD1966}" destId="{6CAFC492-D58B-43DC-9413-EB11977261A1}" srcOrd="0" destOrd="0" presId="urn:microsoft.com/office/officeart/2005/8/layout/hierarchy1"/>
    <dgm:cxn modelId="{8A8E3AEF-4055-467F-AA62-732C98010EA1}" type="presOf" srcId="{EC4AB654-04E9-46CC-8E9B-8589A0769500}" destId="{3CFC3692-1AEC-4EE8-BEF7-C5FEA21ECB5C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3EEA6DA4-83C9-49CD-AA19-3C3EB9389697}" type="presParOf" srcId="{0FD24FB2-3226-46C9-8280-88F3710FFBBF}" destId="{95697D89-419F-4CD6-AE65-F14D3E33A363}" srcOrd="0" destOrd="0" presId="urn:microsoft.com/office/officeart/2005/8/layout/hierarchy1"/>
    <dgm:cxn modelId="{38CA7C98-4334-4368-B70E-25F841A153D0}" type="presParOf" srcId="{0FD24FB2-3226-46C9-8280-88F3710FFBBF}" destId="{CFACD83E-9A22-4FA6-86A6-01625656974B}" srcOrd="1" destOrd="0" presId="urn:microsoft.com/office/officeart/2005/8/layout/hierarchy1"/>
    <dgm:cxn modelId="{19FB045A-8CF9-456D-8BDC-9DAB031099CC}" type="presParOf" srcId="{CFACD83E-9A22-4FA6-86A6-01625656974B}" destId="{F68C9283-5BC7-426B-9725-089ABEE3FC81}" srcOrd="0" destOrd="0" presId="urn:microsoft.com/office/officeart/2005/8/layout/hierarchy1"/>
    <dgm:cxn modelId="{51B29A82-7E34-4C40-BD19-3DC9130835A0}" type="presParOf" srcId="{F68C9283-5BC7-426B-9725-089ABEE3FC81}" destId="{03CF23A1-71A5-4B74-881F-8ABEE81FB287}" srcOrd="0" destOrd="0" presId="urn:microsoft.com/office/officeart/2005/8/layout/hierarchy1"/>
    <dgm:cxn modelId="{333A1849-D589-4BB4-9023-C8A392D29CDE}" type="presParOf" srcId="{F68C9283-5BC7-426B-9725-089ABEE3FC81}" destId="{E90F6E14-3C18-447A-89E2-075A3775C062}" srcOrd="1" destOrd="0" presId="urn:microsoft.com/office/officeart/2005/8/layout/hierarchy1"/>
    <dgm:cxn modelId="{98230D24-EDC6-401A-83DC-A95248A7095D}" type="presParOf" srcId="{CFACD83E-9A22-4FA6-86A6-01625656974B}" destId="{CB18F477-ABFF-46CD-911A-D96C5EDEA650}" srcOrd="1" destOrd="0" presId="urn:microsoft.com/office/officeart/2005/8/layout/hierarchy1"/>
    <dgm:cxn modelId="{8E92C970-0575-4D35-B0D4-D3069C8698E5}" type="presParOf" srcId="{0FD24FB2-3226-46C9-8280-88F3710FFBBF}" destId="{3CFC3692-1AEC-4EE8-BEF7-C5FEA21ECB5C}" srcOrd="2" destOrd="0" presId="urn:microsoft.com/office/officeart/2005/8/layout/hierarchy1"/>
    <dgm:cxn modelId="{089426C0-AF08-431F-8986-BF0FA34A05A5}" type="presParOf" srcId="{0FD24FB2-3226-46C9-8280-88F3710FFBBF}" destId="{D52CC69E-63B9-4703-B1F6-B1CD4F787F6D}" srcOrd="3" destOrd="0" presId="urn:microsoft.com/office/officeart/2005/8/layout/hierarchy1"/>
    <dgm:cxn modelId="{CD23C1D0-0132-498C-AEA6-BB1B3CAE9F59}" type="presParOf" srcId="{D52CC69E-63B9-4703-B1F6-B1CD4F787F6D}" destId="{73D35FED-B5F6-43B2-B863-4F0A23FE5921}" srcOrd="0" destOrd="0" presId="urn:microsoft.com/office/officeart/2005/8/layout/hierarchy1"/>
    <dgm:cxn modelId="{C028653C-16C9-4AA5-A8E1-10FC136CC80A}" type="presParOf" srcId="{73D35FED-B5F6-43B2-B863-4F0A23FE5921}" destId="{BBC73666-8CEC-47D0-8342-BFC8B94F79CA}" srcOrd="0" destOrd="0" presId="urn:microsoft.com/office/officeart/2005/8/layout/hierarchy1"/>
    <dgm:cxn modelId="{C4803E02-A1DB-48F0-A04A-036AEDE90541}" type="presParOf" srcId="{73D35FED-B5F6-43B2-B863-4F0A23FE5921}" destId="{6CAFC492-D58B-43DC-9413-EB11977261A1}" srcOrd="1" destOrd="0" presId="urn:microsoft.com/office/officeart/2005/8/layout/hierarchy1"/>
    <dgm:cxn modelId="{80A21555-A484-49EB-8A35-8FCD1EE8379C}" type="presParOf" srcId="{D52CC69E-63B9-4703-B1F6-B1CD4F787F6D}" destId="{78D95C28-4908-4D18-91C9-64FF310E87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r>
            <a:rPr lang="en-GB" dirty="0"/>
            <a:t>Temperature &gt;= Mild</a:t>
          </a:r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8E763BA9-9DF8-4156-8121-122E8E524D8B}">
      <dgm:prSet phldrT="[Text]"/>
      <dgm:spPr/>
      <dgm:t>
        <a:bodyPr/>
        <a:lstStyle/>
        <a:p>
          <a:endParaRPr lang="en-GB" dirty="0"/>
        </a:p>
      </dgm:t>
    </dgm:pt>
    <dgm:pt modelId="{18453D30-8EF0-491A-8766-489EDE734179}" type="parTrans" cxnId="{CC97FAE1-2DB2-4A55-851C-05D1C3CBC156}">
      <dgm:prSet/>
      <dgm:spPr/>
      <dgm:t>
        <a:bodyPr/>
        <a:lstStyle/>
        <a:p>
          <a:endParaRPr lang="en-GB"/>
        </a:p>
      </dgm:t>
    </dgm:pt>
    <dgm:pt modelId="{B58FDF8F-6951-4F3F-BD08-2B6202845E74}" type="sibTrans" cxnId="{CC97FAE1-2DB2-4A55-851C-05D1C3CBC156}">
      <dgm:prSet/>
      <dgm:spPr/>
      <dgm:t>
        <a:bodyPr/>
        <a:lstStyle/>
        <a:p>
          <a:endParaRPr lang="en-GB"/>
        </a:p>
      </dgm:t>
    </dgm:pt>
    <dgm:pt modelId="{642E7046-CB57-4C38-A676-D0512DFD1966}">
      <dgm:prSet phldrT="[Text]"/>
      <dgm:spPr/>
      <dgm:t>
        <a:bodyPr/>
        <a:lstStyle/>
        <a:p>
          <a:r>
            <a:rPr lang="en-GB" dirty="0"/>
            <a:t>Humidity = Normal</a:t>
          </a:r>
        </a:p>
      </dgm:t>
    </dgm:pt>
    <dgm:pt modelId="{07B9F47B-8BF1-47D6-B530-835CD0748B79}" type="sibTrans" cxnId="{1999903D-6313-4A20-8746-6ED0076AAFB0}">
      <dgm:prSet/>
      <dgm:spPr/>
      <dgm:t>
        <a:bodyPr/>
        <a:lstStyle/>
        <a:p>
          <a:endParaRPr lang="en-GB"/>
        </a:p>
      </dgm:t>
    </dgm:pt>
    <dgm:pt modelId="{EC4AB654-04E9-46CC-8E9B-8589A0769500}" type="parTrans" cxnId="{1999903D-6313-4A20-8746-6ED0076AAFB0}">
      <dgm:prSet/>
      <dgm:spPr/>
      <dgm:t>
        <a:bodyPr/>
        <a:lstStyle/>
        <a:p>
          <a:endParaRPr lang="en-GB"/>
        </a:p>
      </dgm:t>
    </dgm:pt>
    <dgm:pt modelId="{0AF741D8-E01D-4A6F-89CB-422CBE8FB605}">
      <dgm:prSet phldrT="[Text]"/>
      <dgm:spPr/>
      <dgm:t>
        <a:bodyPr/>
        <a:lstStyle/>
        <a:p>
          <a:endParaRPr lang="en-GB" dirty="0"/>
        </a:p>
      </dgm:t>
    </dgm:pt>
    <dgm:pt modelId="{0AF7C16A-40CE-47F5-AFED-F0BD958417A0}" type="parTrans" cxnId="{95273FCF-75F7-46F7-82B0-119C765E8D39}">
      <dgm:prSet/>
      <dgm:spPr/>
      <dgm:t>
        <a:bodyPr/>
        <a:lstStyle/>
        <a:p>
          <a:endParaRPr lang="en-GB"/>
        </a:p>
      </dgm:t>
    </dgm:pt>
    <dgm:pt modelId="{4A01B938-A325-4722-83FF-47CA0F8FEB54}" type="sibTrans" cxnId="{95273FCF-75F7-46F7-82B0-119C765E8D39}">
      <dgm:prSet/>
      <dgm:spPr/>
      <dgm:t>
        <a:bodyPr/>
        <a:lstStyle/>
        <a:p>
          <a:endParaRPr lang="en-GB"/>
        </a:p>
      </dgm:t>
    </dgm:pt>
    <dgm:pt modelId="{A4AAC5CD-7A15-4F5E-A370-BE8C9FCA5A2F}">
      <dgm:prSet phldrT="[Text]"/>
      <dgm:spPr/>
      <dgm:t>
        <a:bodyPr/>
        <a:lstStyle/>
        <a:p>
          <a:endParaRPr lang="en-GB" dirty="0"/>
        </a:p>
      </dgm:t>
    </dgm:pt>
    <dgm:pt modelId="{469C767D-C5CA-4850-B1B1-46E3B3CB0B1D}" type="parTrans" cxnId="{BBB58E29-E9D1-479B-8A49-9EC5A74D7E2D}">
      <dgm:prSet/>
      <dgm:spPr/>
      <dgm:t>
        <a:bodyPr/>
        <a:lstStyle/>
        <a:p>
          <a:endParaRPr lang="en-GB"/>
        </a:p>
      </dgm:t>
    </dgm:pt>
    <dgm:pt modelId="{E633B2F6-E0F7-494F-8A52-1F3091DF8C17}" type="sibTrans" cxnId="{BBB58E29-E9D1-479B-8A49-9EC5A74D7E2D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95697D89-419F-4CD6-AE65-F14D3E33A363}" type="pres">
      <dgm:prSet presAssocID="{18453D30-8EF0-491A-8766-489EDE734179}" presName="Name10" presStyleLbl="parChTrans1D2" presStyleIdx="0" presStyleCnt="2"/>
      <dgm:spPr/>
    </dgm:pt>
    <dgm:pt modelId="{CFACD83E-9A22-4FA6-86A6-01625656974B}" type="pres">
      <dgm:prSet presAssocID="{8E763BA9-9DF8-4156-8121-122E8E524D8B}" presName="hierRoot2" presStyleCnt="0"/>
      <dgm:spPr/>
    </dgm:pt>
    <dgm:pt modelId="{F68C9283-5BC7-426B-9725-089ABEE3FC81}" type="pres">
      <dgm:prSet presAssocID="{8E763BA9-9DF8-4156-8121-122E8E524D8B}" presName="composite2" presStyleCnt="0"/>
      <dgm:spPr/>
    </dgm:pt>
    <dgm:pt modelId="{03CF23A1-71A5-4B74-881F-8ABEE81FB287}" type="pres">
      <dgm:prSet presAssocID="{8E763BA9-9DF8-4156-8121-122E8E524D8B}" presName="background2" presStyleLbl="node2" presStyleIdx="0" presStyleCnt="2"/>
      <dgm:spPr/>
    </dgm:pt>
    <dgm:pt modelId="{E90F6E14-3C18-447A-89E2-075A3775C062}" type="pres">
      <dgm:prSet presAssocID="{8E763BA9-9DF8-4156-8121-122E8E524D8B}" presName="text2" presStyleLbl="fgAcc2" presStyleIdx="0" presStyleCnt="2">
        <dgm:presLayoutVars>
          <dgm:chPref val="3"/>
        </dgm:presLayoutVars>
      </dgm:prSet>
      <dgm:spPr/>
    </dgm:pt>
    <dgm:pt modelId="{CB18F477-ABFF-46CD-911A-D96C5EDEA650}" type="pres">
      <dgm:prSet presAssocID="{8E763BA9-9DF8-4156-8121-122E8E524D8B}" presName="hierChild3" presStyleCnt="0"/>
      <dgm:spPr/>
    </dgm:pt>
    <dgm:pt modelId="{3CFC3692-1AEC-4EE8-BEF7-C5FEA21ECB5C}" type="pres">
      <dgm:prSet presAssocID="{EC4AB654-04E9-46CC-8E9B-8589A0769500}" presName="Name10" presStyleLbl="parChTrans1D2" presStyleIdx="1" presStyleCnt="2"/>
      <dgm:spPr/>
    </dgm:pt>
    <dgm:pt modelId="{D52CC69E-63B9-4703-B1F6-B1CD4F787F6D}" type="pres">
      <dgm:prSet presAssocID="{642E7046-CB57-4C38-A676-D0512DFD1966}" presName="hierRoot2" presStyleCnt="0"/>
      <dgm:spPr/>
    </dgm:pt>
    <dgm:pt modelId="{73D35FED-B5F6-43B2-B863-4F0A23FE5921}" type="pres">
      <dgm:prSet presAssocID="{642E7046-CB57-4C38-A676-D0512DFD1966}" presName="composite2" presStyleCnt="0"/>
      <dgm:spPr/>
    </dgm:pt>
    <dgm:pt modelId="{BBC73666-8CEC-47D0-8342-BFC8B94F79CA}" type="pres">
      <dgm:prSet presAssocID="{642E7046-CB57-4C38-A676-D0512DFD1966}" presName="background2" presStyleLbl="node2" presStyleIdx="1" presStyleCnt="2"/>
      <dgm:spPr/>
    </dgm:pt>
    <dgm:pt modelId="{6CAFC492-D58B-43DC-9413-EB11977261A1}" type="pres">
      <dgm:prSet presAssocID="{642E7046-CB57-4C38-A676-D0512DFD1966}" presName="text2" presStyleLbl="fgAcc2" presStyleIdx="1" presStyleCnt="2">
        <dgm:presLayoutVars>
          <dgm:chPref val="3"/>
        </dgm:presLayoutVars>
      </dgm:prSet>
      <dgm:spPr/>
    </dgm:pt>
    <dgm:pt modelId="{78D95C28-4908-4D18-91C9-64FF310E87CA}" type="pres">
      <dgm:prSet presAssocID="{642E7046-CB57-4C38-A676-D0512DFD1966}" presName="hierChild3" presStyleCnt="0"/>
      <dgm:spPr/>
    </dgm:pt>
    <dgm:pt modelId="{7A234E24-FB7C-4A6D-8756-59173E223766}" type="pres">
      <dgm:prSet presAssocID="{469C767D-C5CA-4850-B1B1-46E3B3CB0B1D}" presName="Name17" presStyleLbl="parChTrans1D3" presStyleIdx="0" presStyleCnt="2"/>
      <dgm:spPr/>
    </dgm:pt>
    <dgm:pt modelId="{BEA653CA-A76F-43F3-B9F3-4181BE2DEC3D}" type="pres">
      <dgm:prSet presAssocID="{A4AAC5CD-7A15-4F5E-A370-BE8C9FCA5A2F}" presName="hierRoot3" presStyleCnt="0"/>
      <dgm:spPr/>
    </dgm:pt>
    <dgm:pt modelId="{C79D72FC-B94B-400D-AAEC-FD1C4D44014B}" type="pres">
      <dgm:prSet presAssocID="{A4AAC5CD-7A15-4F5E-A370-BE8C9FCA5A2F}" presName="composite3" presStyleCnt="0"/>
      <dgm:spPr/>
    </dgm:pt>
    <dgm:pt modelId="{126A6019-2D72-4BCB-88F8-EDD13A3638D3}" type="pres">
      <dgm:prSet presAssocID="{A4AAC5CD-7A15-4F5E-A370-BE8C9FCA5A2F}" presName="background3" presStyleLbl="node3" presStyleIdx="0" presStyleCnt="2"/>
      <dgm:spPr/>
    </dgm:pt>
    <dgm:pt modelId="{A4BBA58B-3CB0-4678-A2FC-52FFDD7B605A}" type="pres">
      <dgm:prSet presAssocID="{A4AAC5CD-7A15-4F5E-A370-BE8C9FCA5A2F}" presName="text3" presStyleLbl="fgAcc3" presStyleIdx="0" presStyleCnt="2">
        <dgm:presLayoutVars>
          <dgm:chPref val="3"/>
        </dgm:presLayoutVars>
      </dgm:prSet>
      <dgm:spPr/>
    </dgm:pt>
    <dgm:pt modelId="{3EF8C3EA-7216-4061-B194-FB5AD10E54B7}" type="pres">
      <dgm:prSet presAssocID="{A4AAC5CD-7A15-4F5E-A370-BE8C9FCA5A2F}" presName="hierChild4" presStyleCnt="0"/>
      <dgm:spPr/>
    </dgm:pt>
    <dgm:pt modelId="{6E2E4864-23B3-4ED8-A534-FC2BD0062C80}" type="pres">
      <dgm:prSet presAssocID="{0AF7C16A-40CE-47F5-AFED-F0BD958417A0}" presName="Name17" presStyleLbl="parChTrans1D3" presStyleIdx="1" presStyleCnt="2"/>
      <dgm:spPr/>
    </dgm:pt>
    <dgm:pt modelId="{6ABFCE4B-5F0D-4874-9217-91D6035A0B03}" type="pres">
      <dgm:prSet presAssocID="{0AF741D8-E01D-4A6F-89CB-422CBE8FB605}" presName="hierRoot3" presStyleCnt="0"/>
      <dgm:spPr/>
    </dgm:pt>
    <dgm:pt modelId="{7562FF10-C29E-4898-A86C-A520F9D6E3AC}" type="pres">
      <dgm:prSet presAssocID="{0AF741D8-E01D-4A6F-89CB-422CBE8FB605}" presName="composite3" presStyleCnt="0"/>
      <dgm:spPr/>
    </dgm:pt>
    <dgm:pt modelId="{B5D743AB-D1E2-4EF0-9484-33567A314889}" type="pres">
      <dgm:prSet presAssocID="{0AF741D8-E01D-4A6F-89CB-422CBE8FB605}" presName="background3" presStyleLbl="node3" presStyleIdx="1" presStyleCnt="2"/>
      <dgm:spPr/>
    </dgm:pt>
    <dgm:pt modelId="{060A8552-0C59-430F-A876-F527572DD75D}" type="pres">
      <dgm:prSet presAssocID="{0AF741D8-E01D-4A6F-89CB-422CBE8FB605}" presName="text3" presStyleLbl="fgAcc3" presStyleIdx="1" presStyleCnt="2">
        <dgm:presLayoutVars>
          <dgm:chPref val="3"/>
        </dgm:presLayoutVars>
      </dgm:prSet>
      <dgm:spPr/>
    </dgm:pt>
    <dgm:pt modelId="{397057A2-69E6-403C-A18B-FA2470E77BB4}" type="pres">
      <dgm:prSet presAssocID="{0AF741D8-E01D-4A6F-89CB-422CBE8FB605}" presName="hierChild4" presStyleCnt="0"/>
      <dgm:spPr/>
    </dgm:pt>
  </dgm:ptLst>
  <dgm:cxnLst>
    <dgm:cxn modelId="{00A73111-B9D5-434E-B6E9-23715D17F348}" type="presOf" srcId="{18453D30-8EF0-491A-8766-489EDE734179}" destId="{95697D89-419F-4CD6-AE65-F14D3E33A363}" srcOrd="0" destOrd="0" presId="urn:microsoft.com/office/officeart/2005/8/layout/hierarchy1"/>
    <dgm:cxn modelId="{3E9D8A14-3B3C-419A-ABA4-9AB4AEAD66D2}" type="presOf" srcId="{8E763BA9-9DF8-4156-8121-122E8E524D8B}" destId="{E90F6E14-3C18-447A-89E2-075A3775C062}" srcOrd="0" destOrd="0" presId="urn:microsoft.com/office/officeart/2005/8/layout/hierarchy1"/>
    <dgm:cxn modelId="{9EEF0821-587F-4BC9-94C1-72CC19239695}" type="presOf" srcId="{469C767D-C5CA-4850-B1B1-46E3B3CB0B1D}" destId="{7A234E24-FB7C-4A6D-8756-59173E223766}" srcOrd="0" destOrd="0" presId="urn:microsoft.com/office/officeart/2005/8/layout/hierarchy1"/>
    <dgm:cxn modelId="{BBB58E29-E9D1-479B-8A49-9EC5A74D7E2D}" srcId="{642E7046-CB57-4C38-A676-D0512DFD1966}" destId="{A4AAC5CD-7A15-4F5E-A370-BE8C9FCA5A2F}" srcOrd="0" destOrd="0" parTransId="{469C767D-C5CA-4850-B1B1-46E3B3CB0B1D}" sibTransId="{E633B2F6-E0F7-494F-8A52-1F3091DF8C17}"/>
    <dgm:cxn modelId="{1999903D-6313-4A20-8746-6ED0076AAFB0}" srcId="{79ADB800-8B65-4767-85E8-5552CA2D1337}" destId="{642E7046-CB57-4C38-A676-D0512DFD1966}" srcOrd="1" destOrd="0" parTransId="{EC4AB654-04E9-46CC-8E9B-8589A0769500}" sibTransId="{07B9F47B-8BF1-47D6-B530-835CD0748B79}"/>
    <dgm:cxn modelId="{BFAEEC5C-E3C8-4A2C-85FF-F273F6C30104}" type="presOf" srcId="{0AF741D8-E01D-4A6F-89CB-422CBE8FB605}" destId="{060A8552-0C59-430F-A876-F527572DD75D}" srcOrd="0" destOrd="0" presId="urn:microsoft.com/office/officeart/2005/8/layout/hierarchy1"/>
    <dgm:cxn modelId="{DDBD1B84-F23A-4DA6-867D-E0B1A5692DD5}" type="presOf" srcId="{A4AAC5CD-7A15-4F5E-A370-BE8C9FCA5A2F}" destId="{A4BBA58B-3CB0-4678-A2FC-52FFDD7B605A}" srcOrd="0" destOrd="0" presId="urn:microsoft.com/office/officeart/2005/8/layout/hierarchy1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95273FCF-75F7-46F7-82B0-119C765E8D39}" srcId="{642E7046-CB57-4C38-A676-D0512DFD1966}" destId="{0AF741D8-E01D-4A6F-89CB-422CBE8FB605}" srcOrd="1" destOrd="0" parTransId="{0AF7C16A-40CE-47F5-AFED-F0BD958417A0}" sibTransId="{4A01B938-A325-4722-83FF-47CA0F8FEB54}"/>
    <dgm:cxn modelId="{CC97FAE1-2DB2-4A55-851C-05D1C3CBC156}" srcId="{79ADB800-8B65-4767-85E8-5552CA2D1337}" destId="{8E763BA9-9DF8-4156-8121-122E8E524D8B}" srcOrd="0" destOrd="0" parTransId="{18453D30-8EF0-491A-8766-489EDE734179}" sibTransId="{B58FDF8F-6951-4F3F-BD08-2B6202845E74}"/>
    <dgm:cxn modelId="{8C9C53E7-FC1E-4899-86B6-DCA9E93A070D}" type="presOf" srcId="{642E7046-CB57-4C38-A676-D0512DFD1966}" destId="{6CAFC492-D58B-43DC-9413-EB11977261A1}" srcOrd="0" destOrd="0" presId="urn:microsoft.com/office/officeart/2005/8/layout/hierarchy1"/>
    <dgm:cxn modelId="{8A8E3AEF-4055-467F-AA62-732C98010EA1}" type="presOf" srcId="{EC4AB654-04E9-46CC-8E9B-8589A0769500}" destId="{3CFC3692-1AEC-4EE8-BEF7-C5FEA21ECB5C}" srcOrd="0" destOrd="0" presId="urn:microsoft.com/office/officeart/2005/8/layout/hierarchy1"/>
    <dgm:cxn modelId="{DB26CDF3-7C50-4F75-B97F-924159D1299F}" type="presOf" srcId="{0AF7C16A-40CE-47F5-AFED-F0BD958417A0}" destId="{6E2E4864-23B3-4ED8-A534-FC2BD0062C80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3EEA6DA4-83C9-49CD-AA19-3C3EB9389697}" type="presParOf" srcId="{0FD24FB2-3226-46C9-8280-88F3710FFBBF}" destId="{95697D89-419F-4CD6-AE65-F14D3E33A363}" srcOrd="0" destOrd="0" presId="urn:microsoft.com/office/officeart/2005/8/layout/hierarchy1"/>
    <dgm:cxn modelId="{38CA7C98-4334-4368-B70E-25F841A153D0}" type="presParOf" srcId="{0FD24FB2-3226-46C9-8280-88F3710FFBBF}" destId="{CFACD83E-9A22-4FA6-86A6-01625656974B}" srcOrd="1" destOrd="0" presId="urn:microsoft.com/office/officeart/2005/8/layout/hierarchy1"/>
    <dgm:cxn modelId="{19FB045A-8CF9-456D-8BDC-9DAB031099CC}" type="presParOf" srcId="{CFACD83E-9A22-4FA6-86A6-01625656974B}" destId="{F68C9283-5BC7-426B-9725-089ABEE3FC81}" srcOrd="0" destOrd="0" presId="urn:microsoft.com/office/officeart/2005/8/layout/hierarchy1"/>
    <dgm:cxn modelId="{51B29A82-7E34-4C40-BD19-3DC9130835A0}" type="presParOf" srcId="{F68C9283-5BC7-426B-9725-089ABEE3FC81}" destId="{03CF23A1-71A5-4B74-881F-8ABEE81FB287}" srcOrd="0" destOrd="0" presId="urn:microsoft.com/office/officeart/2005/8/layout/hierarchy1"/>
    <dgm:cxn modelId="{333A1849-D589-4BB4-9023-C8A392D29CDE}" type="presParOf" srcId="{F68C9283-5BC7-426B-9725-089ABEE3FC81}" destId="{E90F6E14-3C18-447A-89E2-075A3775C062}" srcOrd="1" destOrd="0" presId="urn:microsoft.com/office/officeart/2005/8/layout/hierarchy1"/>
    <dgm:cxn modelId="{98230D24-EDC6-401A-83DC-A95248A7095D}" type="presParOf" srcId="{CFACD83E-9A22-4FA6-86A6-01625656974B}" destId="{CB18F477-ABFF-46CD-911A-D96C5EDEA650}" srcOrd="1" destOrd="0" presId="urn:microsoft.com/office/officeart/2005/8/layout/hierarchy1"/>
    <dgm:cxn modelId="{8E92C970-0575-4D35-B0D4-D3069C8698E5}" type="presParOf" srcId="{0FD24FB2-3226-46C9-8280-88F3710FFBBF}" destId="{3CFC3692-1AEC-4EE8-BEF7-C5FEA21ECB5C}" srcOrd="2" destOrd="0" presId="urn:microsoft.com/office/officeart/2005/8/layout/hierarchy1"/>
    <dgm:cxn modelId="{089426C0-AF08-431F-8986-BF0FA34A05A5}" type="presParOf" srcId="{0FD24FB2-3226-46C9-8280-88F3710FFBBF}" destId="{D52CC69E-63B9-4703-B1F6-B1CD4F787F6D}" srcOrd="3" destOrd="0" presId="urn:microsoft.com/office/officeart/2005/8/layout/hierarchy1"/>
    <dgm:cxn modelId="{CD23C1D0-0132-498C-AEA6-BB1B3CAE9F59}" type="presParOf" srcId="{D52CC69E-63B9-4703-B1F6-B1CD4F787F6D}" destId="{73D35FED-B5F6-43B2-B863-4F0A23FE5921}" srcOrd="0" destOrd="0" presId="urn:microsoft.com/office/officeart/2005/8/layout/hierarchy1"/>
    <dgm:cxn modelId="{C028653C-16C9-4AA5-A8E1-10FC136CC80A}" type="presParOf" srcId="{73D35FED-B5F6-43B2-B863-4F0A23FE5921}" destId="{BBC73666-8CEC-47D0-8342-BFC8B94F79CA}" srcOrd="0" destOrd="0" presId="urn:microsoft.com/office/officeart/2005/8/layout/hierarchy1"/>
    <dgm:cxn modelId="{C4803E02-A1DB-48F0-A04A-036AEDE90541}" type="presParOf" srcId="{73D35FED-B5F6-43B2-B863-4F0A23FE5921}" destId="{6CAFC492-D58B-43DC-9413-EB11977261A1}" srcOrd="1" destOrd="0" presId="urn:microsoft.com/office/officeart/2005/8/layout/hierarchy1"/>
    <dgm:cxn modelId="{80A21555-A484-49EB-8A35-8FCD1EE8379C}" type="presParOf" srcId="{D52CC69E-63B9-4703-B1F6-B1CD4F787F6D}" destId="{78D95C28-4908-4D18-91C9-64FF310E87CA}" srcOrd="1" destOrd="0" presId="urn:microsoft.com/office/officeart/2005/8/layout/hierarchy1"/>
    <dgm:cxn modelId="{C85FA5ED-3B35-4812-9578-9BDF56B517C8}" type="presParOf" srcId="{78D95C28-4908-4D18-91C9-64FF310E87CA}" destId="{7A234E24-FB7C-4A6D-8756-59173E223766}" srcOrd="0" destOrd="0" presId="urn:microsoft.com/office/officeart/2005/8/layout/hierarchy1"/>
    <dgm:cxn modelId="{EFC4E7CD-BCBB-4303-86DE-B3B6FB6F0CFA}" type="presParOf" srcId="{78D95C28-4908-4D18-91C9-64FF310E87CA}" destId="{BEA653CA-A76F-43F3-B9F3-4181BE2DEC3D}" srcOrd="1" destOrd="0" presId="urn:microsoft.com/office/officeart/2005/8/layout/hierarchy1"/>
    <dgm:cxn modelId="{B25E9E59-5E47-4AB6-B807-BE4A752E7CA2}" type="presParOf" srcId="{BEA653CA-A76F-43F3-B9F3-4181BE2DEC3D}" destId="{C79D72FC-B94B-400D-AAEC-FD1C4D44014B}" srcOrd="0" destOrd="0" presId="urn:microsoft.com/office/officeart/2005/8/layout/hierarchy1"/>
    <dgm:cxn modelId="{62A2571F-A014-4B4C-B0AE-8DBA3D853EA9}" type="presParOf" srcId="{C79D72FC-B94B-400D-AAEC-FD1C4D44014B}" destId="{126A6019-2D72-4BCB-88F8-EDD13A3638D3}" srcOrd="0" destOrd="0" presId="urn:microsoft.com/office/officeart/2005/8/layout/hierarchy1"/>
    <dgm:cxn modelId="{D8F568A5-CFB7-495A-A930-7971DFF75ED1}" type="presParOf" srcId="{C79D72FC-B94B-400D-AAEC-FD1C4D44014B}" destId="{A4BBA58B-3CB0-4678-A2FC-52FFDD7B605A}" srcOrd="1" destOrd="0" presId="urn:microsoft.com/office/officeart/2005/8/layout/hierarchy1"/>
    <dgm:cxn modelId="{5FFC45A2-2FCD-4A1C-B2F0-909926AE7D63}" type="presParOf" srcId="{BEA653CA-A76F-43F3-B9F3-4181BE2DEC3D}" destId="{3EF8C3EA-7216-4061-B194-FB5AD10E54B7}" srcOrd="1" destOrd="0" presId="urn:microsoft.com/office/officeart/2005/8/layout/hierarchy1"/>
    <dgm:cxn modelId="{359ED687-7076-4307-AC55-F8460D96D576}" type="presParOf" srcId="{78D95C28-4908-4D18-91C9-64FF310E87CA}" destId="{6E2E4864-23B3-4ED8-A534-FC2BD0062C80}" srcOrd="2" destOrd="0" presId="urn:microsoft.com/office/officeart/2005/8/layout/hierarchy1"/>
    <dgm:cxn modelId="{8A932FB1-5B0F-47D0-B2BA-7C4726B99E80}" type="presParOf" srcId="{78D95C28-4908-4D18-91C9-64FF310E87CA}" destId="{6ABFCE4B-5F0D-4874-9217-91D6035A0B03}" srcOrd="3" destOrd="0" presId="urn:microsoft.com/office/officeart/2005/8/layout/hierarchy1"/>
    <dgm:cxn modelId="{5521A6B4-C31E-459B-8BC4-D419ECE09B4C}" type="presParOf" srcId="{6ABFCE4B-5F0D-4874-9217-91D6035A0B03}" destId="{7562FF10-C29E-4898-A86C-A520F9D6E3AC}" srcOrd="0" destOrd="0" presId="urn:microsoft.com/office/officeart/2005/8/layout/hierarchy1"/>
    <dgm:cxn modelId="{76A7AA90-BF7B-42CA-AB9A-F593DBC9B085}" type="presParOf" srcId="{7562FF10-C29E-4898-A86C-A520F9D6E3AC}" destId="{B5D743AB-D1E2-4EF0-9484-33567A314889}" srcOrd="0" destOrd="0" presId="urn:microsoft.com/office/officeart/2005/8/layout/hierarchy1"/>
    <dgm:cxn modelId="{EFA9E875-F6AF-4D21-9791-FF192ADEAA5D}" type="presParOf" srcId="{7562FF10-C29E-4898-A86C-A520F9D6E3AC}" destId="{060A8552-0C59-430F-A876-F527572DD75D}" srcOrd="1" destOrd="0" presId="urn:microsoft.com/office/officeart/2005/8/layout/hierarchy1"/>
    <dgm:cxn modelId="{A40C863B-9CDA-40EA-A45A-C477D32C7F30}" type="presParOf" srcId="{6ABFCE4B-5F0D-4874-9217-91D6035A0B03}" destId="{397057A2-69E6-403C-A18B-FA2470E77B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endParaRPr lang="en-GB" dirty="0"/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DB47A1A2-5BAD-4242-9133-FE98BDF80C7B}">
      <dgm:prSet phldrT="[Text]"/>
      <dgm:spPr/>
      <dgm:t>
        <a:bodyPr/>
        <a:lstStyle/>
        <a:p>
          <a:endParaRPr lang="en-GB" dirty="0"/>
        </a:p>
      </dgm:t>
    </dgm:pt>
    <dgm:pt modelId="{17DDDF50-0A6F-47DE-8CD2-63A3E376AD73}" type="parTrans" cxnId="{629E207F-D46D-4BB6-B0FF-0B77AB3DE3D0}">
      <dgm:prSet/>
      <dgm:spPr/>
      <dgm:t>
        <a:bodyPr/>
        <a:lstStyle/>
        <a:p>
          <a:endParaRPr lang="en-GB"/>
        </a:p>
      </dgm:t>
    </dgm:pt>
    <dgm:pt modelId="{C87CB883-5758-49BE-9F93-BC7CBE804233}" type="sibTrans" cxnId="{629E207F-D46D-4BB6-B0FF-0B77AB3DE3D0}">
      <dgm:prSet/>
      <dgm:spPr/>
      <dgm:t>
        <a:bodyPr/>
        <a:lstStyle/>
        <a:p>
          <a:endParaRPr lang="en-GB"/>
        </a:p>
      </dgm:t>
    </dgm:pt>
    <dgm:pt modelId="{F6081A79-FE73-4D7B-8536-ACF70C38219C}">
      <dgm:prSet phldrT="[Text]"/>
      <dgm:spPr/>
      <dgm:t>
        <a:bodyPr/>
        <a:lstStyle/>
        <a:p>
          <a:endParaRPr lang="en-GB" dirty="0"/>
        </a:p>
      </dgm:t>
    </dgm:pt>
    <dgm:pt modelId="{4B97E666-C19F-48E5-966E-92083E39CCA4}" type="parTrans" cxnId="{C1D55DBE-035B-44E4-94AC-480FD686A838}">
      <dgm:prSet/>
      <dgm:spPr/>
      <dgm:t>
        <a:bodyPr/>
        <a:lstStyle/>
        <a:p>
          <a:endParaRPr lang="en-GB"/>
        </a:p>
      </dgm:t>
    </dgm:pt>
    <dgm:pt modelId="{F8D9BA43-A783-49FC-BBD1-3F563AA0A32E}" type="sibTrans" cxnId="{C1D55DBE-035B-44E4-94AC-480FD686A838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52709B79-82A4-4E4C-AA4B-2F6C1586AFC2}" type="pres">
      <dgm:prSet presAssocID="{17DDDF50-0A6F-47DE-8CD2-63A3E376AD73}" presName="Name10" presStyleLbl="parChTrans1D2" presStyleIdx="0" presStyleCnt="2"/>
      <dgm:spPr/>
    </dgm:pt>
    <dgm:pt modelId="{ED1EFFC4-6531-4AAB-B9A7-918BF63FF2CB}" type="pres">
      <dgm:prSet presAssocID="{DB47A1A2-5BAD-4242-9133-FE98BDF80C7B}" presName="hierRoot2" presStyleCnt="0"/>
      <dgm:spPr/>
    </dgm:pt>
    <dgm:pt modelId="{6A9AFF79-ECE3-4673-A409-6BC463C23F82}" type="pres">
      <dgm:prSet presAssocID="{DB47A1A2-5BAD-4242-9133-FE98BDF80C7B}" presName="composite2" presStyleCnt="0"/>
      <dgm:spPr/>
    </dgm:pt>
    <dgm:pt modelId="{E93161A3-FFCE-40BC-A5C6-A1D291918320}" type="pres">
      <dgm:prSet presAssocID="{DB47A1A2-5BAD-4242-9133-FE98BDF80C7B}" presName="background2" presStyleLbl="node2" presStyleIdx="0" presStyleCnt="2"/>
      <dgm:spPr/>
    </dgm:pt>
    <dgm:pt modelId="{5F64FB66-25AA-4CFD-B9FE-8F43D2D29921}" type="pres">
      <dgm:prSet presAssocID="{DB47A1A2-5BAD-4242-9133-FE98BDF80C7B}" presName="text2" presStyleLbl="fgAcc2" presStyleIdx="0" presStyleCnt="2">
        <dgm:presLayoutVars>
          <dgm:chPref val="3"/>
        </dgm:presLayoutVars>
      </dgm:prSet>
      <dgm:spPr/>
    </dgm:pt>
    <dgm:pt modelId="{31AB659B-8446-455D-B6B1-4E532723D31E}" type="pres">
      <dgm:prSet presAssocID="{DB47A1A2-5BAD-4242-9133-FE98BDF80C7B}" presName="hierChild3" presStyleCnt="0"/>
      <dgm:spPr/>
    </dgm:pt>
    <dgm:pt modelId="{6D1C71E3-CF37-4BC3-A412-036E658A0879}" type="pres">
      <dgm:prSet presAssocID="{4B97E666-C19F-48E5-966E-92083E39CCA4}" presName="Name10" presStyleLbl="parChTrans1D2" presStyleIdx="1" presStyleCnt="2"/>
      <dgm:spPr/>
    </dgm:pt>
    <dgm:pt modelId="{FC54144C-9345-4178-8BAB-A6E79DEBD40F}" type="pres">
      <dgm:prSet presAssocID="{F6081A79-FE73-4D7B-8536-ACF70C38219C}" presName="hierRoot2" presStyleCnt="0"/>
      <dgm:spPr/>
    </dgm:pt>
    <dgm:pt modelId="{81BD7454-AA9A-45CD-8A94-9D8174FF44B7}" type="pres">
      <dgm:prSet presAssocID="{F6081A79-FE73-4D7B-8536-ACF70C38219C}" presName="composite2" presStyleCnt="0"/>
      <dgm:spPr/>
    </dgm:pt>
    <dgm:pt modelId="{586FE180-D535-4154-8E62-8A314C123B59}" type="pres">
      <dgm:prSet presAssocID="{F6081A79-FE73-4D7B-8536-ACF70C38219C}" presName="background2" presStyleLbl="node2" presStyleIdx="1" presStyleCnt="2"/>
      <dgm:spPr/>
    </dgm:pt>
    <dgm:pt modelId="{E04628E4-56F8-48F3-9B59-9899D82CF400}" type="pres">
      <dgm:prSet presAssocID="{F6081A79-FE73-4D7B-8536-ACF70C38219C}" presName="text2" presStyleLbl="fgAcc2" presStyleIdx="1" presStyleCnt="2">
        <dgm:presLayoutVars>
          <dgm:chPref val="3"/>
        </dgm:presLayoutVars>
      </dgm:prSet>
      <dgm:spPr/>
    </dgm:pt>
    <dgm:pt modelId="{35597C30-C159-4DFD-8653-DF9ECDBB1DC1}" type="pres">
      <dgm:prSet presAssocID="{F6081A79-FE73-4D7B-8536-ACF70C38219C}" presName="hierChild3" presStyleCnt="0"/>
      <dgm:spPr/>
    </dgm:pt>
  </dgm:ptLst>
  <dgm:cxnLst>
    <dgm:cxn modelId="{0CF29B18-5D84-42C6-B4ED-8DE023AD6B27}" type="presOf" srcId="{17DDDF50-0A6F-47DE-8CD2-63A3E376AD73}" destId="{52709B79-82A4-4E4C-AA4B-2F6C1586AFC2}" srcOrd="0" destOrd="0" presId="urn:microsoft.com/office/officeart/2005/8/layout/hierarchy1"/>
    <dgm:cxn modelId="{A9F9B75D-AB54-4E6C-B68E-5F40022F6F80}" type="presOf" srcId="{4B97E666-C19F-48E5-966E-92083E39CCA4}" destId="{6D1C71E3-CF37-4BC3-A412-036E658A0879}" srcOrd="0" destOrd="0" presId="urn:microsoft.com/office/officeart/2005/8/layout/hierarchy1"/>
    <dgm:cxn modelId="{E2FAB761-80C1-42A7-AD23-A866E666C98F}" type="presOf" srcId="{DB47A1A2-5BAD-4242-9133-FE98BDF80C7B}" destId="{5F64FB66-25AA-4CFD-B9FE-8F43D2D29921}" srcOrd="0" destOrd="0" presId="urn:microsoft.com/office/officeart/2005/8/layout/hierarchy1"/>
    <dgm:cxn modelId="{629E207F-D46D-4BB6-B0FF-0B77AB3DE3D0}" srcId="{79ADB800-8B65-4767-85E8-5552CA2D1337}" destId="{DB47A1A2-5BAD-4242-9133-FE98BDF80C7B}" srcOrd="0" destOrd="0" parTransId="{17DDDF50-0A6F-47DE-8CD2-63A3E376AD73}" sibTransId="{C87CB883-5758-49BE-9F93-BC7CBE804233}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C1D55DBE-035B-44E4-94AC-480FD686A838}" srcId="{79ADB800-8B65-4767-85E8-5552CA2D1337}" destId="{F6081A79-FE73-4D7B-8536-ACF70C38219C}" srcOrd="1" destOrd="0" parTransId="{4B97E666-C19F-48E5-966E-92083E39CCA4}" sibTransId="{F8D9BA43-A783-49FC-BBD1-3F563AA0A32E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D5D1D5C0-2C83-48C8-9F9D-CC2F1083402A}" type="presOf" srcId="{F6081A79-FE73-4D7B-8536-ACF70C38219C}" destId="{E04628E4-56F8-48F3-9B59-9899D82CF400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03EEC93D-2470-45A3-BF3D-4FA98CACEAF5}" type="presParOf" srcId="{0FD24FB2-3226-46C9-8280-88F3710FFBBF}" destId="{52709B79-82A4-4E4C-AA4B-2F6C1586AFC2}" srcOrd="0" destOrd="0" presId="urn:microsoft.com/office/officeart/2005/8/layout/hierarchy1"/>
    <dgm:cxn modelId="{97B33EAD-B74D-4164-8F45-3BEACEDC4767}" type="presParOf" srcId="{0FD24FB2-3226-46C9-8280-88F3710FFBBF}" destId="{ED1EFFC4-6531-4AAB-B9A7-918BF63FF2CB}" srcOrd="1" destOrd="0" presId="urn:microsoft.com/office/officeart/2005/8/layout/hierarchy1"/>
    <dgm:cxn modelId="{742EA2D7-091D-432A-BC3A-69C967F6CA41}" type="presParOf" srcId="{ED1EFFC4-6531-4AAB-B9A7-918BF63FF2CB}" destId="{6A9AFF79-ECE3-4673-A409-6BC463C23F82}" srcOrd="0" destOrd="0" presId="urn:microsoft.com/office/officeart/2005/8/layout/hierarchy1"/>
    <dgm:cxn modelId="{85BEE282-24BB-486C-9E0F-40BC77DB84BD}" type="presParOf" srcId="{6A9AFF79-ECE3-4673-A409-6BC463C23F82}" destId="{E93161A3-FFCE-40BC-A5C6-A1D291918320}" srcOrd="0" destOrd="0" presId="urn:microsoft.com/office/officeart/2005/8/layout/hierarchy1"/>
    <dgm:cxn modelId="{F528FCCB-CF78-437F-B85E-5DCE85C57D8D}" type="presParOf" srcId="{6A9AFF79-ECE3-4673-A409-6BC463C23F82}" destId="{5F64FB66-25AA-4CFD-B9FE-8F43D2D29921}" srcOrd="1" destOrd="0" presId="urn:microsoft.com/office/officeart/2005/8/layout/hierarchy1"/>
    <dgm:cxn modelId="{787AE98A-D8EB-4017-9100-F4895E6D07AA}" type="presParOf" srcId="{ED1EFFC4-6531-4AAB-B9A7-918BF63FF2CB}" destId="{31AB659B-8446-455D-B6B1-4E532723D31E}" srcOrd="1" destOrd="0" presId="urn:microsoft.com/office/officeart/2005/8/layout/hierarchy1"/>
    <dgm:cxn modelId="{1E44A9C1-7848-41C5-A1BE-47AB0F241ECF}" type="presParOf" srcId="{0FD24FB2-3226-46C9-8280-88F3710FFBBF}" destId="{6D1C71E3-CF37-4BC3-A412-036E658A0879}" srcOrd="2" destOrd="0" presId="urn:microsoft.com/office/officeart/2005/8/layout/hierarchy1"/>
    <dgm:cxn modelId="{9562EBCE-3ADC-4B61-955E-502296A42025}" type="presParOf" srcId="{0FD24FB2-3226-46C9-8280-88F3710FFBBF}" destId="{FC54144C-9345-4178-8BAB-A6E79DEBD40F}" srcOrd="3" destOrd="0" presId="urn:microsoft.com/office/officeart/2005/8/layout/hierarchy1"/>
    <dgm:cxn modelId="{252D9C9C-71E6-4615-A1BC-CC1F4B2E198F}" type="presParOf" srcId="{FC54144C-9345-4178-8BAB-A6E79DEBD40F}" destId="{81BD7454-AA9A-45CD-8A94-9D8174FF44B7}" srcOrd="0" destOrd="0" presId="urn:microsoft.com/office/officeart/2005/8/layout/hierarchy1"/>
    <dgm:cxn modelId="{39660E39-3197-4EBE-B57F-04209303A4D5}" type="presParOf" srcId="{81BD7454-AA9A-45CD-8A94-9D8174FF44B7}" destId="{586FE180-D535-4154-8E62-8A314C123B59}" srcOrd="0" destOrd="0" presId="urn:microsoft.com/office/officeart/2005/8/layout/hierarchy1"/>
    <dgm:cxn modelId="{0F9AD70B-F99D-4AC6-827C-23D404687B0D}" type="presParOf" srcId="{81BD7454-AA9A-45CD-8A94-9D8174FF44B7}" destId="{E04628E4-56F8-48F3-9B59-9899D82CF400}" srcOrd="1" destOrd="0" presId="urn:microsoft.com/office/officeart/2005/8/layout/hierarchy1"/>
    <dgm:cxn modelId="{9C0C03F5-EF6D-4A72-8F67-7A19105E53FE}" type="presParOf" srcId="{FC54144C-9345-4178-8BAB-A6E79DEBD40F}" destId="{35597C30-C159-4DFD-8653-DF9ECDBB1D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endParaRPr lang="en-GB" dirty="0"/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DB47A1A2-5BAD-4242-9133-FE98BDF80C7B}">
      <dgm:prSet phldrT="[Text]"/>
      <dgm:spPr/>
      <dgm:t>
        <a:bodyPr/>
        <a:lstStyle/>
        <a:p>
          <a:endParaRPr lang="en-GB" dirty="0"/>
        </a:p>
      </dgm:t>
    </dgm:pt>
    <dgm:pt modelId="{17DDDF50-0A6F-47DE-8CD2-63A3E376AD73}" type="parTrans" cxnId="{629E207F-D46D-4BB6-B0FF-0B77AB3DE3D0}">
      <dgm:prSet/>
      <dgm:spPr/>
      <dgm:t>
        <a:bodyPr/>
        <a:lstStyle/>
        <a:p>
          <a:endParaRPr lang="en-GB"/>
        </a:p>
      </dgm:t>
    </dgm:pt>
    <dgm:pt modelId="{C87CB883-5758-49BE-9F93-BC7CBE804233}" type="sibTrans" cxnId="{629E207F-D46D-4BB6-B0FF-0B77AB3DE3D0}">
      <dgm:prSet/>
      <dgm:spPr/>
      <dgm:t>
        <a:bodyPr/>
        <a:lstStyle/>
        <a:p>
          <a:endParaRPr lang="en-GB"/>
        </a:p>
      </dgm:t>
    </dgm:pt>
    <dgm:pt modelId="{F6081A79-FE73-4D7B-8536-ACF70C38219C}">
      <dgm:prSet phldrT="[Text]"/>
      <dgm:spPr/>
      <dgm:t>
        <a:bodyPr/>
        <a:lstStyle/>
        <a:p>
          <a:endParaRPr lang="en-GB" dirty="0"/>
        </a:p>
      </dgm:t>
    </dgm:pt>
    <dgm:pt modelId="{4B97E666-C19F-48E5-966E-92083E39CCA4}" type="parTrans" cxnId="{C1D55DBE-035B-44E4-94AC-480FD686A838}">
      <dgm:prSet/>
      <dgm:spPr/>
      <dgm:t>
        <a:bodyPr/>
        <a:lstStyle/>
        <a:p>
          <a:endParaRPr lang="en-GB"/>
        </a:p>
      </dgm:t>
    </dgm:pt>
    <dgm:pt modelId="{F8D9BA43-A783-49FC-BBD1-3F563AA0A32E}" type="sibTrans" cxnId="{C1D55DBE-035B-44E4-94AC-480FD686A838}">
      <dgm:prSet/>
      <dgm:spPr/>
      <dgm:t>
        <a:bodyPr/>
        <a:lstStyle/>
        <a:p>
          <a:endParaRPr lang="en-GB"/>
        </a:p>
      </dgm:t>
    </dgm:pt>
    <dgm:pt modelId="{27241BED-DCE3-406F-9251-40E99AB73679}">
      <dgm:prSet phldrT="[Text]"/>
      <dgm:spPr/>
      <dgm:t>
        <a:bodyPr/>
        <a:lstStyle/>
        <a:p>
          <a:endParaRPr lang="en-GB" dirty="0"/>
        </a:p>
      </dgm:t>
    </dgm:pt>
    <dgm:pt modelId="{38116056-CA81-4CE4-BB0A-83C4BEDD8A2E}" type="parTrans" cxnId="{55EB4F10-057D-4F34-BB46-644A8EF6072E}">
      <dgm:prSet/>
      <dgm:spPr/>
    </dgm:pt>
    <dgm:pt modelId="{716F5A94-2950-4F42-BC26-D19ABAAD6857}" type="sibTrans" cxnId="{55EB4F10-057D-4F34-BB46-644A8EF6072E}">
      <dgm:prSet/>
      <dgm:spPr/>
    </dgm:pt>
    <dgm:pt modelId="{8426E793-23DF-4240-B4F8-91D1E269A976}">
      <dgm:prSet phldrT="[Text]"/>
      <dgm:spPr/>
      <dgm:t>
        <a:bodyPr/>
        <a:lstStyle/>
        <a:p>
          <a:endParaRPr lang="en-GB" dirty="0"/>
        </a:p>
      </dgm:t>
    </dgm:pt>
    <dgm:pt modelId="{10D1986A-EEA0-4F74-9591-CF5593010A87}" type="parTrans" cxnId="{8C821CA2-66C1-4E8E-825D-ED3E6E90D407}">
      <dgm:prSet/>
      <dgm:spPr/>
    </dgm:pt>
    <dgm:pt modelId="{82F3A97A-B8D3-4648-A751-894A1189A159}" type="sibTrans" cxnId="{8C821CA2-66C1-4E8E-825D-ED3E6E90D407}">
      <dgm:prSet/>
      <dgm:spPr/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2A36F7DD-2BA6-45B2-89CA-8F853943515A}" type="pres">
      <dgm:prSet presAssocID="{38116056-CA81-4CE4-BB0A-83C4BEDD8A2E}" presName="Name10" presStyleLbl="parChTrans1D2" presStyleIdx="0" presStyleCnt="2"/>
      <dgm:spPr/>
    </dgm:pt>
    <dgm:pt modelId="{442E672D-1524-4707-AF7E-35CEF12F8C56}" type="pres">
      <dgm:prSet presAssocID="{27241BED-DCE3-406F-9251-40E99AB73679}" presName="hierRoot2" presStyleCnt="0"/>
      <dgm:spPr/>
    </dgm:pt>
    <dgm:pt modelId="{8C06F582-4E21-4033-BD10-BCEFAE584107}" type="pres">
      <dgm:prSet presAssocID="{27241BED-DCE3-406F-9251-40E99AB73679}" presName="composite2" presStyleCnt="0"/>
      <dgm:spPr/>
    </dgm:pt>
    <dgm:pt modelId="{D22C8F26-6F44-41BA-91F1-6240869D0AAF}" type="pres">
      <dgm:prSet presAssocID="{27241BED-DCE3-406F-9251-40E99AB73679}" presName="background2" presStyleLbl="node2" presStyleIdx="0" presStyleCnt="2"/>
      <dgm:spPr/>
    </dgm:pt>
    <dgm:pt modelId="{CC754A1B-49E7-4BA5-911C-7690191DA1CB}" type="pres">
      <dgm:prSet presAssocID="{27241BED-DCE3-406F-9251-40E99AB73679}" presName="text2" presStyleLbl="fgAcc2" presStyleIdx="0" presStyleCnt="2">
        <dgm:presLayoutVars>
          <dgm:chPref val="3"/>
        </dgm:presLayoutVars>
      </dgm:prSet>
      <dgm:spPr/>
    </dgm:pt>
    <dgm:pt modelId="{6D80ED67-A0F9-49EF-9448-FC60A6277E9F}" type="pres">
      <dgm:prSet presAssocID="{27241BED-DCE3-406F-9251-40E99AB73679}" presName="hierChild3" presStyleCnt="0"/>
      <dgm:spPr/>
    </dgm:pt>
    <dgm:pt modelId="{F3AEFFF1-553D-4D10-B87A-AAF48350C00A}" type="pres">
      <dgm:prSet presAssocID="{10D1986A-EEA0-4F74-9591-CF5593010A87}" presName="Name17" presStyleLbl="parChTrans1D3" presStyleIdx="0" presStyleCnt="2"/>
      <dgm:spPr/>
    </dgm:pt>
    <dgm:pt modelId="{2C191F35-8252-4AD3-B67C-C45DF23287F1}" type="pres">
      <dgm:prSet presAssocID="{8426E793-23DF-4240-B4F8-91D1E269A976}" presName="hierRoot3" presStyleCnt="0"/>
      <dgm:spPr/>
    </dgm:pt>
    <dgm:pt modelId="{86DC4A94-6095-44E3-9C11-A6E8F89308A2}" type="pres">
      <dgm:prSet presAssocID="{8426E793-23DF-4240-B4F8-91D1E269A976}" presName="composite3" presStyleCnt="0"/>
      <dgm:spPr/>
    </dgm:pt>
    <dgm:pt modelId="{4EF35B7D-07D1-4D33-909B-DA05E59BE52C}" type="pres">
      <dgm:prSet presAssocID="{8426E793-23DF-4240-B4F8-91D1E269A976}" presName="background3" presStyleLbl="node3" presStyleIdx="0" presStyleCnt="2"/>
      <dgm:spPr/>
    </dgm:pt>
    <dgm:pt modelId="{DC500183-3939-4D81-A33E-BE2D15A07A7F}" type="pres">
      <dgm:prSet presAssocID="{8426E793-23DF-4240-B4F8-91D1E269A976}" presName="text3" presStyleLbl="fgAcc3" presStyleIdx="0" presStyleCnt="2">
        <dgm:presLayoutVars>
          <dgm:chPref val="3"/>
        </dgm:presLayoutVars>
      </dgm:prSet>
      <dgm:spPr/>
    </dgm:pt>
    <dgm:pt modelId="{CD8CD983-4A56-42E7-B600-68DBDE40A1CB}" type="pres">
      <dgm:prSet presAssocID="{8426E793-23DF-4240-B4F8-91D1E269A976}" presName="hierChild4" presStyleCnt="0"/>
      <dgm:spPr/>
    </dgm:pt>
    <dgm:pt modelId="{4A70A121-22FF-45E7-930B-3BF8B813A543}" type="pres">
      <dgm:prSet presAssocID="{17DDDF50-0A6F-47DE-8CD2-63A3E376AD73}" presName="Name17" presStyleLbl="parChTrans1D3" presStyleIdx="1" presStyleCnt="2"/>
      <dgm:spPr/>
    </dgm:pt>
    <dgm:pt modelId="{36C26323-35E9-4E52-8DFF-DA18F06452C5}" type="pres">
      <dgm:prSet presAssocID="{DB47A1A2-5BAD-4242-9133-FE98BDF80C7B}" presName="hierRoot3" presStyleCnt="0"/>
      <dgm:spPr/>
    </dgm:pt>
    <dgm:pt modelId="{1825F99E-FA20-4040-B82C-5BC2427A01EC}" type="pres">
      <dgm:prSet presAssocID="{DB47A1A2-5BAD-4242-9133-FE98BDF80C7B}" presName="composite3" presStyleCnt="0"/>
      <dgm:spPr/>
    </dgm:pt>
    <dgm:pt modelId="{BA9F4BAD-3106-45FE-86E6-3956D6789D16}" type="pres">
      <dgm:prSet presAssocID="{DB47A1A2-5BAD-4242-9133-FE98BDF80C7B}" presName="background3" presStyleLbl="node3" presStyleIdx="1" presStyleCnt="2"/>
      <dgm:spPr/>
    </dgm:pt>
    <dgm:pt modelId="{09CB6F68-3880-4CD1-8CF1-68A1A150AA73}" type="pres">
      <dgm:prSet presAssocID="{DB47A1A2-5BAD-4242-9133-FE98BDF80C7B}" presName="text3" presStyleLbl="fgAcc3" presStyleIdx="1" presStyleCnt="2">
        <dgm:presLayoutVars>
          <dgm:chPref val="3"/>
        </dgm:presLayoutVars>
      </dgm:prSet>
      <dgm:spPr/>
    </dgm:pt>
    <dgm:pt modelId="{86CFEA45-DBF2-400E-A0B7-8E8A9BC03499}" type="pres">
      <dgm:prSet presAssocID="{DB47A1A2-5BAD-4242-9133-FE98BDF80C7B}" presName="hierChild4" presStyleCnt="0"/>
      <dgm:spPr/>
    </dgm:pt>
    <dgm:pt modelId="{6D1C71E3-CF37-4BC3-A412-036E658A0879}" type="pres">
      <dgm:prSet presAssocID="{4B97E666-C19F-48E5-966E-92083E39CCA4}" presName="Name10" presStyleLbl="parChTrans1D2" presStyleIdx="1" presStyleCnt="2"/>
      <dgm:spPr/>
    </dgm:pt>
    <dgm:pt modelId="{FC54144C-9345-4178-8BAB-A6E79DEBD40F}" type="pres">
      <dgm:prSet presAssocID="{F6081A79-FE73-4D7B-8536-ACF70C38219C}" presName="hierRoot2" presStyleCnt="0"/>
      <dgm:spPr/>
    </dgm:pt>
    <dgm:pt modelId="{81BD7454-AA9A-45CD-8A94-9D8174FF44B7}" type="pres">
      <dgm:prSet presAssocID="{F6081A79-FE73-4D7B-8536-ACF70C38219C}" presName="composite2" presStyleCnt="0"/>
      <dgm:spPr/>
    </dgm:pt>
    <dgm:pt modelId="{586FE180-D535-4154-8E62-8A314C123B59}" type="pres">
      <dgm:prSet presAssocID="{F6081A79-FE73-4D7B-8536-ACF70C38219C}" presName="background2" presStyleLbl="node2" presStyleIdx="1" presStyleCnt="2"/>
      <dgm:spPr/>
    </dgm:pt>
    <dgm:pt modelId="{E04628E4-56F8-48F3-9B59-9899D82CF400}" type="pres">
      <dgm:prSet presAssocID="{F6081A79-FE73-4D7B-8536-ACF70C38219C}" presName="text2" presStyleLbl="fgAcc2" presStyleIdx="1" presStyleCnt="2">
        <dgm:presLayoutVars>
          <dgm:chPref val="3"/>
        </dgm:presLayoutVars>
      </dgm:prSet>
      <dgm:spPr/>
    </dgm:pt>
    <dgm:pt modelId="{35597C30-C159-4DFD-8653-DF9ECDBB1DC1}" type="pres">
      <dgm:prSet presAssocID="{F6081A79-FE73-4D7B-8536-ACF70C38219C}" presName="hierChild3" presStyleCnt="0"/>
      <dgm:spPr/>
    </dgm:pt>
  </dgm:ptLst>
  <dgm:cxnLst>
    <dgm:cxn modelId="{248F4F01-4BC1-42D6-ACB7-A33206123C14}" type="presOf" srcId="{27241BED-DCE3-406F-9251-40E99AB73679}" destId="{CC754A1B-49E7-4BA5-911C-7690191DA1CB}" srcOrd="0" destOrd="0" presId="urn:microsoft.com/office/officeart/2005/8/layout/hierarchy1"/>
    <dgm:cxn modelId="{51C41006-6483-4D40-A72F-3596A873C3A6}" type="presOf" srcId="{10D1986A-EEA0-4F74-9591-CF5593010A87}" destId="{F3AEFFF1-553D-4D10-B87A-AAF48350C00A}" srcOrd="0" destOrd="0" presId="urn:microsoft.com/office/officeart/2005/8/layout/hierarchy1"/>
    <dgm:cxn modelId="{55EB4F10-057D-4F34-BB46-644A8EF6072E}" srcId="{79ADB800-8B65-4767-85E8-5552CA2D1337}" destId="{27241BED-DCE3-406F-9251-40E99AB73679}" srcOrd="0" destOrd="0" parTransId="{38116056-CA81-4CE4-BB0A-83C4BEDD8A2E}" sibTransId="{716F5A94-2950-4F42-BC26-D19ABAAD6857}"/>
    <dgm:cxn modelId="{568EAE2B-1E38-4A3D-A590-3A5603A61A1C}" type="presOf" srcId="{38116056-CA81-4CE4-BB0A-83C4BEDD8A2E}" destId="{2A36F7DD-2BA6-45B2-89CA-8F853943515A}" srcOrd="0" destOrd="0" presId="urn:microsoft.com/office/officeart/2005/8/layout/hierarchy1"/>
    <dgm:cxn modelId="{A9F9B75D-AB54-4E6C-B68E-5F40022F6F80}" type="presOf" srcId="{4B97E666-C19F-48E5-966E-92083E39CCA4}" destId="{6D1C71E3-CF37-4BC3-A412-036E658A0879}" srcOrd="0" destOrd="0" presId="urn:microsoft.com/office/officeart/2005/8/layout/hierarchy1"/>
    <dgm:cxn modelId="{629E207F-D46D-4BB6-B0FF-0B77AB3DE3D0}" srcId="{27241BED-DCE3-406F-9251-40E99AB73679}" destId="{DB47A1A2-5BAD-4242-9133-FE98BDF80C7B}" srcOrd="1" destOrd="0" parTransId="{17DDDF50-0A6F-47DE-8CD2-63A3E376AD73}" sibTransId="{C87CB883-5758-49BE-9F93-BC7CBE804233}"/>
    <dgm:cxn modelId="{2A2EB99B-2D58-42D0-AA9F-B1BC10E1C93C}" type="presOf" srcId="{17DDDF50-0A6F-47DE-8CD2-63A3E376AD73}" destId="{4A70A121-22FF-45E7-930B-3BF8B813A543}" srcOrd="0" destOrd="0" presId="urn:microsoft.com/office/officeart/2005/8/layout/hierarchy1"/>
    <dgm:cxn modelId="{8C821CA2-66C1-4E8E-825D-ED3E6E90D407}" srcId="{27241BED-DCE3-406F-9251-40E99AB73679}" destId="{8426E793-23DF-4240-B4F8-91D1E269A976}" srcOrd="0" destOrd="0" parTransId="{10D1986A-EEA0-4F74-9591-CF5593010A87}" sibTransId="{82F3A97A-B8D3-4648-A751-894A1189A159}"/>
    <dgm:cxn modelId="{C5E23FB2-1CB1-4783-B9A8-52FE704505DD}" type="presOf" srcId="{DB47A1A2-5BAD-4242-9133-FE98BDF80C7B}" destId="{09CB6F68-3880-4CD1-8CF1-68A1A150AA73}" srcOrd="0" destOrd="0" presId="urn:microsoft.com/office/officeart/2005/8/layout/hierarchy1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C1D55DBE-035B-44E4-94AC-480FD686A838}" srcId="{79ADB800-8B65-4767-85E8-5552CA2D1337}" destId="{F6081A79-FE73-4D7B-8536-ACF70C38219C}" srcOrd="1" destOrd="0" parTransId="{4B97E666-C19F-48E5-966E-92083E39CCA4}" sibTransId="{F8D9BA43-A783-49FC-BBD1-3F563AA0A32E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263197BF-C9DB-475C-B8DF-0C5E20359D4B}" type="presOf" srcId="{8426E793-23DF-4240-B4F8-91D1E269A976}" destId="{DC500183-3939-4D81-A33E-BE2D15A07A7F}" srcOrd="0" destOrd="0" presId="urn:microsoft.com/office/officeart/2005/8/layout/hierarchy1"/>
    <dgm:cxn modelId="{D5D1D5C0-2C83-48C8-9F9D-CC2F1083402A}" type="presOf" srcId="{F6081A79-FE73-4D7B-8536-ACF70C38219C}" destId="{E04628E4-56F8-48F3-9B59-9899D82CF400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54D699AE-23F9-4641-A9FE-79E133D7B7AF}" type="presParOf" srcId="{0FD24FB2-3226-46C9-8280-88F3710FFBBF}" destId="{2A36F7DD-2BA6-45B2-89CA-8F853943515A}" srcOrd="0" destOrd="0" presId="urn:microsoft.com/office/officeart/2005/8/layout/hierarchy1"/>
    <dgm:cxn modelId="{74FD47CE-09DC-4469-9042-A05AC2754913}" type="presParOf" srcId="{0FD24FB2-3226-46C9-8280-88F3710FFBBF}" destId="{442E672D-1524-4707-AF7E-35CEF12F8C56}" srcOrd="1" destOrd="0" presId="urn:microsoft.com/office/officeart/2005/8/layout/hierarchy1"/>
    <dgm:cxn modelId="{13819918-9092-4E02-846D-CC3406455D4D}" type="presParOf" srcId="{442E672D-1524-4707-AF7E-35CEF12F8C56}" destId="{8C06F582-4E21-4033-BD10-BCEFAE584107}" srcOrd="0" destOrd="0" presId="urn:microsoft.com/office/officeart/2005/8/layout/hierarchy1"/>
    <dgm:cxn modelId="{BDFB4FC3-1469-41E7-B8B0-8567694ACB03}" type="presParOf" srcId="{8C06F582-4E21-4033-BD10-BCEFAE584107}" destId="{D22C8F26-6F44-41BA-91F1-6240869D0AAF}" srcOrd="0" destOrd="0" presId="urn:microsoft.com/office/officeart/2005/8/layout/hierarchy1"/>
    <dgm:cxn modelId="{32E5F3D1-1181-4BAF-B0CD-2F9D2CF6F708}" type="presParOf" srcId="{8C06F582-4E21-4033-BD10-BCEFAE584107}" destId="{CC754A1B-49E7-4BA5-911C-7690191DA1CB}" srcOrd="1" destOrd="0" presId="urn:microsoft.com/office/officeart/2005/8/layout/hierarchy1"/>
    <dgm:cxn modelId="{F61F0AAC-8BE3-4672-A7A6-27513CFE346F}" type="presParOf" srcId="{442E672D-1524-4707-AF7E-35CEF12F8C56}" destId="{6D80ED67-A0F9-49EF-9448-FC60A6277E9F}" srcOrd="1" destOrd="0" presId="urn:microsoft.com/office/officeart/2005/8/layout/hierarchy1"/>
    <dgm:cxn modelId="{99179B3B-8B70-4F70-8B1D-46F6BD46078A}" type="presParOf" srcId="{6D80ED67-A0F9-49EF-9448-FC60A6277E9F}" destId="{F3AEFFF1-553D-4D10-B87A-AAF48350C00A}" srcOrd="0" destOrd="0" presId="urn:microsoft.com/office/officeart/2005/8/layout/hierarchy1"/>
    <dgm:cxn modelId="{EFE68FC2-87EB-4A82-B1AC-17C303F6A56D}" type="presParOf" srcId="{6D80ED67-A0F9-49EF-9448-FC60A6277E9F}" destId="{2C191F35-8252-4AD3-B67C-C45DF23287F1}" srcOrd="1" destOrd="0" presId="urn:microsoft.com/office/officeart/2005/8/layout/hierarchy1"/>
    <dgm:cxn modelId="{8A87C396-D332-46A9-AD0A-43926162B7A2}" type="presParOf" srcId="{2C191F35-8252-4AD3-B67C-C45DF23287F1}" destId="{86DC4A94-6095-44E3-9C11-A6E8F89308A2}" srcOrd="0" destOrd="0" presId="urn:microsoft.com/office/officeart/2005/8/layout/hierarchy1"/>
    <dgm:cxn modelId="{E6549EF9-ED8B-4C36-95F1-17C31B23CF76}" type="presParOf" srcId="{86DC4A94-6095-44E3-9C11-A6E8F89308A2}" destId="{4EF35B7D-07D1-4D33-909B-DA05E59BE52C}" srcOrd="0" destOrd="0" presId="urn:microsoft.com/office/officeart/2005/8/layout/hierarchy1"/>
    <dgm:cxn modelId="{1735116F-08CB-4601-841B-629C7AA8512F}" type="presParOf" srcId="{86DC4A94-6095-44E3-9C11-A6E8F89308A2}" destId="{DC500183-3939-4D81-A33E-BE2D15A07A7F}" srcOrd="1" destOrd="0" presId="urn:microsoft.com/office/officeart/2005/8/layout/hierarchy1"/>
    <dgm:cxn modelId="{924C1390-086F-404D-B312-A48F56E8C6C9}" type="presParOf" srcId="{2C191F35-8252-4AD3-B67C-C45DF23287F1}" destId="{CD8CD983-4A56-42E7-B600-68DBDE40A1CB}" srcOrd="1" destOrd="0" presId="urn:microsoft.com/office/officeart/2005/8/layout/hierarchy1"/>
    <dgm:cxn modelId="{EE92333E-8F45-46C1-965C-C6E0F2912322}" type="presParOf" srcId="{6D80ED67-A0F9-49EF-9448-FC60A6277E9F}" destId="{4A70A121-22FF-45E7-930B-3BF8B813A543}" srcOrd="2" destOrd="0" presId="urn:microsoft.com/office/officeart/2005/8/layout/hierarchy1"/>
    <dgm:cxn modelId="{26E77C34-4340-44B8-A299-E80A1DEBBD37}" type="presParOf" srcId="{6D80ED67-A0F9-49EF-9448-FC60A6277E9F}" destId="{36C26323-35E9-4E52-8DFF-DA18F06452C5}" srcOrd="3" destOrd="0" presId="urn:microsoft.com/office/officeart/2005/8/layout/hierarchy1"/>
    <dgm:cxn modelId="{A2696A4B-B7E7-42B1-8253-903BF08D6BF4}" type="presParOf" srcId="{36C26323-35E9-4E52-8DFF-DA18F06452C5}" destId="{1825F99E-FA20-4040-B82C-5BC2427A01EC}" srcOrd="0" destOrd="0" presId="urn:microsoft.com/office/officeart/2005/8/layout/hierarchy1"/>
    <dgm:cxn modelId="{8D1242AE-653C-4B78-A80B-3457ADDDC644}" type="presParOf" srcId="{1825F99E-FA20-4040-B82C-5BC2427A01EC}" destId="{BA9F4BAD-3106-45FE-86E6-3956D6789D16}" srcOrd="0" destOrd="0" presId="urn:microsoft.com/office/officeart/2005/8/layout/hierarchy1"/>
    <dgm:cxn modelId="{9670DB17-B9AE-496E-A46D-3E0A729D3DFD}" type="presParOf" srcId="{1825F99E-FA20-4040-B82C-5BC2427A01EC}" destId="{09CB6F68-3880-4CD1-8CF1-68A1A150AA73}" srcOrd="1" destOrd="0" presId="urn:microsoft.com/office/officeart/2005/8/layout/hierarchy1"/>
    <dgm:cxn modelId="{B10795C6-42F7-49AD-A193-01ED679A76ED}" type="presParOf" srcId="{36C26323-35E9-4E52-8DFF-DA18F06452C5}" destId="{86CFEA45-DBF2-400E-A0B7-8E8A9BC03499}" srcOrd="1" destOrd="0" presId="urn:microsoft.com/office/officeart/2005/8/layout/hierarchy1"/>
    <dgm:cxn modelId="{1E44A9C1-7848-41C5-A1BE-47AB0F241ECF}" type="presParOf" srcId="{0FD24FB2-3226-46C9-8280-88F3710FFBBF}" destId="{6D1C71E3-CF37-4BC3-A412-036E658A0879}" srcOrd="2" destOrd="0" presId="urn:microsoft.com/office/officeart/2005/8/layout/hierarchy1"/>
    <dgm:cxn modelId="{9562EBCE-3ADC-4B61-955E-502296A42025}" type="presParOf" srcId="{0FD24FB2-3226-46C9-8280-88F3710FFBBF}" destId="{FC54144C-9345-4178-8BAB-A6E79DEBD40F}" srcOrd="3" destOrd="0" presId="urn:microsoft.com/office/officeart/2005/8/layout/hierarchy1"/>
    <dgm:cxn modelId="{252D9C9C-71E6-4615-A1BC-CC1F4B2E198F}" type="presParOf" srcId="{FC54144C-9345-4178-8BAB-A6E79DEBD40F}" destId="{81BD7454-AA9A-45CD-8A94-9D8174FF44B7}" srcOrd="0" destOrd="0" presId="urn:microsoft.com/office/officeart/2005/8/layout/hierarchy1"/>
    <dgm:cxn modelId="{39660E39-3197-4EBE-B57F-04209303A4D5}" type="presParOf" srcId="{81BD7454-AA9A-45CD-8A94-9D8174FF44B7}" destId="{586FE180-D535-4154-8E62-8A314C123B59}" srcOrd="0" destOrd="0" presId="urn:microsoft.com/office/officeart/2005/8/layout/hierarchy1"/>
    <dgm:cxn modelId="{0F9AD70B-F99D-4AC6-827C-23D404687B0D}" type="presParOf" srcId="{81BD7454-AA9A-45CD-8A94-9D8174FF44B7}" destId="{E04628E4-56F8-48F3-9B59-9899D82CF400}" srcOrd="1" destOrd="0" presId="urn:microsoft.com/office/officeart/2005/8/layout/hierarchy1"/>
    <dgm:cxn modelId="{9C0C03F5-EF6D-4A72-8F67-7A19105E53FE}" type="presParOf" srcId="{FC54144C-9345-4178-8BAB-A6E79DEBD40F}" destId="{35597C30-C159-4DFD-8653-DF9ECDBB1D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endParaRPr lang="en-GB" dirty="0"/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DB47A1A2-5BAD-4242-9133-FE98BDF80C7B}">
      <dgm:prSet phldrT="[Text]"/>
      <dgm:spPr/>
      <dgm:t>
        <a:bodyPr/>
        <a:lstStyle/>
        <a:p>
          <a:endParaRPr lang="en-GB" dirty="0"/>
        </a:p>
      </dgm:t>
    </dgm:pt>
    <dgm:pt modelId="{17DDDF50-0A6F-47DE-8CD2-63A3E376AD73}" type="parTrans" cxnId="{629E207F-D46D-4BB6-B0FF-0B77AB3DE3D0}">
      <dgm:prSet/>
      <dgm:spPr/>
      <dgm:t>
        <a:bodyPr/>
        <a:lstStyle/>
        <a:p>
          <a:endParaRPr lang="en-GB"/>
        </a:p>
      </dgm:t>
    </dgm:pt>
    <dgm:pt modelId="{C87CB883-5758-49BE-9F93-BC7CBE804233}" type="sibTrans" cxnId="{629E207F-D46D-4BB6-B0FF-0B77AB3DE3D0}">
      <dgm:prSet/>
      <dgm:spPr/>
      <dgm:t>
        <a:bodyPr/>
        <a:lstStyle/>
        <a:p>
          <a:endParaRPr lang="en-GB"/>
        </a:p>
      </dgm:t>
    </dgm:pt>
    <dgm:pt modelId="{F6081A79-FE73-4D7B-8536-ACF70C38219C}">
      <dgm:prSet phldrT="[Text]"/>
      <dgm:spPr/>
      <dgm:t>
        <a:bodyPr/>
        <a:lstStyle/>
        <a:p>
          <a:endParaRPr lang="en-GB" dirty="0"/>
        </a:p>
      </dgm:t>
    </dgm:pt>
    <dgm:pt modelId="{4B97E666-C19F-48E5-966E-92083E39CCA4}" type="parTrans" cxnId="{C1D55DBE-035B-44E4-94AC-480FD686A838}">
      <dgm:prSet/>
      <dgm:spPr/>
      <dgm:t>
        <a:bodyPr/>
        <a:lstStyle/>
        <a:p>
          <a:endParaRPr lang="en-GB"/>
        </a:p>
      </dgm:t>
    </dgm:pt>
    <dgm:pt modelId="{F8D9BA43-A783-49FC-BBD1-3F563AA0A32E}" type="sibTrans" cxnId="{C1D55DBE-035B-44E4-94AC-480FD686A838}">
      <dgm:prSet/>
      <dgm:spPr/>
      <dgm:t>
        <a:bodyPr/>
        <a:lstStyle/>
        <a:p>
          <a:endParaRPr lang="en-GB"/>
        </a:p>
      </dgm:t>
    </dgm:pt>
    <dgm:pt modelId="{27241BED-DCE3-406F-9251-40E99AB73679}">
      <dgm:prSet phldrT="[Text]"/>
      <dgm:spPr/>
      <dgm:t>
        <a:bodyPr/>
        <a:lstStyle/>
        <a:p>
          <a:endParaRPr lang="en-GB" dirty="0"/>
        </a:p>
      </dgm:t>
    </dgm:pt>
    <dgm:pt modelId="{38116056-CA81-4CE4-BB0A-83C4BEDD8A2E}" type="parTrans" cxnId="{55EB4F10-057D-4F34-BB46-644A8EF6072E}">
      <dgm:prSet/>
      <dgm:spPr/>
    </dgm:pt>
    <dgm:pt modelId="{716F5A94-2950-4F42-BC26-D19ABAAD6857}" type="sibTrans" cxnId="{55EB4F10-057D-4F34-BB46-644A8EF6072E}">
      <dgm:prSet/>
      <dgm:spPr/>
    </dgm:pt>
    <dgm:pt modelId="{8426E793-23DF-4240-B4F8-91D1E269A976}">
      <dgm:prSet phldrT="[Text]"/>
      <dgm:spPr/>
      <dgm:t>
        <a:bodyPr/>
        <a:lstStyle/>
        <a:p>
          <a:endParaRPr lang="en-GB" dirty="0"/>
        </a:p>
      </dgm:t>
    </dgm:pt>
    <dgm:pt modelId="{10D1986A-EEA0-4F74-9591-CF5593010A87}" type="parTrans" cxnId="{8C821CA2-66C1-4E8E-825D-ED3E6E90D407}">
      <dgm:prSet/>
      <dgm:spPr/>
    </dgm:pt>
    <dgm:pt modelId="{82F3A97A-B8D3-4648-A751-894A1189A159}" type="sibTrans" cxnId="{8C821CA2-66C1-4E8E-825D-ED3E6E90D407}">
      <dgm:prSet/>
      <dgm:spPr/>
    </dgm:pt>
    <dgm:pt modelId="{172A9B1B-4641-4383-8B61-E7AE64AD2270}">
      <dgm:prSet phldrT="[Text]"/>
      <dgm:spPr/>
      <dgm:t>
        <a:bodyPr/>
        <a:lstStyle/>
        <a:p>
          <a:endParaRPr lang="en-GB" dirty="0"/>
        </a:p>
      </dgm:t>
    </dgm:pt>
    <dgm:pt modelId="{BAB5056B-0500-4034-843F-8B37BE189E9C}" type="parTrans" cxnId="{BB0732D2-9D71-449D-89CC-D68B81BF9460}">
      <dgm:prSet/>
      <dgm:spPr/>
    </dgm:pt>
    <dgm:pt modelId="{959B7307-630B-454F-B2E3-563E8B57171F}" type="sibTrans" cxnId="{BB0732D2-9D71-449D-89CC-D68B81BF9460}">
      <dgm:prSet/>
      <dgm:spPr/>
    </dgm:pt>
    <dgm:pt modelId="{E3A49AFA-DCB0-427F-94EB-E24DFDB7D97E}">
      <dgm:prSet phldrT="[Text]"/>
      <dgm:spPr/>
      <dgm:t>
        <a:bodyPr/>
        <a:lstStyle/>
        <a:p>
          <a:endParaRPr lang="en-GB" dirty="0"/>
        </a:p>
      </dgm:t>
    </dgm:pt>
    <dgm:pt modelId="{E08E3D69-79C8-4D78-A0C5-FC5C04BB8045}" type="parTrans" cxnId="{704E36C2-14A0-473C-BC49-1FCE610454CD}">
      <dgm:prSet/>
      <dgm:spPr/>
    </dgm:pt>
    <dgm:pt modelId="{CF314D84-1B65-49BB-B3C5-E8113434201F}" type="sibTrans" cxnId="{704E36C2-14A0-473C-BC49-1FCE610454CD}">
      <dgm:prSet/>
      <dgm:spPr/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2A36F7DD-2BA6-45B2-89CA-8F853943515A}" type="pres">
      <dgm:prSet presAssocID="{38116056-CA81-4CE4-BB0A-83C4BEDD8A2E}" presName="Name10" presStyleLbl="parChTrans1D2" presStyleIdx="0" presStyleCnt="2"/>
      <dgm:spPr/>
    </dgm:pt>
    <dgm:pt modelId="{442E672D-1524-4707-AF7E-35CEF12F8C56}" type="pres">
      <dgm:prSet presAssocID="{27241BED-DCE3-406F-9251-40E99AB73679}" presName="hierRoot2" presStyleCnt="0"/>
      <dgm:spPr/>
    </dgm:pt>
    <dgm:pt modelId="{8C06F582-4E21-4033-BD10-BCEFAE584107}" type="pres">
      <dgm:prSet presAssocID="{27241BED-DCE3-406F-9251-40E99AB73679}" presName="composite2" presStyleCnt="0"/>
      <dgm:spPr/>
    </dgm:pt>
    <dgm:pt modelId="{D22C8F26-6F44-41BA-91F1-6240869D0AAF}" type="pres">
      <dgm:prSet presAssocID="{27241BED-DCE3-406F-9251-40E99AB73679}" presName="background2" presStyleLbl="node2" presStyleIdx="0" presStyleCnt="2"/>
      <dgm:spPr/>
    </dgm:pt>
    <dgm:pt modelId="{CC754A1B-49E7-4BA5-911C-7690191DA1CB}" type="pres">
      <dgm:prSet presAssocID="{27241BED-DCE3-406F-9251-40E99AB73679}" presName="text2" presStyleLbl="fgAcc2" presStyleIdx="0" presStyleCnt="2">
        <dgm:presLayoutVars>
          <dgm:chPref val="3"/>
        </dgm:presLayoutVars>
      </dgm:prSet>
      <dgm:spPr/>
    </dgm:pt>
    <dgm:pt modelId="{6D80ED67-A0F9-49EF-9448-FC60A6277E9F}" type="pres">
      <dgm:prSet presAssocID="{27241BED-DCE3-406F-9251-40E99AB73679}" presName="hierChild3" presStyleCnt="0"/>
      <dgm:spPr/>
    </dgm:pt>
    <dgm:pt modelId="{F3AEFFF1-553D-4D10-B87A-AAF48350C00A}" type="pres">
      <dgm:prSet presAssocID="{10D1986A-EEA0-4F74-9591-CF5593010A87}" presName="Name17" presStyleLbl="parChTrans1D3" presStyleIdx="0" presStyleCnt="4"/>
      <dgm:spPr/>
    </dgm:pt>
    <dgm:pt modelId="{2C191F35-8252-4AD3-B67C-C45DF23287F1}" type="pres">
      <dgm:prSet presAssocID="{8426E793-23DF-4240-B4F8-91D1E269A976}" presName="hierRoot3" presStyleCnt="0"/>
      <dgm:spPr/>
    </dgm:pt>
    <dgm:pt modelId="{86DC4A94-6095-44E3-9C11-A6E8F89308A2}" type="pres">
      <dgm:prSet presAssocID="{8426E793-23DF-4240-B4F8-91D1E269A976}" presName="composite3" presStyleCnt="0"/>
      <dgm:spPr/>
    </dgm:pt>
    <dgm:pt modelId="{4EF35B7D-07D1-4D33-909B-DA05E59BE52C}" type="pres">
      <dgm:prSet presAssocID="{8426E793-23DF-4240-B4F8-91D1E269A976}" presName="background3" presStyleLbl="node3" presStyleIdx="0" presStyleCnt="4"/>
      <dgm:spPr/>
    </dgm:pt>
    <dgm:pt modelId="{DC500183-3939-4D81-A33E-BE2D15A07A7F}" type="pres">
      <dgm:prSet presAssocID="{8426E793-23DF-4240-B4F8-91D1E269A976}" presName="text3" presStyleLbl="fgAcc3" presStyleIdx="0" presStyleCnt="4">
        <dgm:presLayoutVars>
          <dgm:chPref val="3"/>
        </dgm:presLayoutVars>
      </dgm:prSet>
      <dgm:spPr/>
    </dgm:pt>
    <dgm:pt modelId="{CD8CD983-4A56-42E7-B600-68DBDE40A1CB}" type="pres">
      <dgm:prSet presAssocID="{8426E793-23DF-4240-B4F8-91D1E269A976}" presName="hierChild4" presStyleCnt="0"/>
      <dgm:spPr/>
    </dgm:pt>
    <dgm:pt modelId="{4A70A121-22FF-45E7-930B-3BF8B813A543}" type="pres">
      <dgm:prSet presAssocID="{17DDDF50-0A6F-47DE-8CD2-63A3E376AD73}" presName="Name17" presStyleLbl="parChTrans1D3" presStyleIdx="1" presStyleCnt="4"/>
      <dgm:spPr/>
    </dgm:pt>
    <dgm:pt modelId="{36C26323-35E9-4E52-8DFF-DA18F06452C5}" type="pres">
      <dgm:prSet presAssocID="{DB47A1A2-5BAD-4242-9133-FE98BDF80C7B}" presName="hierRoot3" presStyleCnt="0"/>
      <dgm:spPr/>
    </dgm:pt>
    <dgm:pt modelId="{1825F99E-FA20-4040-B82C-5BC2427A01EC}" type="pres">
      <dgm:prSet presAssocID="{DB47A1A2-5BAD-4242-9133-FE98BDF80C7B}" presName="composite3" presStyleCnt="0"/>
      <dgm:spPr/>
    </dgm:pt>
    <dgm:pt modelId="{BA9F4BAD-3106-45FE-86E6-3956D6789D16}" type="pres">
      <dgm:prSet presAssocID="{DB47A1A2-5BAD-4242-9133-FE98BDF80C7B}" presName="background3" presStyleLbl="node3" presStyleIdx="1" presStyleCnt="4"/>
      <dgm:spPr/>
    </dgm:pt>
    <dgm:pt modelId="{09CB6F68-3880-4CD1-8CF1-68A1A150AA73}" type="pres">
      <dgm:prSet presAssocID="{DB47A1A2-5BAD-4242-9133-FE98BDF80C7B}" presName="text3" presStyleLbl="fgAcc3" presStyleIdx="1" presStyleCnt="4">
        <dgm:presLayoutVars>
          <dgm:chPref val="3"/>
        </dgm:presLayoutVars>
      </dgm:prSet>
      <dgm:spPr/>
    </dgm:pt>
    <dgm:pt modelId="{86CFEA45-DBF2-400E-A0B7-8E8A9BC03499}" type="pres">
      <dgm:prSet presAssocID="{DB47A1A2-5BAD-4242-9133-FE98BDF80C7B}" presName="hierChild4" presStyleCnt="0"/>
      <dgm:spPr/>
    </dgm:pt>
    <dgm:pt modelId="{E92A29B5-32EF-4F02-9D60-7E0AB6FFD830}" type="pres">
      <dgm:prSet presAssocID="{BAB5056B-0500-4034-843F-8B37BE189E9C}" presName="Name10" presStyleLbl="parChTrans1D2" presStyleIdx="1" presStyleCnt="2"/>
      <dgm:spPr/>
    </dgm:pt>
    <dgm:pt modelId="{B13EAE71-5747-4CF1-B092-13E811A5B3AF}" type="pres">
      <dgm:prSet presAssocID="{172A9B1B-4641-4383-8B61-E7AE64AD2270}" presName="hierRoot2" presStyleCnt="0"/>
      <dgm:spPr/>
    </dgm:pt>
    <dgm:pt modelId="{83A952F1-280F-414F-9884-24437E8EDCD3}" type="pres">
      <dgm:prSet presAssocID="{172A9B1B-4641-4383-8B61-E7AE64AD2270}" presName="composite2" presStyleCnt="0"/>
      <dgm:spPr/>
    </dgm:pt>
    <dgm:pt modelId="{3D7AEB8C-BCE3-4391-A58D-6580BC8E488B}" type="pres">
      <dgm:prSet presAssocID="{172A9B1B-4641-4383-8B61-E7AE64AD2270}" presName="background2" presStyleLbl="node2" presStyleIdx="1" presStyleCnt="2"/>
      <dgm:spPr/>
    </dgm:pt>
    <dgm:pt modelId="{F4A3F05F-EB85-4923-93E2-71801BDF8E3E}" type="pres">
      <dgm:prSet presAssocID="{172A9B1B-4641-4383-8B61-E7AE64AD2270}" presName="text2" presStyleLbl="fgAcc2" presStyleIdx="1" presStyleCnt="2">
        <dgm:presLayoutVars>
          <dgm:chPref val="3"/>
        </dgm:presLayoutVars>
      </dgm:prSet>
      <dgm:spPr/>
    </dgm:pt>
    <dgm:pt modelId="{BC7E0EE8-D115-4AA4-B92A-30D4FA0C11AF}" type="pres">
      <dgm:prSet presAssocID="{172A9B1B-4641-4383-8B61-E7AE64AD2270}" presName="hierChild3" presStyleCnt="0"/>
      <dgm:spPr/>
    </dgm:pt>
    <dgm:pt modelId="{2EBA43EE-330A-4A89-A83C-62F66B325776}" type="pres">
      <dgm:prSet presAssocID="{E08E3D69-79C8-4D78-A0C5-FC5C04BB8045}" presName="Name17" presStyleLbl="parChTrans1D3" presStyleIdx="2" presStyleCnt="4"/>
      <dgm:spPr/>
    </dgm:pt>
    <dgm:pt modelId="{D78EB3FE-07A7-42C8-98A1-70C4D6F8313C}" type="pres">
      <dgm:prSet presAssocID="{E3A49AFA-DCB0-427F-94EB-E24DFDB7D97E}" presName="hierRoot3" presStyleCnt="0"/>
      <dgm:spPr/>
    </dgm:pt>
    <dgm:pt modelId="{59E84764-175D-4C95-B146-80C9BEDC356F}" type="pres">
      <dgm:prSet presAssocID="{E3A49AFA-DCB0-427F-94EB-E24DFDB7D97E}" presName="composite3" presStyleCnt="0"/>
      <dgm:spPr/>
    </dgm:pt>
    <dgm:pt modelId="{AA6FC093-91AA-477A-A997-48DBD228F869}" type="pres">
      <dgm:prSet presAssocID="{E3A49AFA-DCB0-427F-94EB-E24DFDB7D97E}" presName="background3" presStyleLbl="node3" presStyleIdx="2" presStyleCnt="4"/>
      <dgm:spPr/>
    </dgm:pt>
    <dgm:pt modelId="{AA307B1C-76B3-4387-8EB4-14445D4E2637}" type="pres">
      <dgm:prSet presAssocID="{E3A49AFA-DCB0-427F-94EB-E24DFDB7D97E}" presName="text3" presStyleLbl="fgAcc3" presStyleIdx="2" presStyleCnt="4">
        <dgm:presLayoutVars>
          <dgm:chPref val="3"/>
        </dgm:presLayoutVars>
      </dgm:prSet>
      <dgm:spPr/>
    </dgm:pt>
    <dgm:pt modelId="{12A96E7F-7D22-4B23-937E-2D2370A0E877}" type="pres">
      <dgm:prSet presAssocID="{E3A49AFA-DCB0-427F-94EB-E24DFDB7D97E}" presName="hierChild4" presStyleCnt="0"/>
      <dgm:spPr/>
    </dgm:pt>
    <dgm:pt modelId="{B6C3DD63-0409-40E7-914A-344090B762C5}" type="pres">
      <dgm:prSet presAssocID="{4B97E666-C19F-48E5-966E-92083E39CCA4}" presName="Name17" presStyleLbl="parChTrans1D3" presStyleIdx="3" presStyleCnt="4"/>
      <dgm:spPr/>
    </dgm:pt>
    <dgm:pt modelId="{14D758B7-0710-4F28-A63B-33EC1DB5BBC4}" type="pres">
      <dgm:prSet presAssocID="{F6081A79-FE73-4D7B-8536-ACF70C38219C}" presName="hierRoot3" presStyleCnt="0"/>
      <dgm:spPr/>
    </dgm:pt>
    <dgm:pt modelId="{294D788D-DCB6-4055-815F-4BB07D498CDB}" type="pres">
      <dgm:prSet presAssocID="{F6081A79-FE73-4D7B-8536-ACF70C38219C}" presName="composite3" presStyleCnt="0"/>
      <dgm:spPr/>
    </dgm:pt>
    <dgm:pt modelId="{4DE953CD-41D6-4FF9-AAEB-BAE3346AED15}" type="pres">
      <dgm:prSet presAssocID="{F6081A79-FE73-4D7B-8536-ACF70C38219C}" presName="background3" presStyleLbl="node3" presStyleIdx="3" presStyleCnt="4"/>
      <dgm:spPr/>
    </dgm:pt>
    <dgm:pt modelId="{F9C84D8A-DD02-4092-B5A4-97628D7394D3}" type="pres">
      <dgm:prSet presAssocID="{F6081A79-FE73-4D7B-8536-ACF70C38219C}" presName="text3" presStyleLbl="fgAcc3" presStyleIdx="3" presStyleCnt="4">
        <dgm:presLayoutVars>
          <dgm:chPref val="3"/>
        </dgm:presLayoutVars>
      </dgm:prSet>
      <dgm:spPr/>
    </dgm:pt>
    <dgm:pt modelId="{3F7EDA23-C7CB-409D-95F7-E7831F74367A}" type="pres">
      <dgm:prSet presAssocID="{F6081A79-FE73-4D7B-8536-ACF70C38219C}" presName="hierChild4" presStyleCnt="0"/>
      <dgm:spPr/>
    </dgm:pt>
  </dgm:ptLst>
  <dgm:cxnLst>
    <dgm:cxn modelId="{248F4F01-4BC1-42D6-ACB7-A33206123C14}" type="presOf" srcId="{27241BED-DCE3-406F-9251-40E99AB73679}" destId="{CC754A1B-49E7-4BA5-911C-7690191DA1CB}" srcOrd="0" destOrd="0" presId="urn:microsoft.com/office/officeart/2005/8/layout/hierarchy1"/>
    <dgm:cxn modelId="{51C41006-6483-4D40-A72F-3596A873C3A6}" type="presOf" srcId="{10D1986A-EEA0-4F74-9591-CF5593010A87}" destId="{F3AEFFF1-553D-4D10-B87A-AAF48350C00A}" srcOrd="0" destOrd="0" presId="urn:microsoft.com/office/officeart/2005/8/layout/hierarchy1"/>
    <dgm:cxn modelId="{F89BC20D-BC46-45B3-B8DC-38720A334D51}" type="presOf" srcId="{4B97E666-C19F-48E5-966E-92083E39CCA4}" destId="{B6C3DD63-0409-40E7-914A-344090B762C5}" srcOrd="0" destOrd="0" presId="urn:microsoft.com/office/officeart/2005/8/layout/hierarchy1"/>
    <dgm:cxn modelId="{55EB4F10-057D-4F34-BB46-644A8EF6072E}" srcId="{79ADB800-8B65-4767-85E8-5552CA2D1337}" destId="{27241BED-DCE3-406F-9251-40E99AB73679}" srcOrd="0" destOrd="0" parTransId="{38116056-CA81-4CE4-BB0A-83C4BEDD8A2E}" sibTransId="{716F5A94-2950-4F42-BC26-D19ABAAD6857}"/>
    <dgm:cxn modelId="{CF4CBC1C-729A-4BC6-9DF0-9A7C8A8BB185}" type="presOf" srcId="{F6081A79-FE73-4D7B-8536-ACF70C38219C}" destId="{F9C84D8A-DD02-4092-B5A4-97628D7394D3}" srcOrd="0" destOrd="0" presId="urn:microsoft.com/office/officeart/2005/8/layout/hierarchy1"/>
    <dgm:cxn modelId="{568EAE2B-1E38-4A3D-A590-3A5603A61A1C}" type="presOf" srcId="{38116056-CA81-4CE4-BB0A-83C4BEDD8A2E}" destId="{2A36F7DD-2BA6-45B2-89CA-8F853943515A}" srcOrd="0" destOrd="0" presId="urn:microsoft.com/office/officeart/2005/8/layout/hierarchy1"/>
    <dgm:cxn modelId="{20DD385F-E16F-43A3-9152-29D5A58C1D45}" type="presOf" srcId="{BAB5056B-0500-4034-843F-8B37BE189E9C}" destId="{E92A29B5-32EF-4F02-9D60-7E0AB6FFD830}" srcOrd="0" destOrd="0" presId="urn:microsoft.com/office/officeart/2005/8/layout/hierarchy1"/>
    <dgm:cxn modelId="{629E207F-D46D-4BB6-B0FF-0B77AB3DE3D0}" srcId="{27241BED-DCE3-406F-9251-40E99AB73679}" destId="{DB47A1A2-5BAD-4242-9133-FE98BDF80C7B}" srcOrd="1" destOrd="0" parTransId="{17DDDF50-0A6F-47DE-8CD2-63A3E376AD73}" sibTransId="{C87CB883-5758-49BE-9F93-BC7CBE804233}"/>
    <dgm:cxn modelId="{2A2EB99B-2D58-42D0-AA9F-B1BC10E1C93C}" type="presOf" srcId="{17DDDF50-0A6F-47DE-8CD2-63A3E376AD73}" destId="{4A70A121-22FF-45E7-930B-3BF8B813A543}" srcOrd="0" destOrd="0" presId="urn:microsoft.com/office/officeart/2005/8/layout/hierarchy1"/>
    <dgm:cxn modelId="{8C821CA2-66C1-4E8E-825D-ED3E6E90D407}" srcId="{27241BED-DCE3-406F-9251-40E99AB73679}" destId="{8426E793-23DF-4240-B4F8-91D1E269A976}" srcOrd="0" destOrd="0" parTransId="{10D1986A-EEA0-4F74-9591-CF5593010A87}" sibTransId="{82F3A97A-B8D3-4648-A751-894A1189A159}"/>
    <dgm:cxn modelId="{C5E23FB2-1CB1-4783-B9A8-52FE704505DD}" type="presOf" srcId="{DB47A1A2-5BAD-4242-9133-FE98BDF80C7B}" destId="{09CB6F68-3880-4CD1-8CF1-68A1A150AA73}" srcOrd="0" destOrd="0" presId="urn:microsoft.com/office/officeart/2005/8/layout/hierarchy1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C1D55DBE-035B-44E4-94AC-480FD686A838}" srcId="{172A9B1B-4641-4383-8B61-E7AE64AD2270}" destId="{F6081A79-FE73-4D7B-8536-ACF70C38219C}" srcOrd="1" destOrd="0" parTransId="{4B97E666-C19F-48E5-966E-92083E39CCA4}" sibTransId="{F8D9BA43-A783-49FC-BBD1-3F563AA0A32E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263197BF-C9DB-475C-B8DF-0C5E20359D4B}" type="presOf" srcId="{8426E793-23DF-4240-B4F8-91D1E269A976}" destId="{DC500183-3939-4D81-A33E-BE2D15A07A7F}" srcOrd="0" destOrd="0" presId="urn:microsoft.com/office/officeart/2005/8/layout/hierarchy1"/>
    <dgm:cxn modelId="{704E36C2-14A0-473C-BC49-1FCE610454CD}" srcId="{172A9B1B-4641-4383-8B61-E7AE64AD2270}" destId="{E3A49AFA-DCB0-427F-94EB-E24DFDB7D97E}" srcOrd="0" destOrd="0" parTransId="{E08E3D69-79C8-4D78-A0C5-FC5C04BB8045}" sibTransId="{CF314D84-1B65-49BB-B3C5-E8113434201F}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9F9459CB-F71C-4B8F-BA80-D280E83B7D92}" type="presOf" srcId="{E3A49AFA-DCB0-427F-94EB-E24DFDB7D97E}" destId="{AA307B1C-76B3-4387-8EB4-14445D4E2637}" srcOrd="0" destOrd="0" presId="urn:microsoft.com/office/officeart/2005/8/layout/hierarchy1"/>
    <dgm:cxn modelId="{716E43D0-5CB5-4916-81E3-FDECE9865AC5}" type="presOf" srcId="{E08E3D69-79C8-4D78-A0C5-FC5C04BB8045}" destId="{2EBA43EE-330A-4A89-A83C-62F66B325776}" srcOrd="0" destOrd="0" presId="urn:microsoft.com/office/officeart/2005/8/layout/hierarchy1"/>
    <dgm:cxn modelId="{BB0732D2-9D71-449D-89CC-D68B81BF9460}" srcId="{79ADB800-8B65-4767-85E8-5552CA2D1337}" destId="{172A9B1B-4641-4383-8B61-E7AE64AD2270}" srcOrd="1" destOrd="0" parTransId="{BAB5056B-0500-4034-843F-8B37BE189E9C}" sibTransId="{959B7307-630B-454F-B2E3-563E8B57171F}"/>
    <dgm:cxn modelId="{4631FEE6-006B-4792-9939-A9AECE8723C4}" type="presOf" srcId="{172A9B1B-4641-4383-8B61-E7AE64AD2270}" destId="{F4A3F05F-EB85-4923-93E2-71801BDF8E3E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54D699AE-23F9-4641-A9FE-79E133D7B7AF}" type="presParOf" srcId="{0FD24FB2-3226-46C9-8280-88F3710FFBBF}" destId="{2A36F7DD-2BA6-45B2-89CA-8F853943515A}" srcOrd="0" destOrd="0" presId="urn:microsoft.com/office/officeart/2005/8/layout/hierarchy1"/>
    <dgm:cxn modelId="{74FD47CE-09DC-4469-9042-A05AC2754913}" type="presParOf" srcId="{0FD24FB2-3226-46C9-8280-88F3710FFBBF}" destId="{442E672D-1524-4707-AF7E-35CEF12F8C56}" srcOrd="1" destOrd="0" presId="urn:microsoft.com/office/officeart/2005/8/layout/hierarchy1"/>
    <dgm:cxn modelId="{13819918-9092-4E02-846D-CC3406455D4D}" type="presParOf" srcId="{442E672D-1524-4707-AF7E-35CEF12F8C56}" destId="{8C06F582-4E21-4033-BD10-BCEFAE584107}" srcOrd="0" destOrd="0" presId="urn:microsoft.com/office/officeart/2005/8/layout/hierarchy1"/>
    <dgm:cxn modelId="{BDFB4FC3-1469-41E7-B8B0-8567694ACB03}" type="presParOf" srcId="{8C06F582-4E21-4033-BD10-BCEFAE584107}" destId="{D22C8F26-6F44-41BA-91F1-6240869D0AAF}" srcOrd="0" destOrd="0" presId="urn:microsoft.com/office/officeart/2005/8/layout/hierarchy1"/>
    <dgm:cxn modelId="{32E5F3D1-1181-4BAF-B0CD-2F9D2CF6F708}" type="presParOf" srcId="{8C06F582-4E21-4033-BD10-BCEFAE584107}" destId="{CC754A1B-49E7-4BA5-911C-7690191DA1CB}" srcOrd="1" destOrd="0" presId="urn:microsoft.com/office/officeart/2005/8/layout/hierarchy1"/>
    <dgm:cxn modelId="{F61F0AAC-8BE3-4672-A7A6-27513CFE346F}" type="presParOf" srcId="{442E672D-1524-4707-AF7E-35CEF12F8C56}" destId="{6D80ED67-A0F9-49EF-9448-FC60A6277E9F}" srcOrd="1" destOrd="0" presId="urn:microsoft.com/office/officeart/2005/8/layout/hierarchy1"/>
    <dgm:cxn modelId="{99179B3B-8B70-4F70-8B1D-46F6BD46078A}" type="presParOf" srcId="{6D80ED67-A0F9-49EF-9448-FC60A6277E9F}" destId="{F3AEFFF1-553D-4D10-B87A-AAF48350C00A}" srcOrd="0" destOrd="0" presId="urn:microsoft.com/office/officeart/2005/8/layout/hierarchy1"/>
    <dgm:cxn modelId="{EFE68FC2-87EB-4A82-B1AC-17C303F6A56D}" type="presParOf" srcId="{6D80ED67-A0F9-49EF-9448-FC60A6277E9F}" destId="{2C191F35-8252-4AD3-B67C-C45DF23287F1}" srcOrd="1" destOrd="0" presId="urn:microsoft.com/office/officeart/2005/8/layout/hierarchy1"/>
    <dgm:cxn modelId="{8A87C396-D332-46A9-AD0A-43926162B7A2}" type="presParOf" srcId="{2C191F35-8252-4AD3-B67C-C45DF23287F1}" destId="{86DC4A94-6095-44E3-9C11-A6E8F89308A2}" srcOrd="0" destOrd="0" presId="urn:microsoft.com/office/officeart/2005/8/layout/hierarchy1"/>
    <dgm:cxn modelId="{E6549EF9-ED8B-4C36-95F1-17C31B23CF76}" type="presParOf" srcId="{86DC4A94-6095-44E3-9C11-A6E8F89308A2}" destId="{4EF35B7D-07D1-4D33-909B-DA05E59BE52C}" srcOrd="0" destOrd="0" presId="urn:microsoft.com/office/officeart/2005/8/layout/hierarchy1"/>
    <dgm:cxn modelId="{1735116F-08CB-4601-841B-629C7AA8512F}" type="presParOf" srcId="{86DC4A94-6095-44E3-9C11-A6E8F89308A2}" destId="{DC500183-3939-4D81-A33E-BE2D15A07A7F}" srcOrd="1" destOrd="0" presId="urn:microsoft.com/office/officeart/2005/8/layout/hierarchy1"/>
    <dgm:cxn modelId="{924C1390-086F-404D-B312-A48F56E8C6C9}" type="presParOf" srcId="{2C191F35-8252-4AD3-B67C-C45DF23287F1}" destId="{CD8CD983-4A56-42E7-B600-68DBDE40A1CB}" srcOrd="1" destOrd="0" presId="urn:microsoft.com/office/officeart/2005/8/layout/hierarchy1"/>
    <dgm:cxn modelId="{EE92333E-8F45-46C1-965C-C6E0F2912322}" type="presParOf" srcId="{6D80ED67-A0F9-49EF-9448-FC60A6277E9F}" destId="{4A70A121-22FF-45E7-930B-3BF8B813A543}" srcOrd="2" destOrd="0" presId="urn:microsoft.com/office/officeart/2005/8/layout/hierarchy1"/>
    <dgm:cxn modelId="{26E77C34-4340-44B8-A299-E80A1DEBBD37}" type="presParOf" srcId="{6D80ED67-A0F9-49EF-9448-FC60A6277E9F}" destId="{36C26323-35E9-4E52-8DFF-DA18F06452C5}" srcOrd="3" destOrd="0" presId="urn:microsoft.com/office/officeart/2005/8/layout/hierarchy1"/>
    <dgm:cxn modelId="{A2696A4B-B7E7-42B1-8253-903BF08D6BF4}" type="presParOf" srcId="{36C26323-35E9-4E52-8DFF-DA18F06452C5}" destId="{1825F99E-FA20-4040-B82C-5BC2427A01EC}" srcOrd="0" destOrd="0" presId="urn:microsoft.com/office/officeart/2005/8/layout/hierarchy1"/>
    <dgm:cxn modelId="{8D1242AE-653C-4B78-A80B-3457ADDDC644}" type="presParOf" srcId="{1825F99E-FA20-4040-B82C-5BC2427A01EC}" destId="{BA9F4BAD-3106-45FE-86E6-3956D6789D16}" srcOrd="0" destOrd="0" presId="urn:microsoft.com/office/officeart/2005/8/layout/hierarchy1"/>
    <dgm:cxn modelId="{9670DB17-B9AE-496E-A46D-3E0A729D3DFD}" type="presParOf" srcId="{1825F99E-FA20-4040-B82C-5BC2427A01EC}" destId="{09CB6F68-3880-4CD1-8CF1-68A1A150AA73}" srcOrd="1" destOrd="0" presId="urn:microsoft.com/office/officeart/2005/8/layout/hierarchy1"/>
    <dgm:cxn modelId="{B10795C6-42F7-49AD-A193-01ED679A76ED}" type="presParOf" srcId="{36C26323-35E9-4E52-8DFF-DA18F06452C5}" destId="{86CFEA45-DBF2-400E-A0B7-8E8A9BC03499}" srcOrd="1" destOrd="0" presId="urn:microsoft.com/office/officeart/2005/8/layout/hierarchy1"/>
    <dgm:cxn modelId="{B92D3774-B222-4F77-8FF5-258F9D86C8A7}" type="presParOf" srcId="{0FD24FB2-3226-46C9-8280-88F3710FFBBF}" destId="{E92A29B5-32EF-4F02-9D60-7E0AB6FFD830}" srcOrd="2" destOrd="0" presId="urn:microsoft.com/office/officeart/2005/8/layout/hierarchy1"/>
    <dgm:cxn modelId="{A342D89A-09B3-43A7-8849-2784112B4938}" type="presParOf" srcId="{0FD24FB2-3226-46C9-8280-88F3710FFBBF}" destId="{B13EAE71-5747-4CF1-B092-13E811A5B3AF}" srcOrd="3" destOrd="0" presId="urn:microsoft.com/office/officeart/2005/8/layout/hierarchy1"/>
    <dgm:cxn modelId="{C04942E6-D24C-49D6-A333-F8A75C245339}" type="presParOf" srcId="{B13EAE71-5747-4CF1-B092-13E811A5B3AF}" destId="{83A952F1-280F-414F-9884-24437E8EDCD3}" srcOrd="0" destOrd="0" presId="urn:microsoft.com/office/officeart/2005/8/layout/hierarchy1"/>
    <dgm:cxn modelId="{2B579BC2-AE98-4418-98E7-50A5D8B80190}" type="presParOf" srcId="{83A952F1-280F-414F-9884-24437E8EDCD3}" destId="{3D7AEB8C-BCE3-4391-A58D-6580BC8E488B}" srcOrd="0" destOrd="0" presId="urn:microsoft.com/office/officeart/2005/8/layout/hierarchy1"/>
    <dgm:cxn modelId="{C22AB170-1382-40C6-8846-EFA75EC3CAE6}" type="presParOf" srcId="{83A952F1-280F-414F-9884-24437E8EDCD3}" destId="{F4A3F05F-EB85-4923-93E2-71801BDF8E3E}" srcOrd="1" destOrd="0" presId="urn:microsoft.com/office/officeart/2005/8/layout/hierarchy1"/>
    <dgm:cxn modelId="{DD40041B-8458-4D5E-8992-50563C19A5D1}" type="presParOf" srcId="{B13EAE71-5747-4CF1-B092-13E811A5B3AF}" destId="{BC7E0EE8-D115-4AA4-B92A-30D4FA0C11AF}" srcOrd="1" destOrd="0" presId="urn:microsoft.com/office/officeart/2005/8/layout/hierarchy1"/>
    <dgm:cxn modelId="{6E5121D7-8631-463A-9D8E-AEFAB1B1FA7C}" type="presParOf" srcId="{BC7E0EE8-D115-4AA4-B92A-30D4FA0C11AF}" destId="{2EBA43EE-330A-4A89-A83C-62F66B325776}" srcOrd="0" destOrd="0" presId="urn:microsoft.com/office/officeart/2005/8/layout/hierarchy1"/>
    <dgm:cxn modelId="{B124FF5D-8162-4F04-81A4-A939E0865A65}" type="presParOf" srcId="{BC7E0EE8-D115-4AA4-B92A-30D4FA0C11AF}" destId="{D78EB3FE-07A7-42C8-98A1-70C4D6F8313C}" srcOrd="1" destOrd="0" presId="urn:microsoft.com/office/officeart/2005/8/layout/hierarchy1"/>
    <dgm:cxn modelId="{E82B68FB-7CFF-4C5E-B939-772EC83EF8A8}" type="presParOf" srcId="{D78EB3FE-07A7-42C8-98A1-70C4D6F8313C}" destId="{59E84764-175D-4C95-B146-80C9BEDC356F}" srcOrd="0" destOrd="0" presId="urn:microsoft.com/office/officeart/2005/8/layout/hierarchy1"/>
    <dgm:cxn modelId="{E97E0505-5821-46B3-94F7-9D601E60B0F9}" type="presParOf" srcId="{59E84764-175D-4C95-B146-80C9BEDC356F}" destId="{AA6FC093-91AA-477A-A997-48DBD228F869}" srcOrd="0" destOrd="0" presId="urn:microsoft.com/office/officeart/2005/8/layout/hierarchy1"/>
    <dgm:cxn modelId="{C20CA637-1FB9-44E0-BF8E-8AA0CD566207}" type="presParOf" srcId="{59E84764-175D-4C95-B146-80C9BEDC356F}" destId="{AA307B1C-76B3-4387-8EB4-14445D4E2637}" srcOrd="1" destOrd="0" presId="urn:microsoft.com/office/officeart/2005/8/layout/hierarchy1"/>
    <dgm:cxn modelId="{57375C46-3BFD-4AED-8616-8F30F6867384}" type="presParOf" srcId="{D78EB3FE-07A7-42C8-98A1-70C4D6F8313C}" destId="{12A96E7F-7D22-4B23-937E-2D2370A0E877}" srcOrd="1" destOrd="0" presId="urn:microsoft.com/office/officeart/2005/8/layout/hierarchy1"/>
    <dgm:cxn modelId="{9A0F8CA2-6718-4EF5-BCAB-538BFF28E385}" type="presParOf" srcId="{BC7E0EE8-D115-4AA4-B92A-30D4FA0C11AF}" destId="{B6C3DD63-0409-40E7-914A-344090B762C5}" srcOrd="2" destOrd="0" presId="urn:microsoft.com/office/officeart/2005/8/layout/hierarchy1"/>
    <dgm:cxn modelId="{098D5333-B4FB-4465-924C-53BD722FEF82}" type="presParOf" srcId="{BC7E0EE8-D115-4AA4-B92A-30D4FA0C11AF}" destId="{14D758B7-0710-4F28-A63B-33EC1DB5BBC4}" srcOrd="3" destOrd="0" presId="urn:microsoft.com/office/officeart/2005/8/layout/hierarchy1"/>
    <dgm:cxn modelId="{70ADA178-5067-4068-A417-DB8A805D4CB1}" type="presParOf" srcId="{14D758B7-0710-4F28-A63B-33EC1DB5BBC4}" destId="{294D788D-DCB6-4055-815F-4BB07D498CDB}" srcOrd="0" destOrd="0" presId="urn:microsoft.com/office/officeart/2005/8/layout/hierarchy1"/>
    <dgm:cxn modelId="{6B0149DE-C532-4E2F-9C47-5066849B0382}" type="presParOf" srcId="{294D788D-DCB6-4055-815F-4BB07D498CDB}" destId="{4DE953CD-41D6-4FF9-AAEB-BAE3346AED15}" srcOrd="0" destOrd="0" presId="urn:microsoft.com/office/officeart/2005/8/layout/hierarchy1"/>
    <dgm:cxn modelId="{483BB292-5342-48D3-AEB7-84B11383B166}" type="presParOf" srcId="{294D788D-DCB6-4055-815F-4BB07D498CDB}" destId="{F9C84D8A-DD02-4092-B5A4-97628D7394D3}" srcOrd="1" destOrd="0" presId="urn:microsoft.com/office/officeart/2005/8/layout/hierarchy1"/>
    <dgm:cxn modelId="{D48710A2-2762-443B-8DBE-C913EE2D140C}" type="presParOf" srcId="{14D758B7-0710-4F28-A63B-33EC1DB5BBC4}" destId="{3F7EDA23-C7CB-409D-95F7-E7831F7436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endParaRPr lang="en-GB" dirty="0"/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DB47A1A2-5BAD-4242-9133-FE98BDF80C7B}">
      <dgm:prSet phldrT="[Text]"/>
      <dgm:spPr/>
      <dgm:t>
        <a:bodyPr/>
        <a:lstStyle/>
        <a:p>
          <a:endParaRPr lang="en-GB" dirty="0"/>
        </a:p>
      </dgm:t>
    </dgm:pt>
    <dgm:pt modelId="{17DDDF50-0A6F-47DE-8CD2-63A3E376AD73}" type="parTrans" cxnId="{629E207F-D46D-4BB6-B0FF-0B77AB3DE3D0}">
      <dgm:prSet/>
      <dgm:spPr/>
      <dgm:t>
        <a:bodyPr/>
        <a:lstStyle/>
        <a:p>
          <a:endParaRPr lang="en-GB"/>
        </a:p>
      </dgm:t>
    </dgm:pt>
    <dgm:pt modelId="{C87CB883-5758-49BE-9F93-BC7CBE804233}" type="sibTrans" cxnId="{629E207F-D46D-4BB6-B0FF-0B77AB3DE3D0}">
      <dgm:prSet/>
      <dgm:spPr/>
      <dgm:t>
        <a:bodyPr/>
        <a:lstStyle/>
        <a:p>
          <a:endParaRPr lang="en-GB"/>
        </a:p>
      </dgm:t>
    </dgm:pt>
    <dgm:pt modelId="{F6081A79-FE73-4D7B-8536-ACF70C38219C}">
      <dgm:prSet phldrT="[Text]"/>
      <dgm:spPr/>
      <dgm:t>
        <a:bodyPr/>
        <a:lstStyle/>
        <a:p>
          <a:endParaRPr lang="en-GB" dirty="0"/>
        </a:p>
      </dgm:t>
    </dgm:pt>
    <dgm:pt modelId="{4B97E666-C19F-48E5-966E-92083E39CCA4}" type="parTrans" cxnId="{C1D55DBE-035B-44E4-94AC-480FD686A838}">
      <dgm:prSet/>
      <dgm:spPr/>
      <dgm:t>
        <a:bodyPr/>
        <a:lstStyle/>
        <a:p>
          <a:endParaRPr lang="en-GB"/>
        </a:p>
      </dgm:t>
    </dgm:pt>
    <dgm:pt modelId="{F8D9BA43-A783-49FC-BBD1-3F563AA0A32E}" type="sibTrans" cxnId="{C1D55DBE-035B-44E4-94AC-480FD686A838}">
      <dgm:prSet/>
      <dgm:spPr/>
      <dgm:t>
        <a:bodyPr/>
        <a:lstStyle/>
        <a:p>
          <a:endParaRPr lang="en-GB"/>
        </a:p>
      </dgm:t>
    </dgm:pt>
    <dgm:pt modelId="{27241BED-DCE3-406F-9251-40E99AB73679}">
      <dgm:prSet phldrT="[Text]"/>
      <dgm:spPr/>
      <dgm:t>
        <a:bodyPr/>
        <a:lstStyle/>
        <a:p>
          <a:endParaRPr lang="en-GB" dirty="0"/>
        </a:p>
      </dgm:t>
    </dgm:pt>
    <dgm:pt modelId="{38116056-CA81-4CE4-BB0A-83C4BEDD8A2E}" type="parTrans" cxnId="{55EB4F10-057D-4F34-BB46-644A8EF6072E}">
      <dgm:prSet/>
      <dgm:spPr/>
      <dgm:t>
        <a:bodyPr/>
        <a:lstStyle/>
        <a:p>
          <a:endParaRPr lang="en-GB"/>
        </a:p>
      </dgm:t>
    </dgm:pt>
    <dgm:pt modelId="{716F5A94-2950-4F42-BC26-D19ABAAD6857}" type="sibTrans" cxnId="{55EB4F10-057D-4F34-BB46-644A8EF6072E}">
      <dgm:prSet/>
      <dgm:spPr/>
      <dgm:t>
        <a:bodyPr/>
        <a:lstStyle/>
        <a:p>
          <a:endParaRPr lang="en-GB"/>
        </a:p>
      </dgm:t>
    </dgm:pt>
    <dgm:pt modelId="{8426E793-23DF-4240-B4F8-91D1E269A976}">
      <dgm:prSet phldrT="[Text]"/>
      <dgm:spPr/>
      <dgm:t>
        <a:bodyPr/>
        <a:lstStyle/>
        <a:p>
          <a:endParaRPr lang="en-GB" dirty="0"/>
        </a:p>
      </dgm:t>
    </dgm:pt>
    <dgm:pt modelId="{10D1986A-EEA0-4F74-9591-CF5593010A87}" type="parTrans" cxnId="{8C821CA2-66C1-4E8E-825D-ED3E6E90D407}">
      <dgm:prSet/>
      <dgm:spPr/>
      <dgm:t>
        <a:bodyPr/>
        <a:lstStyle/>
        <a:p>
          <a:endParaRPr lang="en-GB"/>
        </a:p>
      </dgm:t>
    </dgm:pt>
    <dgm:pt modelId="{82F3A97A-B8D3-4648-A751-894A1189A159}" type="sibTrans" cxnId="{8C821CA2-66C1-4E8E-825D-ED3E6E90D407}">
      <dgm:prSet/>
      <dgm:spPr/>
      <dgm:t>
        <a:bodyPr/>
        <a:lstStyle/>
        <a:p>
          <a:endParaRPr lang="en-GB"/>
        </a:p>
      </dgm:t>
    </dgm:pt>
    <dgm:pt modelId="{172A9B1B-4641-4383-8B61-E7AE64AD2270}">
      <dgm:prSet phldrT="[Text]"/>
      <dgm:spPr/>
      <dgm:t>
        <a:bodyPr/>
        <a:lstStyle/>
        <a:p>
          <a:endParaRPr lang="en-GB" dirty="0"/>
        </a:p>
      </dgm:t>
    </dgm:pt>
    <dgm:pt modelId="{BAB5056B-0500-4034-843F-8B37BE189E9C}" type="parTrans" cxnId="{BB0732D2-9D71-449D-89CC-D68B81BF9460}">
      <dgm:prSet/>
      <dgm:spPr/>
      <dgm:t>
        <a:bodyPr/>
        <a:lstStyle/>
        <a:p>
          <a:endParaRPr lang="en-GB"/>
        </a:p>
      </dgm:t>
    </dgm:pt>
    <dgm:pt modelId="{959B7307-630B-454F-B2E3-563E8B57171F}" type="sibTrans" cxnId="{BB0732D2-9D71-449D-89CC-D68B81BF9460}">
      <dgm:prSet/>
      <dgm:spPr/>
      <dgm:t>
        <a:bodyPr/>
        <a:lstStyle/>
        <a:p>
          <a:endParaRPr lang="en-GB"/>
        </a:p>
      </dgm:t>
    </dgm:pt>
    <dgm:pt modelId="{E3A49AFA-DCB0-427F-94EB-E24DFDB7D97E}">
      <dgm:prSet phldrT="[Text]"/>
      <dgm:spPr/>
      <dgm:t>
        <a:bodyPr/>
        <a:lstStyle/>
        <a:p>
          <a:endParaRPr lang="en-GB" dirty="0"/>
        </a:p>
      </dgm:t>
    </dgm:pt>
    <dgm:pt modelId="{E08E3D69-79C8-4D78-A0C5-FC5C04BB8045}" type="parTrans" cxnId="{704E36C2-14A0-473C-BC49-1FCE610454CD}">
      <dgm:prSet/>
      <dgm:spPr/>
      <dgm:t>
        <a:bodyPr/>
        <a:lstStyle/>
        <a:p>
          <a:endParaRPr lang="en-GB"/>
        </a:p>
      </dgm:t>
    </dgm:pt>
    <dgm:pt modelId="{CF314D84-1B65-49BB-B3C5-E8113434201F}" type="sibTrans" cxnId="{704E36C2-14A0-473C-BC49-1FCE610454CD}">
      <dgm:prSet/>
      <dgm:spPr/>
      <dgm:t>
        <a:bodyPr/>
        <a:lstStyle/>
        <a:p>
          <a:endParaRPr lang="en-GB"/>
        </a:p>
      </dgm:t>
    </dgm:pt>
    <dgm:pt modelId="{608B2029-E71C-47A7-83A0-6D8A5DCE096E}">
      <dgm:prSet phldrT="[Text]"/>
      <dgm:spPr/>
      <dgm:t>
        <a:bodyPr/>
        <a:lstStyle/>
        <a:p>
          <a:endParaRPr lang="en-GB" dirty="0"/>
        </a:p>
      </dgm:t>
    </dgm:pt>
    <dgm:pt modelId="{4791283F-6652-4928-A707-2AE9EC4FE8BE}" type="parTrans" cxnId="{5B579B6D-3E19-4C75-8791-E146DE85CA7F}">
      <dgm:prSet/>
      <dgm:spPr/>
      <dgm:t>
        <a:bodyPr/>
        <a:lstStyle/>
        <a:p>
          <a:endParaRPr lang="en-GB"/>
        </a:p>
      </dgm:t>
    </dgm:pt>
    <dgm:pt modelId="{B943DC69-393F-43C8-9D3E-05A4B5D40D20}" type="sibTrans" cxnId="{5B579B6D-3E19-4C75-8791-E146DE85CA7F}">
      <dgm:prSet/>
      <dgm:spPr/>
      <dgm:t>
        <a:bodyPr/>
        <a:lstStyle/>
        <a:p>
          <a:endParaRPr lang="en-GB"/>
        </a:p>
      </dgm:t>
    </dgm:pt>
    <dgm:pt modelId="{504F161C-44D4-4E4A-9B81-B9DB89B280B5}">
      <dgm:prSet phldrT="[Text]"/>
      <dgm:spPr/>
      <dgm:t>
        <a:bodyPr/>
        <a:lstStyle/>
        <a:p>
          <a:endParaRPr lang="en-GB" dirty="0"/>
        </a:p>
      </dgm:t>
    </dgm:pt>
    <dgm:pt modelId="{6DD3BBB5-E333-4318-AAD5-FD42861CBC08}" type="parTrans" cxnId="{57A1080E-3954-460B-B476-CB0F1C251106}">
      <dgm:prSet/>
      <dgm:spPr/>
      <dgm:t>
        <a:bodyPr/>
        <a:lstStyle/>
        <a:p>
          <a:endParaRPr lang="en-GB"/>
        </a:p>
      </dgm:t>
    </dgm:pt>
    <dgm:pt modelId="{75EC2EE7-C118-4542-87EA-91356CD18987}" type="sibTrans" cxnId="{57A1080E-3954-460B-B476-CB0F1C251106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 custLinFactNeighborX="-1033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2A36F7DD-2BA6-45B2-89CA-8F853943515A}" type="pres">
      <dgm:prSet presAssocID="{38116056-CA81-4CE4-BB0A-83C4BEDD8A2E}" presName="Name10" presStyleLbl="parChTrans1D2" presStyleIdx="0" presStyleCnt="2"/>
      <dgm:spPr/>
    </dgm:pt>
    <dgm:pt modelId="{442E672D-1524-4707-AF7E-35CEF12F8C56}" type="pres">
      <dgm:prSet presAssocID="{27241BED-DCE3-406F-9251-40E99AB73679}" presName="hierRoot2" presStyleCnt="0"/>
      <dgm:spPr/>
    </dgm:pt>
    <dgm:pt modelId="{8C06F582-4E21-4033-BD10-BCEFAE584107}" type="pres">
      <dgm:prSet presAssocID="{27241BED-DCE3-406F-9251-40E99AB73679}" presName="composite2" presStyleCnt="0"/>
      <dgm:spPr/>
    </dgm:pt>
    <dgm:pt modelId="{D22C8F26-6F44-41BA-91F1-6240869D0AAF}" type="pres">
      <dgm:prSet presAssocID="{27241BED-DCE3-406F-9251-40E99AB73679}" presName="background2" presStyleLbl="node2" presStyleIdx="0" presStyleCnt="2"/>
      <dgm:spPr/>
    </dgm:pt>
    <dgm:pt modelId="{CC754A1B-49E7-4BA5-911C-7690191DA1CB}" type="pres">
      <dgm:prSet presAssocID="{27241BED-DCE3-406F-9251-40E99AB73679}" presName="text2" presStyleLbl="fgAcc2" presStyleIdx="0" presStyleCnt="2">
        <dgm:presLayoutVars>
          <dgm:chPref val="3"/>
        </dgm:presLayoutVars>
      </dgm:prSet>
      <dgm:spPr/>
    </dgm:pt>
    <dgm:pt modelId="{6D80ED67-A0F9-49EF-9448-FC60A6277E9F}" type="pres">
      <dgm:prSet presAssocID="{27241BED-DCE3-406F-9251-40E99AB73679}" presName="hierChild3" presStyleCnt="0"/>
      <dgm:spPr/>
    </dgm:pt>
    <dgm:pt modelId="{F3AEFFF1-553D-4D10-B87A-AAF48350C00A}" type="pres">
      <dgm:prSet presAssocID="{10D1986A-EEA0-4F74-9591-CF5593010A87}" presName="Name17" presStyleLbl="parChTrans1D3" presStyleIdx="0" presStyleCnt="4"/>
      <dgm:spPr/>
    </dgm:pt>
    <dgm:pt modelId="{2C191F35-8252-4AD3-B67C-C45DF23287F1}" type="pres">
      <dgm:prSet presAssocID="{8426E793-23DF-4240-B4F8-91D1E269A976}" presName="hierRoot3" presStyleCnt="0"/>
      <dgm:spPr/>
    </dgm:pt>
    <dgm:pt modelId="{86DC4A94-6095-44E3-9C11-A6E8F89308A2}" type="pres">
      <dgm:prSet presAssocID="{8426E793-23DF-4240-B4F8-91D1E269A976}" presName="composite3" presStyleCnt="0"/>
      <dgm:spPr/>
    </dgm:pt>
    <dgm:pt modelId="{4EF35B7D-07D1-4D33-909B-DA05E59BE52C}" type="pres">
      <dgm:prSet presAssocID="{8426E793-23DF-4240-B4F8-91D1E269A976}" presName="background3" presStyleLbl="node3" presStyleIdx="0" presStyleCnt="4"/>
      <dgm:spPr/>
    </dgm:pt>
    <dgm:pt modelId="{DC500183-3939-4D81-A33E-BE2D15A07A7F}" type="pres">
      <dgm:prSet presAssocID="{8426E793-23DF-4240-B4F8-91D1E269A976}" presName="text3" presStyleLbl="fgAcc3" presStyleIdx="0" presStyleCnt="4">
        <dgm:presLayoutVars>
          <dgm:chPref val="3"/>
        </dgm:presLayoutVars>
      </dgm:prSet>
      <dgm:spPr/>
    </dgm:pt>
    <dgm:pt modelId="{CD8CD983-4A56-42E7-B600-68DBDE40A1CB}" type="pres">
      <dgm:prSet presAssocID="{8426E793-23DF-4240-B4F8-91D1E269A976}" presName="hierChild4" presStyleCnt="0"/>
      <dgm:spPr/>
    </dgm:pt>
    <dgm:pt modelId="{4A70A121-22FF-45E7-930B-3BF8B813A543}" type="pres">
      <dgm:prSet presAssocID="{17DDDF50-0A6F-47DE-8CD2-63A3E376AD73}" presName="Name17" presStyleLbl="parChTrans1D3" presStyleIdx="1" presStyleCnt="4"/>
      <dgm:spPr/>
    </dgm:pt>
    <dgm:pt modelId="{36C26323-35E9-4E52-8DFF-DA18F06452C5}" type="pres">
      <dgm:prSet presAssocID="{DB47A1A2-5BAD-4242-9133-FE98BDF80C7B}" presName="hierRoot3" presStyleCnt="0"/>
      <dgm:spPr/>
    </dgm:pt>
    <dgm:pt modelId="{1825F99E-FA20-4040-B82C-5BC2427A01EC}" type="pres">
      <dgm:prSet presAssocID="{DB47A1A2-5BAD-4242-9133-FE98BDF80C7B}" presName="composite3" presStyleCnt="0"/>
      <dgm:spPr/>
    </dgm:pt>
    <dgm:pt modelId="{BA9F4BAD-3106-45FE-86E6-3956D6789D16}" type="pres">
      <dgm:prSet presAssocID="{DB47A1A2-5BAD-4242-9133-FE98BDF80C7B}" presName="background3" presStyleLbl="node3" presStyleIdx="1" presStyleCnt="4"/>
      <dgm:spPr/>
    </dgm:pt>
    <dgm:pt modelId="{09CB6F68-3880-4CD1-8CF1-68A1A150AA73}" type="pres">
      <dgm:prSet presAssocID="{DB47A1A2-5BAD-4242-9133-FE98BDF80C7B}" presName="text3" presStyleLbl="fgAcc3" presStyleIdx="1" presStyleCnt="4">
        <dgm:presLayoutVars>
          <dgm:chPref val="3"/>
        </dgm:presLayoutVars>
      </dgm:prSet>
      <dgm:spPr/>
    </dgm:pt>
    <dgm:pt modelId="{86CFEA45-DBF2-400E-A0B7-8E8A9BC03499}" type="pres">
      <dgm:prSet presAssocID="{DB47A1A2-5BAD-4242-9133-FE98BDF80C7B}" presName="hierChild4" presStyleCnt="0"/>
      <dgm:spPr/>
    </dgm:pt>
    <dgm:pt modelId="{E92A29B5-32EF-4F02-9D60-7E0AB6FFD830}" type="pres">
      <dgm:prSet presAssocID="{BAB5056B-0500-4034-843F-8B37BE189E9C}" presName="Name10" presStyleLbl="parChTrans1D2" presStyleIdx="1" presStyleCnt="2"/>
      <dgm:spPr/>
    </dgm:pt>
    <dgm:pt modelId="{B13EAE71-5747-4CF1-B092-13E811A5B3AF}" type="pres">
      <dgm:prSet presAssocID="{172A9B1B-4641-4383-8B61-E7AE64AD2270}" presName="hierRoot2" presStyleCnt="0"/>
      <dgm:spPr/>
    </dgm:pt>
    <dgm:pt modelId="{83A952F1-280F-414F-9884-24437E8EDCD3}" type="pres">
      <dgm:prSet presAssocID="{172A9B1B-4641-4383-8B61-E7AE64AD2270}" presName="composite2" presStyleCnt="0"/>
      <dgm:spPr/>
    </dgm:pt>
    <dgm:pt modelId="{3D7AEB8C-BCE3-4391-A58D-6580BC8E488B}" type="pres">
      <dgm:prSet presAssocID="{172A9B1B-4641-4383-8B61-E7AE64AD2270}" presName="background2" presStyleLbl="node2" presStyleIdx="1" presStyleCnt="2"/>
      <dgm:spPr/>
    </dgm:pt>
    <dgm:pt modelId="{F4A3F05F-EB85-4923-93E2-71801BDF8E3E}" type="pres">
      <dgm:prSet presAssocID="{172A9B1B-4641-4383-8B61-E7AE64AD2270}" presName="text2" presStyleLbl="fgAcc2" presStyleIdx="1" presStyleCnt="2">
        <dgm:presLayoutVars>
          <dgm:chPref val="3"/>
        </dgm:presLayoutVars>
      </dgm:prSet>
      <dgm:spPr/>
    </dgm:pt>
    <dgm:pt modelId="{BC7E0EE8-D115-4AA4-B92A-30D4FA0C11AF}" type="pres">
      <dgm:prSet presAssocID="{172A9B1B-4641-4383-8B61-E7AE64AD2270}" presName="hierChild3" presStyleCnt="0"/>
      <dgm:spPr/>
    </dgm:pt>
    <dgm:pt modelId="{2EBA43EE-330A-4A89-A83C-62F66B325776}" type="pres">
      <dgm:prSet presAssocID="{E08E3D69-79C8-4D78-A0C5-FC5C04BB8045}" presName="Name17" presStyleLbl="parChTrans1D3" presStyleIdx="2" presStyleCnt="4"/>
      <dgm:spPr/>
    </dgm:pt>
    <dgm:pt modelId="{D78EB3FE-07A7-42C8-98A1-70C4D6F8313C}" type="pres">
      <dgm:prSet presAssocID="{E3A49AFA-DCB0-427F-94EB-E24DFDB7D97E}" presName="hierRoot3" presStyleCnt="0"/>
      <dgm:spPr/>
    </dgm:pt>
    <dgm:pt modelId="{59E84764-175D-4C95-B146-80C9BEDC356F}" type="pres">
      <dgm:prSet presAssocID="{E3A49AFA-DCB0-427F-94EB-E24DFDB7D97E}" presName="composite3" presStyleCnt="0"/>
      <dgm:spPr/>
    </dgm:pt>
    <dgm:pt modelId="{AA6FC093-91AA-477A-A997-48DBD228F869}" type="pres">
      <dgm:prSet presAssocID="{E3A49AFA-DCB0-427F-94EB-E24DFDB7D97E}" presName="background3" presStyleLbl="node3" presStyleIdx="2" presStyleCnt="4"/>
      <dgm:spPr/>
    </dgm:pt>
    <dgm:pt modelId="{AA307B1C-76B3-4387-8EB4-14445D4E2637}" type="pres">
      <dgm:prSet presAssocID="{E3A49AFA-DCB0-427F-94EB-E24DFDB7D97E}" presName="text3" presStyleLbl="fgAcc3" presStyleIdx="2" presStyleCnt="4">
        <dgm:presLayoutVars>
          <dgm:chPref val="3"/>
        </dgm:presLayoutVars>
      </dgm:prSet>
      <dgm:spPr/>
    </dgm:pt>
    <dgm:pt modelId="{12A96E7F-7D22-4B23-937E-2D2370A0E877}" type="pres">
      <dgm:prSet presAssocID="{E3A49AFA-DCB0-427F-94EB-E24DFDB7D97E}" presName="hierChild4" presStyleCnt="0"/>
      <dgm:spPr/>
    </dgm:pt>
    <dgm:pt modelId="{862704C3-BCC8-41EE-BFCD-93DE99B53806}" type="pres">
      <dgm:prSet presAssocID="{4791283F-6652-4928-A707-2AE9EC4FE8BE}" presName="Name17" presStyleLbl="parChTrans1D3" presStyleIdx="3" presStyleCnt="4"/>
      <dgm:spPr/>
    </dgm:pt>
    <dgm:pt modelId="{C804095A-DBA9-4607-9CE0-6976C6A3A6CA}" type="pres">
      <dgm:prSet presAssocID="{608B2029-E71C-47A7-83A0-6D8A5DCE096E}" presName="hierRoot3" presStyleCnt="0"/>
      <dgm:spPr/>
    </dgm:pt>
    <dgm:pt modelId="{21798EFC-B0EF-4045-8ED3-40380BBA0B0C}" type="pres">
      <dgm:prSet presAssocID="{608B2029-E71C-47A7-83A0-6D8A5DCE096E}" presName="composite3" presStyleCnt="0"/>
      <dgm:spPr/>
    </dgm:pt>
    <dgm:pt modelId="{AB8B4B17-9F52-41F2-B43E-27CCB219678A}" type="pres">
      <dgm:prSet presAssocID="{608B2029-E71C-47A7-83A0-6D8A5DCE096E}" presName="background3" presStyleLbl="node3" presStyleIdx="3" presStyleCnt="4"/>
      <dgm:spPr/>
    </dgm:pt>
    <dgm:pt modelId="{02368328-AE4E-4FFF-AE11-9E8E5B09A369}" type="pres">
      <dgm:prSet presAssocID="{608B2029-E71C-47A7-83A0-6D8A5DCE096E}" presName="text3" presStyleLbl="fgAcc3" presStyleIdx="3" presStyleCnt="4">
        <dgm:presLayoutVars>
          <dgm:chPref val="3"/>
        </dgm:presLayoutVars>
      </dgm:prSet>
      <dgm:spPr/>
    </dgm:pt>
    <dgm:pt modelId="{463B45D7-719F-4CAB-9CF8-9FFC6A8A32E6}" type="pres">
      <dgm:prSet presAssocID="{608B2029-E71C-47A7-83A0-6D8A5DCE096E}" presName="hierChild4" presStyleCnt="0"/>
      <dgm:spPr/>
    </dgm:pt>
    <dgm:pt modelId="{25850123-133F-44F2-A8FC-616DB494661A}" type="pres">
      <dgm:prSet presAssocID="{6DD3BBB5-E333-4318-AAD5-FD42861CBC08}" presName="Name23" presStyleLbl="parChTrans1D4" presStyleIdx="0" presStyleCnt="2"/>
      <dgm:spPr/>
    </dgm:pt>
    <dgm:pt modelId="{C18893FD-8FAA-4B80-99A8-7F081789746F}" type="pres">
      <dgm:prSet presAssocID="{504F161C-44D4-4E4A-9B81-B9DB89B280B5}" presName="hierRoot4" presStyleCnt="0"/>
      <dgm:spPr/>
    </dgm:pt>
    <dgm:pt modelId="{53E6985D-13FC-4544-B76E-3A8FA5875EE4}" type="pres">
      <dgm:prSet presAssocID="{504F161C-44D4-4E4A-9B81-B9DB89B280B5}" presName="composite4" presStyleCnt="0"/>
      <dgm:spPr/>
    </dgm:pt>
    <dgm:pt modelId="{FEAF51AD-69B5-4047-8BBA-4A1B0423D18D}" type="pres">
      <dgm:prSet presAssocID="{504F161C-44D4-4E4A-9B81-B9DB89B280B5}" presName="background4" presStyleLbl="node4" presStyleIdx="0" presStyleCnt="2"/>
      <dgm:spPr/>
    </dgm:pt>
    <dgm:pt modelId="{C55248F9-173F-49ED-B2BB-1C590EE31634}" type="pres">
      <dgm:prSet presAssocID="{504F161C-44D4-4E4A-9B81-B9DB89B280B5}" presName="text4" presStyleLbl="fgAcc4" presStyleIdx="0" presStyleCnt="2">
        <dgm:presLayoutVars>
          <dgm:chPref val="3"/>
        </dgm:presLayoutVars>
      </dgm:prSet>
      <dgm:spPr/>
    </dgm:pt>
    <dgm:pt modelId="{8C3E2FF8-397A-4556-B6C9-08CDA7B494D7}" type="pres">
      <dgm:prSet presAssocID="{504F161C-44D4-4E4A-9B81-B9DB89B280B5}" presName="hierChild5" presStyleCnt="0"/>
      <dgm:spPr/>
    </dgm:pt>
    <dgm:pt modelId="{ED303167-A6D5-4C58-8D1A-42B849989577}" type="pres">
      <dgm:prSet presAssocID="{4B97E666-C19F-48E5-966E-92083E39CCA4}" presName="Name23" presStyleLbl="parChTrans1D4" presStyleIdx="1" presStyleCnt="2"/>
      <dgm:spPr/>
    </dgm:pt>
    <dgm:pt modelId="{F29D9C58-9285-495F-B267-24E9889490F3}" type="pres">
      <dgm:prSet presAssocID="{F6081A79-FE73-4D7B-8536-ACF70C38219C}" presName="hierRoot4" presStyleCnt="0"/>
      <dgm:spPr/>
    </dgm:pt>
    <dgm:pt modelId="{42290FE9-1F99-4E81-A662-EA63D73DB0CA}" type="pres">
      <dgm:prSet presAssocID="{F6081A79-FE73-4D7B-8536-ACF70C38219C}" presName="composite4" presStyleCnt="0"/>
      <dgm:spPr/>
    </dgm:pt>
    <dgm:pt modelId="{3836E20F-97D8-409E-B2E8-94BF96E883A4}" type="pres">
      <dgm:prSet presAssocID="{F6081A79-FE73-4D7B-8536-ACF70C38219C}" presName="background4" presStyleLbl="node4" presStyleIdx="1" presStyleCnt="2"/>
      <dgm:spPr/>
    </dgm:pt>
    <dgm:pt modelId="{3C442CAE-6CD4-4567-84AE-7A736BF8FCA5}" type="pres">
      <dgm:prSet presAssocID="{F6081A79-FE73-4D7B-8536-ACF70C38219C}" presName="text4" presStyleLbl="fgAcc4" presStyleIdx="1" presStyleCnt="2">
        <dgm:presLayoutVars>
          <dgm:chPref val="3"/>
        </dgm:presLayoutVars>
      </dgm:prSet>
      <dgm:spPr/>
    </dgm:pt>
    <dgm:pt modelId="{285F3E7A-F47E-4D65-8227-04438C0E68D4}" type="pres">
      <dgm:prSet presAssocID="{F6081A79-FE73-4D7B-8536-ACF70C38219C}" presName="hierChild5" presStyleCnt="0"/>
      <dgm:spPr/>
    </dgm:pt>
  </dgm:ptLst>
  <dgm:cxnLst>
    <dgm:cxn modelId="{248F4F01-4BC1-42D6-ACB7-A33206123C14}" type="presOf" srcId="{27241BED-DCE3-406F-9251-40E99AB73679}" destId="{CC754A1B-49E7-4BA5-911C-7690191DA1CB}" srcOrd="0" destOrd="0" presId="urn:microsoft.com/office/officeart/2005/8/layout/hierarchy1"/>
    <dgm:cxn modelId="{51C41006-6483-4D40-A72F-3596A873C3A6}" type="presOf" srcId="{10D1986A-EEA0-4F74-9591-CF5593010A87}" destId="{F3AEFFF1-553D-4D10-B87A-AAF48350C00A}" srcOrd="0" destOrd="0" presId="urn:microsoft.com/office/officeart/2005/8/layout/hierarchy1"/>
    <dgm:cxn modelId="{57A1080E-3954-460B-B476-CB0F1C251106}" srcId="{608B2029-E71C-47A7-83A0-6D8A5DCE096E}" destId="{504F161C-44D4-4E4A-9B81-B9DB89B280B5}" srcOrd="0" destOrd="0" parTransId="{6DD3BBB5-E333-4318-AAD5-FD42861CBC08}" sibTransId="{75EC2EE7-C118-4542-87EA-91356CD18987}"/>
    <dgm:cxn modelId="{55EB4F10-057D-4F34-BB46-644A8EF6072E}" srcId="{79ADB800-8B65-4767-85E8-5552CA2D1337}" destId="{27241BED-DCE3-406F-9251-40E99AB73679}" srcOrd="0" destOrd="0" parTransId="{38116056-CA81-4CE4-BB0A-83C4BEDD8A2E}" sibTransId="{716F5A94-2950-4F42-BC26-D19ABAAD6857}"/>
    <dgm:cxn modelId="{568EAE2B-1E38-4A3D-A590-3A5603A61A1C}" type="presOf" srcId="{38116056-CA81-4CE4-BB0A-83C4BEDD8A2E}" destId="{2A36F7DD-2BA6-45B2-89CA-8F853943515A}" srcOrd="0" destOrd="0" presId="urn:microsoft.com/office/officeart/2005/8/layout/hierarchy1"/>
    <dgm:cxn modelId="{20DD385F-E16F-43A3-9152-29D5A58C1D45}" type="presOf" srcId="{BAB5056B-0500-4034-843F-8B37BE189E9C}" destId="{E92A29B5-32EF-4F02-9D60-7E0AB6FFD830}" srcOrd="0" destOrd="0" presId="urn:microsoft.com/office/officeart/2005/8/layout/hierarchy1"/>
    <dgm:cxn modelId="{5B579B6D-3E19-4C75-8791-E146DE85CA7F}" srcId="{172A9B1B-4641-4383-8B61-E7AE64AD2270}" destId="{608B2029-E71C-47A7-83A0-6D8A5DCE096E}" srcOrd="1" destOrd="0" parTransId="{4791283F-6652-4928-A707-2AE9EC4FE8BE}" sibTransId="{B943DC69-393F-43C8-9D3E-05A4B5D40D20}"/>
    <dgm:cxn modelId="{629E207F-D46D-4BB6-B0FF-0B77AB3DE3D0}" srcId="{27241BED-DCE3-406F-9251-40E99AB73679}" destId="{DB47A1A2-5BAD-4242-9133-FE98BDF80C7B}" srcOrd="1" destOrd="0" parTransId="{17DDDF50-0A6F-47DE-8CD2-63A3E376AD73}" sibTransId="{C87CB883-5758-49BE-9F93-BC7CBE804233}"/>
    <dgm:cxn modelId="{6E22B192-E0A7-4552-9FCD-E223B509B233}" type="presOf" srcId="{4B97E666-C19F-48E5-966E-92083E39CCA4}" destId="{ED303167-A6D5-4C58-8D1A-42B849989577}" srcOrd="0" destOrd="0" presId="urn:microsoft.com/office/officeart/2005/8/layout/hierarchy1"/>
    <dgm:cxn modelId="{2A2EB99B-2D58-42D0-AA9F-B1BC10E1C93C}" type="presOf" srcId="{17DDDF50-0A6F-47DE-8CD2-63A3E376AD73}" destId="{4A70A121-22FF-45E7-930B-3BF8B813A543}" srcOrd="0" destOrd="0" presId="urn:microsoft.com/office/officeart/2005/8/layout/hierarchy1"/>
    <dgm:cxn modelId="{8C821CA2-66C1-4E8E-825D-ED3E6E90D407}" srcId="{27241BED-DCE3-406F-9251-40E99AB73679}" destId="{8426E793-23DF-4240-B4F8-91D1E269A976}" srcOrd="0" destOrd="0" parTransId="{10D1986A-EEA0-4F74-9591-CF5593010A87}" sibTransId="{82F3A97A-B8D3-4648-A751-894A1189A159}"/>
    <dgm:cxn modelId="{EC482CAB-A27C-4DC4-BCF5-D6652D698780}" type="presOf" srcId="{608B2029-E71C-47A7-83A0-6D8A5DCE096E}" destId="{02368328-AE4E-4FFF-AE11-9E8E5B09A369}" srcOrd="0" destOrd="0" presId="urn:microsoft.com/office/officeart/2005/8/layout/hierarchy1"/>
    <dgm:cxn modelId="{79FE46B1-4FD5-4AF9-8BA4-A00883E63A63}" type="presOf" srcId="{6DD3BBB5-E333-4318-AAD5-FD42861CBC08}" destId="{25850123-133F-44F2-A8FC-616DB494661A}" srcOrd="0" destOrd="0" presId="urn:microsoft.com/office/officeart/2005/8/layout/hierarchy1"/>
    <dgm:cxn modelId="{C5E23FB2-1CB1-4783-B9A8-52FE704505DD}" type="presOf" srcId="{DB47A1A2-5BAD-4242-9133-FE98BDF80C7B}" destId="{09CB6F68-3880-4CD1-8CF1-68A1A150AA73}" srcOrd="0" destOrd="0" presId="urn:microsoft.com/office/officeart/2005/8/layout/hierarchy1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C1D55DBE-035B-44E4-94AC-480FD686A838}" srcId="{608B2029-E71C-47A7-83A0-6D8A5DCE096E}" destId="{F6081A79-FE73-4D7B-8536-ACF70C38219C}" srcOrd="1" destOrd="0" parTransId="{4B97E666-C19F-48E5-966E-92083E39CCA4}" sibTransId="{F8D9BA43-A783-49FC-BBD1-3F563AA0A32E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263197BF-C9DB-475C-B8DF-0C5E20359D4B}" type="presOf" srcId="{8426E793-23DF-4240-B4F8-91D1E269A976}" destId="{DC500183-3939-4D81-A33E-BE2D15A07A7F}" srcOrd="0" destOrd="0" presId="urn:microsoft.com/office/officeart/2005/8/layout/hierarchy1"/>
    <dgm:cxn modelId="{704E36C2-14A0-473C-BC49-1FCE610454CD}" srcId="{172A9B1B-4641-4383-8B61-E7AE64AD2270}" destId="{E3A49AFA-DCB0-427F-94EB-E24DFDB7D97E}" srcOrd="0" destOrd="0" parTransId="{E08E3D69-79C8-4D78-A0C5-FC5C04BB8045}" sibTransId="{CF314D84-1B65-49BB-B3C5-E8113434201F}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9F9459CB-F71C-4B8F-BA80-D280E83B7D92}" type="presOf" srcId="{E3A49AFA-DCB0-427F-94EB-E24DFDB7D97E}" destId="{AA307B1C-76B3-4387-8EB4-14445D4E2637}" srcOrd="0" destOrd="0" presId="urn:microsoft.com/office/officeart/2005/8/layout/hierarchy1"/>
    <dgm:cxn modelId="{716E43D0-5CB5-4916-81E3-FDECE9865AC5}" type="presOf" srcId="{E08E3D69-79C8-4D78-A0C5-FC5C04BB8045}" destId="{2EBA43EE-330A-4A89-A83C-62F66B325776}" srcOrd="0" destOrd="0" presId="urn:microsoft.com/office/officeart/2005/8/layout/hierarchy1"/>
    <dgm:cxn modelId="{BB0732D2-9D71-449D-89CC-D68B81BF9460}" srcId="{79ADB800-8B65-4767-85E8-5552CA2D1337}" destId="{172A9B1B-4641-4383-8B61-E7AE64AD2270}" srcOrd="1" destOrd="0" parTransId="{BAB5056B-0500-4034-843F-8B37BE189E9C}" sibTransId="{959B7307-630B-454F-B2E3-563E8B57171F}"/>
    <dgm:cxn modelId="{8BBC21D4-8DD6-4D19-A250-6B4C269B547E}" type="presOf" srcId="{504F161C-44D4-4E4A-9B81-B9DB89B280B5}" destId="{C55248F9-173F-49ED-B2BB-1C590EE31634}" srcOrd="0" destOrd="0" presId="urn:microsoft.com/office/officeart/2005/8/layout/hierarchy1"/>
    <dgm:cxn modelId="{4631FEE6-006B-4792-9939-A9AECE8723C4}" type="presOf" srcId="{172A9B1B-4641-4383-8B61-E7AE64AD2270}" destId="{F4A3F05F-EB85-4923-93E2-71801BDF8E3E}" srcOrd="0" destOrd="0" presId="urn:microsoft.com/office/officeart/2005/8/layout/hierarchy1"/>
    <dgm:cxn modelId="{AC67C2EA-DCFF-4F5F-80D6-43A6A0FEDE19}" type="presOf" srcId="{4791283F-6652-4928-A707-2AE9EC4FE8BE}" destId="{862704C3-BCC8-41EE-BFCD-93DE99B53806}" srcOrd="0" destOrd="0" presId="urn:microsoft.com/office/officeart/2005/8/layout/hierarchy1"/>
    <dgm:cxn modelId="{8C93D1FD-FB17-4BE6-AF81-88031E6B3CE7}" type="presOf" srcId="{F6081A79-FE73-4D7B-8536-ACF70C38219C}" destId="{3C442CAE-6CD4-4567-84AE-7A736BF8FCA5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54D699AE-23F9-4641-A9FE-79E133D7B7AF}" type="presParOf" srcId="{0FD24FB2-3226-46C9-8280-88F3710FFBBF}" destId="{2A36F7DD-2BA6-45B2-89CA-8F853943515A}" srcOrd="0" destOrd="0" presId="urn:microsoft.com/office/officeart/2005/8/layout/hierarchy1"/>
    <dgm:cxn modelId="{74FD47CE-09DC-4469-9042-A05AC2754913}" type="presParOf" srcId="{0FD24FB2-3226-46C9-8280-88F3710FFBBF}" destId="{442E672D-1524-4707-AF7E-35CEF12F8C56}" srcOrd="1" destOrd="0" presId="urn:microsoft.com/office/officeart/2005/8/layout/hierarchy1"/>
    <dgm:cxn modelId="{13819918-9092-4E02-846D-CC3406455D4D}" type="presParOf" srcId="{442E672D-1524-4707-AF7E-35CEF12F8C56}" destId="{8C06F582-4E21-4033-BD10-BCEFAE584107}" srcOrd="0" destOrd="0" presId="urn:microsoft.com/office/officeart/2005/8/layout/hierarchy1"/>
    <dgm:cxn modelId="{BDFB4FC3-1469-41E7-B8B0-8567694ACB03}" type="presParOf" srcId="{8C06F582-4E21-4033-BD10-BCEFAE584107}" destId="{D22C8F26-6F44-41BA-91F1-6240869D0AAF}" srcOrd="0" destOrd="0" presId="urn:microsoft.com/office/officeart/2005/8/layout/hierarchy1"/>
    <dgm:cxn modelId="{32E5F3D1-1181-4BAF-B0CD-2F9D2CF6F708}" type="presParOf" srcId="{8C06F582-4E21-4033-BD10-BCEFAE584107}" destId="{CC754A1B-49E7-4BA5-911C-7690191DA1CB}" srcOrd="1" destOrd="0" presId="urn:microsoft.com/office/officeart/2005/8/layout/hierarchy1"/>
    <dgm:cxn modelId="{F61F0AAC-8BE3-4672-A7A6-27513CFE346F}" type="presParOf" srcId="{442E672D-1524-4707-AF7E-35CEF12F8C56}" destId="{6D80ED67-A0F9-49EF-9448-FC60A6277E9F}" srcOrd="1" destOrd="0" presId="urn:microsoft.com/office/officeart/2005/8/layout/hierarchy1"/>
    <dgm:cxn modelId="{99179B3B-8B70-4F70-8B1D-46F6BD46078A}" type="presParOf" srcId="{6D80ED67-A0F9-49EF-9448-FC60A6277E9F}" destId="{F3AEFFF1-553D-4D10-B87A-AAF48350C00A}" srcOrd="0" destOrd="0" presId="urn:microsoft.com/office/officeart/2005/8/layout/hierarchy1"/>
    <dgm:cxn modelId="{EFE68FC2-87EB-4A82-B1AC-17C303F6A56D}" type="presParOf" srcId="{6D80ED67-A0F9-49EF-9448-FC60A6277E9F}" destId="{2C191F35-8252-4AD3-B67C-C45DF23287F1}" srcOrd="1" destOrd="0" presId="urn:microsoft.com/office/officeart/2005/8/layout/hierarchy1"/>
    <dgm:cxn modelId="{8A87C396-D332-46A9-AD0A-43926162B7A2}" type="presParOf" srcId="{2C191F35-8252-4AD3-B67C-C45DF23287F1}" destId="{86DC4A94-6095-44E3-9C11-A6E8F89308A2}" srcOrd="0" destOrd="0" presId="urn:microsoft.com/office/officeart/2005/8/layout/hierarchy1"/>
    <dgm:cxn modelId="{E6549EF9-ED8B-4C36-95F1-17C31B23CF76}" type="presParOf" srcId="{86DC4A94-6095-44E3-9C11-A6E8F89308A2}" destId="{4EF35B7D-07D1-4D33-909B-DA05E59BE52C}" srcOrd="0" destOrd="0" presId="urn:microsoft.com/office/officeart/2005/8/layout/hierarchy1"/>
    <dgm:cxn modelId="{1735116F-08CB-4601-841B-629C7AA8512F}" type="presParOf" srcId="{86DC4A94-6095-44E3-9C11-A6E8F89308A2}" destId="{DC500183-3939-4D81-A33E-BE2D15A07A7F}" srcOrd="1" destOrd="0" presId="urn:microsoft.com/office/officeart/2005/8/layout/hierarchy1"/>
    <dgm:cxn modelId="{924C1390-086F-404D-B312-A48F56E8C6C9}" type="presParOf" srcId="{2C191F35-8252-4AD3-B67C-C45DF23287F1}" destId="{CD8CD983-4A56-42E7-B600-68DBDE40A1CB}" srcOrd="1" destOrd="0" presId="urn:microsoft.com/office/officeart/2005/8/layout/hierarchy1"/>
    <dgm:cxn modelId="{EE92333E-8F45-46C1-965C-C6E0F2912322}" type="presParOf" srcId="{6D80ED67-A0F9-49EF-9448-FC60A6277E9F}" destId="{4A70A121-22FF-45E7-930B-3BF8B813A543}" srcOrd="2" destOrd="0" presId="urn:microsoft.com/office/officeart/2005/8/layout/hierarchy1"/>
    <dgm:cxn modelId="{26E77C34-4340-44B8-A299-E80A1DEBBD37}" type="presParOf" srcId="{6D80ED67-A0F9-49EF-9448-FC60A6277E9F}" destId="{36C26323-35E9-4E52-8DFF-DA18F06452C5}" srcOrd="3" destOrd="0" presId="urn:microsoft.com/office/officeart/2005/8/layout/hierarchy1"/>
    <dgm:cxn modelId="{A2696A4B-B7E7-42B1-8253-903BF08D6BF4}" type="presParOf" srcId="{36C26323-35E9-4E52-8DFF-DA18F06452C5}" destId="{1825F99E-FA20-4040-B82C-5BC2427A01EC}" srcOrd="0" destOrd="0" presId="urn:microsoft.com/office/officeart/2005/8/layout/hierarchy1"/>
    <dgm:cxn modelId="{8D1242AE-653C-4B78-A80B-3457ADDDC644}" type="presParOf" srcId="{1825F99E-FA20-4040-B82C-5BC2427A01EC}" destId="{BA9F4BAD-3106-45FE-86E6-3956D6789D16}" srcOrd="0" destOrd="0" presId="urn:microsoft.com/office/officeart/2005/8/layout/hierarchy1"/>
    <dgm:cxn modelId="{9670DB17-B9AE-496E-A46D-3E0A729D3DFD}" type="presParOf" srcId="{1825F99E-FA20-4040-B82C-5BC2427A01EC}" destId="{09CB6F68-3880-4CD1-8CF1-68A1A150AA73}" srcOrd="1" destOrd="0" presId="urn:microsoft.com/office/officeart/2005/8/layout/hierarchy1"/>
    <dgm:cxn modelId="{B10795C6-42F7-49AD-A193-01ED679A76ED}" type="presParOf" srcId="{36C26323-35E9-4E52-8DFF-DA18F06452C5}" destId="{86CFEA45-DBF2-400E-A0B7-8E8A9BC03499}" srcOrd="1" destOrd="0" presId="urn:microsoft.com/office/officeart/2005/8/layout/hierarchy1"/>
    <dgm:cxn modelId="{B92D3774-B222-4F77-8FF5-258F9D86C8A7}" type="presParOf" srcId="{0FD24FB2-3226-46C9-8280-88F3710FFBBF}" destId="{E92A29B5-32EF-4F02-9D60-7E0AB6FFD830}" srcOrd="2" destOrd="0" presId="urn:microsoft.com/office/officeart/2005/8/layout/hierarchy1"/>
    <dgm:cxn modelId="{A342D89A-09B3-43A7-8849-2784112B4938}" type="presParOf" srcId="{0FD24FB2-3226-46C9-8280-88F3710FFBBF}" destId="{B13EAE71-5747-4CF1-B092-13E811A5B3AF}" srcOrd="3" destOrd="0" presId="urn:microsoft.com/office/officeart/2005/8/layout/hierarchy1"/>
    <dgm:cxn modelId="{C04942E6-D24C-49D6-A333-F8A75C245339}" type="presParOf" srcId="{B13EAE71-5747-4CF1-B092-13E811A5B3AF}" destId="{83A952F1-280F-414F-9884-24437E8EDCD3}" srcOrd="0" destOrd="0" presId="urn:microsoft.com/office/officeart/2005/8/layout/hierarchy1"/>
    <dgm:cxn modelId="{2B579BC2-AE98-4418-98E7-50A5D8B80190}" type="presParOf" srcId="{83A952F1-280F-414F-9884-24437E8EDCD3}" destId="{3D7AEB8C-BCE3-4391-A58D-6580BC8E488B}" srcOrd="0" destOrd="0" presId="urn:microsoft.com/office/officeart/2005/8/layout/hierarchy1"/>
    <dgm:cxn modelId="{C22AB170-1382-40C6-8846-EFA75EC3CAE6}" type="presParOf" srcId="{83A952F1-280F-414F-9884-24437E8EDCD3}" destId="{F4A3F05F-EB85-4923-93E2-71801BDF8E3E}" srcOrd="1" destOrd="0" presId="urn:microsoft.com/office/officeart/2005/8/layout/hierarchy1"/>
    <dgm:cxn modelId="{DD40041B-8458-4D5E-8992-50563C19A5D1}" type="presParOf" srcId="{B13EAE71-5747-4CF1-B092-13E811A5B3AF}" destId="{BC7E0EE8-D115-4AA4-B92A-30D4FA0C11AF}" srcOrd="1" destOrd="0" presId="urn:microsoft.com/office/officeart/2005/8/layout/hierarchy1"/>
    <dgm:cxn modelId="{6E5121D7-8631-463A-9D8E-AEFAB1B1FA7C}" type="presParOf" srcId="{BC7E0EE8-D115-4AA4-B92A-30D4FA0C11AF}" destId="{2EBA43EE-330A-4A89-A83C-62F66B325776}" srcOrd="0" destOrd="0" presId="urn:microsoft.com/office/officeart/2005/8/layout/hierarchy1"/>
    <dgm:cxn modelId="{B124FF5D-8162-4F04-81A4-A939E0865A65}" type="presParOf" srcId="{BC7E0EE8-D115-4AA4-B92A-30D4FA0C11AF}" destId="{D78EB3FE-07A7-42C8-98A1-70C4D6F8313C}" srcOrd="1" destOrd="0" presId="urn:microsoft.com/office/officeart/2005/8/layout/hierarchy1"/>
    <dgm:cxn modelId="{E82B68FB-7CFF-4C5E-B939-772EC83EF8A8}" type="presParOf" srcId="{D78EB3FE-07A7-42C8-98A1-70C4D6F8313C}" destId="{59E84764-175D-4C95-B146-80C9BEDC356F}" srcOrd="0" destOrd="0" presId="urn:microsoft.com/office/officeart/2005/8/layout/hierarchy1"/>
    <dgm:cxn modelId="{E97E0505-5821-46B3-94F7-9D601E60B0F9}" type="presParOf" srcId="{59E84764-175D-4C95-B146-80C9BEDC356F}" destId="{AA6FC093-91AA-477A-A997-48DBD228F869}" srcOrd="0" destOrd="0" presId="urn:microsoft.com/office/officeart/2005/8/layout/hierarchy1"/>
    <dgm:cxn modelId="{C20CA637-1FB9-44E0-BF8E-8AA0CD566207}" type="presParOf" srcId="{59E84764-175D-4C95-B146-80C9BEDC356F}" destId="{AA307B1C-76B3-4387-8EB4-14445D4E2637}" srcOrd="1" destOrd="0" presId="urn:microsoft.com/office/officeart/2005/8/layout/hierarchy1"/>
    <dgm:cxn modelId="{57375C46-3BFD-4AED-8616-8F30F6867384}" type="presParOf" srcId="{D78EB3FE-07A7-42C8-98A1-70C4D6F8313C}" destId="{12A96E7F-7D22-4B23-937E-2D2370A0E877}" srcOrd="1" destOrd="0" presId="urn:microsoft.com/office/officeart/2005/8/layout/hierarchy1"/>
    <dgm:cxn modelId="{A4EA4341-1EA3-4053-82E6-40BD78B35F9E}" type="presParOf" srcId="{BC7E0EE8-D115-4AA4-B92A-30D4FA0C11AF}" destId="{862704C3-BCC8-41EE-BFCD-93DE99B53806}" srcOrd="2" destOrd="0" presId="urn:microsoft.com/office/officeart/2005/8/layout/hierarchy1"/>
    <dgm:cxn modelId="{2CAFBDE2-FAAE-4FA9-89DD-CF859A914096}" type="presParOf" srcId="{BC7E0EE8-D115-4AA4-B92A-30D4FA0C11AF}" destId="{C804095A-DBA9-4607-9CE0-6976C6A3A6CA}" srcOrd="3" destOrd="0" presId="urn:microsoft.com/office/officeart/2005/8/layout/hierarchy1"/>
    <dgm:cxn modelId="{1396BD00-521E-444B-9456-2C5921D50A48}" type="presParOf" srcId="{C804095A-DBA9-4607-9CE0-6976C6A3A6CA}" destId="{21798EFC-B0EF-4045-8ED3-40380BBA0B0C}" srcOrd="0" destOrd="0" presId="urn:microsoft.com/office/officeart/2005/8/layout/hierarchy1"/>
    <dgm:cxn modelId="{2736A977-D5D9-4563-B94F-534CCE610A5F}" type="presParOf" srcId="{21798EFC-B0EF-4045-8ED3-40380BBA0B0C}" destId="{AB8B4B17-9F52-41F2-B43E-27CCB219678A}" srcOrd="0" destOrd="0" presId="urn:microsoft.com/office/officeart/2005/8/layout/hierarchy1"/>
    <dgm:cxn modelId="{06993D25-4F19-4BFE-8E4A-AC602CEC7806}" type="presParOf" srcId="{21798EFC-B0EF-4045-8ED3-40380BBA0B0C}" destId="{02368328-AE4E-4FFF-AE11-9E8E5B09A369}" srcOrd="1" destOrd="0" presId="urn:microsoft.com/office/officeart/2005/8/layout/hierarchy1"/>
    <dgm:cxn modelId="{855B483A-BFD0-46B3-90B9-D281479CA936}" type="presParOf" srcId="{C804095A-DBA9-4607-9CE0-6976C6A3A6CA}" destId="{463B45D7-719F-4CAB-9CF8-9FFC6A8A32E6}" srcOrd="1" destOrd="0" presId="urn:microsoft.com/office/officeart/2005/8/layout/hierarchy1"/>
    <dgm:cxn modelId="{FC91AE85-8CFD-48AD-A7CC-B23A1ACFFD0C}" type="presParOf" srcId="{463B45D7-719F-4CAB-9CF8-9FFC6A8A32E6}" destId="{25850123-133F-44F2-A8FC-616DB494661A}" srcOrd="0" destOrd="0" presId="urn:microsoft.com/office/officeart/2005/8/layout/hierarchy1"/>
    <dgm:cxn modelId="{09472954-AD68-40C6-8970-79156BE2A878}" type="presParOf" srcId="{463B45D7-719F-4CAB-9CF8-9FFC6A8A32E6}" destId="{C18893FD-8FAA-4B80-99A8-7F081789746F}" srcOrd="1" destOrd="0" presId="urn:microsoft.com/office/officeart/2005/8/layout/hierarchy1"/>
    <dgm:cxn modelId="{7E1C4AF3-A2D2-4762-92E1-E91D1251FA5A}" type="presParOf" srcId="{C18893FD-8FAA-4B80-99A8-7F081789746F}" destId="{53E6985D-13FC-4544-B76E-3A8FA5875EE4}" srcOrd="0" destOrd="0" presId="urn:microsoft.com/office/officeart/2005/8/layout/hierarchy1"/>
    <dgm:cxn modelId="{0B9916CA-6428-42E6-BF71-AD8796D32C5D}" type="presParOf" srcId="{53E6985D-13FC-4544-B76E-3A8FA5875EE4}" destId="{FEAF51AD-69B5-4047-8BBA-4A1B0423D18D}" srcOrd="0" destOrd="0" presId="urn:microsoft.com/office/officeart/2005/8/layout/hierarchy1"/>
    <dgm:cxn modelId="{BE19F387-23F7-4919-9A4E-D749A33D6E7B}" type="presParOf" srcId="{53E6985D-13FC-4544-B76E-3A8FA5875EE4}" destId="{C55248F9-173F-49ED-B2BB-1C590EE31634}" srcOrd="1" destOrd="0" presId="urn:microsoft.com/office/officeart/2005/8/layout/hierarchy1"/>
    <dgm:cxn modelId="{5AD07DBB-04A6-493A-8F97-4135305BBDA8}" type="presParOf" srcId="{C18893FD-8FAA-4B80-99A8-7F081789746F}" destId="{8C3E2FF8-397A-4556-B6C9-08CDA7B494D7}" srcOrd="1" destOrd="0" presId="urn:microsoft.com/office/officeart/2005/8/layout/hierarchy1"/>
    <dgm:cxn modelId="{DD8948DA-BA5B-4A96-B575-924B5673E171}" type="presParOf" srcId="{463B45D7-719F-4CAB-9CF8-9FFC6A8A32E6}" destId="{ED303167-A6D5-4C58-8D1A-42B849989577}" srcOrd="2" destOrd="0" presId="urn:microsoft.com/office/officeart/2005/8/layout/hierarchy1"/>
    <dgm:cxn modelId="{D306D58E-F045-4ABF-958F-3C1BBF7E3356}" type="presParOf" srcId="{463B45D7-719F-4CAB-9CF8-9FFC6A8A32E6}" destId="{F29D9C58-9285-495F-B267-24E9889490F3}" srcOrd="3" destOrd="0" presId="urn:microsoft.com/office/officeart/2005/8/layout/hierarchy1"/>
    <dgm:cxn modelId="{89080572-351C-449E-9862-F14825AF164E}" type="presParOf" srcId="{F29D9C58-9285-495F-B267-24E9889490F3}" destId="{42290FE9-1F99-4E81-A662-EA63D73DB0CA}" srcOrd="0" destOrd="0" presId="urn:microsoft.com/office/officeart/2005/8/layout/hierarchy1"/>
    <dgm:cxn modelId="{2E439D46-C8A5-4AA1-B00D-DA86BAEE0A9C}" type="presParOf" srcId="{42290FE9-1F99-4E81-A662-EA63D73DB0CA}" destId="{3836E20F-97D8-409E-B2E8-94BF96E883A4}" srcOrd="0" destOrd="0" presId="urn:microsoft.com/office/officeart/2005/8/layout/hierarchy1"/>
    <dgm:cxn modelId="{602D6F91-4561-43B8-85C6-2737631B866D}" type="presParOf" srcId="{42290FE9-1F99-4E81-A662-EA63D73DB0CA}" destId="{3C442CAE-6CD4-4567-84AE-7A736BF8FCA5}" srcOrd="1" destOrd="0" presId="urn:microsoft.com/office/officeart/2005/8/layout/hierarchy1"/>
    <dgm:cxn modelId="{D8A249E3-1F05-456A-B36A-50BD0D941014}" type="presParOf" srcId="{F29D9C58-9285-495F-B267-24E9889490F3}" destId="{285F3E7A-F47E-4D65-8227-04438C0E68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r>
            <a:rPr lang="en-GB" dirty="0"/>
            <a:t>Temperature &gt;= Mild</a:t>
          </a:r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8E763BA9-9DF8-4156-8121-122E8E524D8B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18453D30-8EF0-491A-8766-489EDE734179}" type="parTrans" cxnId="{CC97FAE1-2DB2-4A55-851C-05D1C3CBC156}">
      <dgm:prSet/>
      <dgm:spPr/>
      <dgm:t>
        <a:bodyPr/>
        <a:lstStyle/>
        <a:p>
          <a:endParaRPr lang="en-GB"/>
        </a:p>
      </dgm:t>
    </dgm:pt>
    <dgm:pt modelId="{B58FDF8F-6951-4F3F-BD08-2B6202845E74}" type="sibTrans" cxnId="{CC97FAE1-2DB2-4A55-851C-05D1C3CBC156}">
      <dgm:prSet/>
      <dgm:spPr/>
      <dgm:t>
        <a:bodyPr/>
        <a:lstStyle/>
        <a:p>
          <a:endParaRPr lang="en-GB"/>
        </a:p>
      </dgm:t>
    </dgm:pt>
    <dgm:pt modelId="{642E7046-CB57-4C38-A676-D0512DFD1966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07B9F47B-8BF1-47D6-B530-835CD0748B79}" type="sibTrans" cxnId="{1999903D-6313-4A20-8746-6ED0076AAFB0}">
      <dgm:prSet/>
      <dgm:spPr/>
      <dgm:t>
        <a:bodyPr/>
        <a:lstStyle/>
        <a:p>
          <a:endParaRPr lang="en-GB"/>
        </a:p>
      </dgm:t>
    </dgm:pt>
    <dgm:pt modelId="{EC4AB654-04E9-46CC-8E9B-8589A0769500}" type="parTrans" cxnId="{1999903D-6313-4A20-8746-6ED0076AAFB0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95697D89-419F-4CD6-AE65-F14D3E33A363}" type="pres">
      <dgm:prSet presAssocID="{18453D30-8EF0-491A-8766-489EDE734179}" presName="Name10" presStyleLbl="parChTrans1D2" presStyleIdx="0" presStyleCnt="2"/>
      <dgm:spPr/>
    </dgm:pt>
    <dgm:pt modelId="{CFACD83E-9A22-4FA6-86A6-01625656974B}" type="pres">
      <dgm:prSet presAssocID="{8E763BA9-9DF8-4156-8121-122E8E524D8B}" presName="hierRoot2" presStyleCnt="0"/>
      <dgm:spPr/>
    </dgm:pt>
    <dgm:pt modelId="{F68C9283-5BC7-426B-9725-089ABEE3FC81}" type="pres">
      <dgm:prSet presAssocID="{8E763BA9-9DF8-4156-8121-122E8E524D8B}" presName="composite2" presStyleCnt="0"/>
      <dgm:spPr/>
    </dgm:pt>
    <dgm:pt modelId="{03CF23A1-71A5-4B74-881F-8ABEE81FB287}" type="pres">
      <dgm:prSet presAssocID="{8E763BA9-9DF8-4156-8121-122E8E524D8B}" presName="background2" presStyleLbl="node2" presStyleIdx="0" presStyleCnt="2"/>
      <dgm:spPr/>
    </dgm:pt>
    <dgm:pt modelId="{E90F6E14-3C18-447A-89E2-075A3775C062}" type="pres">
      <dgm:prSet presAssocID="{8E763BA9-9DF8-4156-8121-122E8E524D8B}" presName="text2" presStyleLbl="fgAcc2" presStyleIdx="0" presStyleCnt="2">
        <dgm:presLayoutVars>
          <dgm:chPref val="3"/>
        </dgm:presLayoutVars>
      </dgm:prSet>
      <dgm:spPr/>
    </dgm:pt>
    <dgm:pt modelId="{CB18F477-ABFF-46CD-911A-D96C5EDEA650}" type="pres">
      <dgm:prSet presAssocID="{8E763BA9-9DF8-4156-8121-122E8E524D8B}" presName="hierChild3" presStyleCnt="0"/>
      <dgm:spPr/>
    </dgm:pt>
    <dgm:pt modelId="{3CFC3692-1AEC-4EE8-BEF7-C5FEA21ECB5C}" type="pres">
      <dgm:prSet presAssocID="{EC4AB654-04E9-46CC-8E9B-8589A0769500}" presName="Name10" presStyleLbl="parChTrans1D2" presStyleIdx="1" presStyleCnt="2"/>
      <dgm:spPr/>
    </dgm:pt>
    <dgm:pt modelId="{D52CC69E-63B9-4703-B1F6-B1CD4F787F6D}" type="pres">
      <dgm:prSet presAssocID="{642E7046-CB57-4C38-A676-D0512DFD1966}" presName="hierRoot2" presStyleCnt="0"/>
      <dgm:spPr/>
    </dgm:pt>
    <dgm:pt modelId="{73D35FED-B5F6-43B2-B863-4F0A23FE5921}" type="pres">
      <dgm:prSet presAssocID="{642E7046-CB57-4C38-A676-D0512DFD1966}" presName="composite2" presStyleCnt="0"/>
      <dgm:spPr/>
    </dgm:pt>
    <dgm:pt modelId="{BBC73666-8CEC-47D0-8342-BFC8B94F79CA}" type="pres">
      <dgm:prSet presAssocID="{642E7046-CB57-4C38-A676-D0512DFD1966}" presName="background2" presStyleLbl="node2" presStyleIdx="1" presStyleCnt="2"/>
      <dgm:spPr/>
    </dgm:pt>
    <dgm:pt modelId="{6CAFC492-D58B-43DC-9413-EB11977261A1}" type="pres">
      <dgm:prSet presAssocID="{642E7046-CB57-4C38-A676-D0512DFD1966}" presName="text2" presStyleLbl="fgAcc2" presStyleIdx="1" presStyleCnt="2">
        <dgm:presLayoutVars>
          <dgm:chPref val="3"/>
        </dgm:presLayoutVars>
      </dgm:prSet>
      <dgm:spPr/>
    </dgm:pt>
    <dgm:pt modelId="{78D95C28-4908-4D18-91C9-64FF310E87CA}" type="pres">
      <dgm:prSet presAssocID="{642E7046-CB57-4C38-A676-D0512DFD1966}" presName="hierChild3" presStyleCnt="0"/>
      <dgm:spPr/>
    </dgm:pt>
  </dgm:ptLst>
  <dgm:cxnLst>
    <dgm:cxn modelId="{00A73111-B9D5-434E-B6E9-23715D17F348}" type="presOf" srcId="{18453D30-8EF0-491A-8766-489EDE734179}" destId="{95697D89-419F-4CD6-AE65-F14D3E33A363}" srcOrd="0" destOrd="0" presId="urn:microsoft.com/office/officeart/2005/8/layout/hierarchy1"/>
    <dgm:cxn modelId="{3E9D8A14-3B3C-419A-ABA4-9AB4AEAD66D2}" type="presOf" srcId="{8E763BA9-9DF8-4156-8121-122E8E524D8B}" destId="{E90F6E14-3C18-447A-89E2-075A3775C062}" srcOrd="0" destOrd="0" presId="urn:microsoft.com/office/officeart/2005/8/layout/hierarchy1"/>
    <dgm:cxn modelId="{1999903D-6313-4A20-8746-6ED0076AAFB0}" srcId="{79ADB800-8B65-4767-85E8-5552CA2D1337}" destId="{642E7046-CB57-4C38-A676-D0512DFD1966}" srcOrd="1" destOrd="0" parTransId="{EC4AB654-04E9-46CC-8E9B-8589A0769500}" sibTransId="{07B9F47B-8BF1-47D6-B530-835CD0748B79}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CC97FAE1-2DB2-4A55-851C-05D1C3CBC156}" srcId="{79ADB800-8B65-4767-85E8-5552CA2D1337}" destId="{8E763BA9-9DF8-4156-8121-122E8E524D8B}" srcOrd="0" destOrd="0" parTransId="{18453D30-8EF0-491A-8766-489EDE734179}" sibTransId="{B58FDF8F-6951-4F3F-BD08-2B6202845E74}"/>
    <dgm:cxn modelId="{8C9C53E7-FC1E-4899-86B6-DCA9E93A070D}" type="presOf" srcId="{642E7046-CB57-4C38-A676-D0512DFD1966}" destId="{6CAFC492-D58B-43DC-9413-EB11977261A1}" srcOrd="0" destOrd="0" presId="urn:microsoft.com/office/officeart/2005/8/layout/hierarchy1"/>
    <dgm:cxn modelId="{8A8E3AEF-4055-467F-AA62-732C98010EA1}" type="presOf" srcId="{EC4AB654-04E9-46CC-8E9B-8589A0769500}" destId="{3CFC3692-1AEC-4EE8-BEF7-C5FEA21ECB5C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3EEA6DA4-83C9-49CD-AA19-3C3EB9389697}" type="presParOf" srcId="{0FD24FB2-3226-46C9-8280-88F3710FFBBF}" destId="{95697D89-419F-4CD6-AE65-F14D3E33A363}" srcOrd="0" destOrd="0" presId="urn:microsoft.com/office/officeart/2005/8/layout/hierarchy1"/>
    <dgm:cxn modelId="{38CA7C98-4334-4368-B70E-25F841A153D0}" type="presParOf" srcId="{0FD24FB2-3226-46C9-8280-88F3710FFBBF}" destId="{CFACD83E-9A22-4FA6-86A6-01625656974B}" srcOrd="1" destOrd="0" presId="urn:microsoft.com/office/officeart/2005/8/layout/hierarchy1"/>
    <dgm:cxn modelId="{19FB045A-8CF9-456D-8BDC-9DAB031099CC}" type="presParOf" srcId="{CFACD83E-9A22-4FA6-86A6-01625656974B}" destId="{F68C9283-5BC7-426B-9725-089ABEE3FC81}" srcOrd="0" destOrd="0" presId="urn:microsoft.com/office/officeart/2005/8/layout/hierarchy1"/>
    <dgm:cxn modelId="{51B29A82-7E34-4C40-BD19-3DC9130835A0}" type="presParOf" srcId="{F68C9283-5BC7-426B-9725-089ABEE3FC81}" destId="{03CF23A1-71A5-4B74-881F-8ABEE81FB287}" srcOrd="0" destOrd="0" presId="urn:microsoft.com/office/officeart/2005/8/layout/hierarchy1"/>
    <dgm:cxn modelId="{333A1849-D589-4BB4-9023-C8A392D29CDE}" type="presParOf" srcId="{F68C9283-5BC7-426B-9725-089ABEE3FC81}" destId="{E90F6E14-3C18-447A-89E2-075A3775C062}" srcOrd="1" destOrd="0" presId="urn:microsoft.com/office/officeart/2005/8/layout/hierarchy1"/>
    <dgm:cxn modelId="{98230D24-EDC6-401A-83DC-A95248A7095D}" type="presParOf" srcId="{CFACD83E-9A22-4FA6-86A6-01625656974B}" destId="{CB18F477-ABFF-46CD-911A-D96C5EDEA650}" srcOrd="1" destOrd="0" presId="urn:microsoft.com/office/officeart/2005/8/layout/hierarchy1"/>
    <dgm:cxn modelId="{8E92C970-0575-4D35-B0D4-D3069C8698E5}" type="presParOf" srcId="{0FD24FB2-3226-46C9-8280-88F3710FFBBF}" destId="{3CFC3692-1AEC-4EE8-BEF7-C5FEA21ECB5C}" srcOrd="2" destOrd="0" presId="urn:microsoft.com/office/officeart/2005/8/layout/hierarchy1"/>
    <dgm:cxn modelId="{089426C0-AF08-431F-8986-BF0FA34A05A5}" type="presParOf" srcId="{0FD24FB2-3226-46C9-8280-88F3710FFBBF}" destId="{D52CC69E-63B9-4703-B1F6-B1CD4F787F6D}" srcOrd="3" destOrd="0" presId="urn:microsoft.com/office/officeart/2005/8/layout/hierarchy1"/>
    <dgm:cxn modelId="{CD23C1D0-0132-498C-AEA6-BB1B3CAE9F59}" type="presParOf" srcId="{D52CC69E-63B9-4703-B1F6-B1CD4F787F6D}" destId="{73D35FED-B5F6-43B2-B863-4F0A23FE5921}" srcOrd="0" destOrd="0" presId="urn:microsoft.com/office/officeart/2005/8/layout/hierarchy1"/>
    <dgm:cxn modelId="{C028653C-16C9-4AA5-A8E1-10FC136CC80A}" type="presParOf" srcId="{73D35FED-B5F6-43B2-B863-4F0A23FE5921}" destId="{BBC73666-8CEC-47D0-8342-BFC8B94F79CA}" srcOrd="0" destOrd="0" presId="urn:microsoft.com/office/officeart/2005/8/layout/hierarchy1"/>
    <dgm:cxn modelId="{C4803E02-A1DB-48F0-A04A-036AEDE90541}" type="presParOf" srcId="{73D35FED-B5F6-43B2-B863-4F0A23FE5921}" destId="{6CAFC492-D58B-43DC-9413-EB11977261A1}" srcOrd="1" destOrd="0" presId="urn:microsoft.com/office/officeart/2005/8/layout/hierarchy1"/>
    <dgm:cxn modelId="{80A21555-A484-49EB-8A35-8FCD1EE8379C}" type="presParOf" srcId="{D52CC69E-63B9-4703-B1F6-B1CD4F787F6D}" destId="{78D95C28-4908-4D18-91C9-64FF310E87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r>
            <a:rPr lang="en-GB" dirty="0"/>
            <a:t>Temperature &gt;= Mild</a:t>
          </a:r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8E763BA9-9DF8-4156-8121-122E8E524D8B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18453D30-8EF0-491A-8766-489EDE734179}" type="parTrans" cxnId="{CC97FAE1-2DB2-4A55-851C-05D1C3CBC156}">
      <dgm:prSet/>
      <dgm:spPr/>
      <dgm:t>
        <a:bodyPr/>
        <a:lstStyle/>
        <a:p>
          <a:endParaRPr lang="en-GB"/>
        </a:p>
      </dgm:t>
    </dgm:pt>
    <dgm:pt modelId="{B58FDF8F-6951-4F3F-BD08-2B6202845E74}" type="sibTrans" cxnId="{CC97FAE1-2DB2-4A55-851C-05D1C3CBC156}">
      <dgm:prSet/>
      <dgm:spPr/>
      <dgm:t>
        <a:bodyPr/>
        <a:lstStyle/>
        <a:p>
          <a:endParaRPr lang="en-GB"/>
        </a:p>
      </dgm:t>
    </dgm:pt>
    <dgm:pt modelId="{642E7046-CB57-4C38-A676-D0512DFD1966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07B9F47B-8BF1-47D6-B530-835CD0748B79}" type="sibTrans" cxnId="{1999903D-6313-4A20-8746-6ED0076AAFB0}">
      <dgm:prSet/>
      <dgm:spPr/>
      <dgm:t>
        <a:bodyPr/>
        <a:lstStyle/>
        <a:p>
          <a:endParaRPr lang="en-GB"/>
        </a:p>
      </dgm:t>
    </dgm:pt>
    <dgm:pt modelId="{EC4AB654-04E9-46CC-8E9B-8589A0769500}" type="parTrans" cxnId="{1999903D-6313-4A20-8746-6ED0076AAFB0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95697D89-419F-4CD6-AE65-F14D3E33A363}" type="pres">
      <dgm:prSet presAssocID="{18453D30-8EF0-491A-8766-489EDE734179}" presName="Name10" presStyleLbl="parChTrans1D2" presStyleIdx="0" presStyleCnt="2"/>
      <dgm:spPr/>
    </dgm:pt>
    <dgm:pt modelId="{CFACD83E-9A22-4FA6-86A6-01625656974B}" type="pres">
      <dgm:prSet presAssocID="{8E763BA9-9DF8-4156-8121-122E8E524D8B}" presName="hierRoot2" presStyleCnt="0"/>
      <dgm:spPr/>
    </dgm:pt>
    <dgm:pt modelId="{F68C9283-5BC7-426B-9725-089ABEE3FC81}" type="pres">
      <dgm:prSet presAssocID="{8E763BA9-9DF8-4156-8121-122E8E524D8B}" presName="composite2" presStyleCnt="0"/>
      <dgm:spPr/>
    </dgm:pt>
    <dgm:pt modelId="{03CF23A1-71A5-4B74-881F-8ABEE81FB287}" type="pres">
      <dgm:prSet presAssocID="{8E763BA9-9DF8-4156-8121-122E8E524D8B}" presName="background2" presStyleLbl="node2" presStyleIdx="0" presStyleCnt="2"/>
      <dgm:spPr/>
    </dgm:pt>
    <dgm:pt modelId="{E90F6E14-3C18-447A-89E2-075A3775C062}" type="pres">
      <dgm:prSet presAssocID="{8E763BA9-9DF8-4156-8121-122E8E524D8B}" presName="text2" presStyleLbl="fgAcc2" presStyleIdx="0" presStyleCnt="2">
        <dgm:presLayoutVars>
          <dgm:chPref val="3"/>
        </dgm:presLayoutVars>
      </dgm:prSet>
      <dgm:spPr/>
    </dgm:pt>
    <dgm:pt modelId="{CB18F477-ABFF-46CD-911A-D96C5EDEA650}" type="pres">
      <dgm:prSet presAssocID="{8E763BA9-9DF8-4156-8121-122E8E524D8B}" presName="hierChild3" presStyleCnt="0"/>
      <dgm:spPr/>
    </dgm:pt>
    <dgm:pt modelId="{3CFC3692-1AEC-4EE8-BEF7-C5FEA21ECB5C}" type="pres">
      <dgm:prSet presAssocID="{EC4AB654-04E9-46CC-8E9B-8589A0769500}" presName="Name10" presStyleLbl="parChTrans1D2" presStyleIdx="1" presStyleCnt="2"/>
      <dgm:spPr/>
    </dgm:pt>
    <dgm:pt modelId="{D52CC69E-63B9-4703-B1F6-B1CD4F787F6D}" type="pres">
      <dgm:prSet presAssocID="{642E7046-CB57-4C38-A676-D0512DFD1966}" presName="hierRoot2" presStyleCnt="0"/>
      <dgm:spPr/>
    </dgm:pt>
    <dgm:pt modelId="{73D35FED-B5F6-43B2-B863-4F0A23FE5921}" type="pres">
      <dgm:prSet presAssocID="{642E7046-CB57-4C38-A676-D0512DFD1966}" presName="composite2" presStyleCnt="0"/>
      <dgm:spPr/>
    </dgm:pt>
    <dgm:pt modelId="{BBC73666-8CEC-47D0-8342-BFC8B94F79CA}" type="pres">
      <dgm:prSet presAssocID="{642E7046-CB57-4C38-A676-D0512DFD1966}" presName="background2" presStyleLbl="node2" presStyleIdx="1" presStyleCnt="2"/>
      <dgm:spPr/>
    </dgm:pt>
    <dgm:pt modelId="{6CAFC492-D58B-43DC-9413-EB11977261A1}" type="pres">
      <dgm:prSet presAssocID="{642E7046-CB57-4C38-A676-D0512DFD1966}" presName="text2" presStyleLbl="fgAcc2" presStyleIdx="1" presStyleCnt="2">
        <dgm:presLayoutVars>
          <dgm:chPref val="3"/>
        </dgm:presLayoutVars>
      </dgm:prSet>
      <dgm:spPr/>
    </dgm:pt>
    <dgm:pt modelId="{78D95C28-4908-4D18-91C9-64FF310E87CA}" type="pres">
      <dgm:prSet presAssocID="{642E7046-CB57-4C38-A676-D0512DFD1966}" presName="hierChild3" presStyleCnt="0"/>
      <dgm:spPr/>
    </dgm:pt>
  </dgm:ptLst>
  <dgm:cxnLst>
    <dgm:cxn modelId="{00A73111-B9D5-434E-B6E9-23715D17F348}" type="presOf" srcId="{18453D30-8EF0-491A-8766-489EDE734179}" destId="{95697D89-419F-4CD6-AE65-F14D3E33A363}" srcOrd="0" destOrd="0" presId="urn:microsoft.com/office/officeart/2005/8/layout/hierarchy1"/>
    <dgm:cxn modelId="{3E9D8A14-3B3C-419A-ABA4-9AB4AEAD66D2}" type="presOf" srcId="{8E763BA9-9DF8-4156-8121-122E8E524D8B}" destId="{E90F6E14-3C18-447A-89E2-075A3775C062}" srcOrd="0" destOrd="0" presId="urn:microsoft.com/office/officeart/2005/8/layout/hierarchy1"/>
    <dgm:cxn modelId="{1999903D-6313-4A20-8746-6ED0076AAFB0}" srcId="{79ADB800-8B65-4767-85E8-5552CA2D1337}" destId="{642E7046-CB57-4C38-A676-D0512DFD1966}" srcOrd="1" destOrd="0" parTransId="{EC4AB654-04E9-46CC-8E9B-8589A0769500}" sibTransId="{07B9F47B-8BF1-47D6-B530-835CD0748B79}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CC97FAE1-2DB2-4A55-851C-05D1C3CBC156}" srcId="{79ADB800-8B65-4767-85E8-5552CA2D1337}" destId="{8E763BA9-9DF8-4156-8121-122E8E524D8B}" srcOrd="0" destOrd="0" parTransId="{18453D30-8EF0-491A-8766-489EDE734179}" sibTransId="{B58FDF8F-6951-4F3F-BD08-2B6202845E74}"/>
    <dgm:cxn modelId="{8C9C53E7-FC1E-4899-86B6-DCA9E93A070D}" type="presOf" srcId="{642E7046-CB57-4C38-A676-D0512DFD1966}" destId="{6CAFC492-D58B-43DC-9413-EB11977261A1}" srcOrd="0" destOrd="0" presId="urn:microsoft.com/office/officeart/2005/8/layout/hierarchy1"/>
    <dgm:cxn modelId="{8A8E3AEF-4055-467F-AA62-732C98010EA1}" type="presOf" srcId="{EC4AB654-04E9-46CC-8E9B-8589A0769500}" destId="{3CFC3692-1AEC-4EE8-BEF7-C5FEA21ECB5C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3EEA6DA4-83C9-49CD-AA19-3C3EB9389697}" type="presParOf" srcId="{0FD24FB2-3226-46C9-8280-88F3710FFBBF}" destId="{95697D89-419F-4CD6-AE65-F14D3E33A363}" srcOrd="0" destOrd="0" presId="urn:microsoft.com/office/officeart/2005/8/layout/hierarchy1"/>
    <dgm:cxn modelId="{38CA7C98-4334-4368-B70E-25F841A153D0}" type="presParOf" srcId="{0FD24FB2-3226-46C9-8280-88F3710FFBBF}" destId="{CFACD83E-9A22-4FA6-86A6-01625656974B}" srcOrd="1" destOrd="0" presId="urn:microsoft.com/office/officeart/2005/8/layout/hierarchy1"/>
    <dgm:cxn modelId="{19FB045A-8CF9-456D-8BDC-9DAB031099CC}" type="presParOf" srcId="{CFACD83E-9A22-4FA6-86A6-01625656974B}" destId="{F68C9283-5BC7-426B-9725-089ABEE3FC81}" srcOrd="0" destOrd="0" presId="urn:microsoft.com/office/officeart/2005/8/layout/hierarchy1"/>
    <dgm:cxn modelId="{51B29A82-7E34-4C40-BD19-3DC9130835A0}" type="presParOf" srcId="{F68C9283-5BC7-426B-9725-089ABEE3FC81}" destId="{03CF23A1-71A5-4B74-881F-8ABEE81FB287}" srcOrd="0" destOrd="0" presId="urn:microsoft.com/office/officeart/2005/8/layout/hierarchy1"/>
    <dgm:cxn modelId="{333A1849-D589-4BB4-9023-C8A392D29CDE}" type="presParOf" srcId="{F68C9283-5BC7-426B-9725-089ABEE3FC81}" destId="{E90F6E14-3C18-447A-89E2-075A3775C062}" srcOrd="1" destOrd="0" presId="urn:microsoft.com/office/officeart/2005/8/layout/hierarchy1"/>
    <dgm:cxn modelId="{98230D24-EDC6-401A-83DC-A95248A7095D}" type="presParOf" srcId="{CFACD83E-9A22-4FA6-86A6-01625656974B}" destId="{CB18F477-ABFF-46CD-911A-D96C5EDEA650}" srcOrd="1" destOrd="0" presId="urn:microsoft.com/office/officeart/2005/8/layout/hierarchy1"/>
    <dgm:cxn modelId="{8E92C970-0575-4D35-B0D4-D3069C8698E5}" type="presParOf" srcId="{0FD24FB2-3226-46C9-8280-88F3710FFBBF}" destId="{3CFC3692-1AEC-4EE8-BEF7-C5FEA21ECB5C}" srcOrd="2" destOrd="0" presId="urn:microsoft.com/office/officeart/2005/8/layout/hierarchy1"/>
    <dgm:cxn modelId="{089426C0-AF08-431F-8986-BF0FA34A05A5}" type="presParOf" srcId="{0FD24FB2-3226-46C9-8280-88F3710FFBBF}" destId="{D52CC69E-63B9-4703-B1F6-B1CD4F787F6D}" srcOrd="3" destOrd="0" presId="urn:microsoft.com/office/officeart/2005/8/layout/hierarchy1"/>
    <dgm:cxn modelId="{CD23C1D0-0132-498C-AEA6-BB1B3CAE9F59}" type="presParOf" srcId="{D52CC69E-63B9-4703-B1F6-B1CD4F787F6D}" destId="{73D35FED-B5F6-43B2-B863-4F0A23FE5921}" srcOrd="0" destOrd="0" presId="urn:microsoft.com/office/officeart/2005/8/layout/hierarchy1"/>
    <dgm:cxn modelId="{C028653C-16C9-4AA5-A8E1-10FC136CC80A}" type="presParOf" srcId="{73D35FED-B5F6-43B2-B863-4F0A23FE5921}" destId="{BBC73666-8CEC-47D0-8342-BFC8B94F79CA}" srcOrd="0" destOrd="0" presId="urn:microsoft.com/office/officeart/2005/8/layout/hierarchy1"/>
    <dgm:cxn modelId="{C4803E02-A1DB-48F0-A04A-036AEDE90541}" type="presParOf" srcId="{73D35FED-B5F6-43B2-B863-4F0A23FE5921}" destId="{6CAFC492-D58B-43DC-9413-EB11977261A1}" srcOrd="1" destOrd="0" presId="urn:microsoft.com/office/officeart/2005/8/layout/hierarchy1"/>
    <dgm:cxn modelId="{80A21555-A484-49EB-8A35-8FCD1EE8379C}" type="presParOf" srcId="{D52CC69E-63B9-4703-B1F6-B1CD4F787F6D}" destId="{78D95C28-4908-4D18-91C9-64FF310E87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0D9831-6A95-41DC-AE9E-0668E19DF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ADB800-8B65-4767-85E8-5552CA2D1337}">
      <dgm:prSet phldrT="[Text]"/>
      <dgm:spPr/>
      <dgm:t>
        <a:bodyPr/>
        <a:lstStyle/>
        <a:p>
          <a:r>
            <a:rPr lang="en-GB" dirty="0"/>
            <a:t>Temperature &gt;= Mild</a:t>
          </a:r>
        </a:p>
      </dgm:t>
    </dgm:pt>
    <dgm:pt modelId="{B297FE5D-FA91-45A5-A4C8-1AB59362D2E1}" type="parTrans" cxnId="{FEB7BBB8-1531-4477-9EC2-572CE440329C}">
      <dgm:prSet/>
      <dgm:spPr/>
      <dgm:t>
        <a:bodyPr/>
        <a:lstStyle/>
        <a:p>
          <a:endParaRPr lang="en-GB"/>
        </a:p>
      </dgm:t>
    </dgm:pt>
    <dgm:pt modelId="{A6A0A678-41A7-46DC-B0B9-716F20E654AC}" type="sibTrans" cxnId="{FEB7BBB8-1531-4477-9EC2-572CE440329C}">
      <dgm:prSet/>
      <dgm:spPr/>
      <dgm:t>
        <a:bodyPr/>
        <a:lstStyle/>
        <a:p>
          <a:endParaRPr lang="en-GB"/>
        </a:p>
      </dgm:t>
    </dgm:pt>
    <dgm:pt modelId="{8E763BA9-9DF8-4156-8121-122E8E524D8B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18453D30-8EF0-491A-8766-489EDE734179}" type="parTrans" cxnId="{CC97FAE1-2DB2-4A55-851C-05D1C3CBC156}">
      <dgm:prSet/>
      <dgm:spPr/>
      <dgm:t>
        <a:bodyPr/>
        <a:lstStyle/>
        <a:p>
          <a:endParaRPr lang="en-GB"/>
        </a:p>
      </dgm:t>
    </dgm:pt>
    <dgm:pt modelId="{B58FDF8F-6951-4F3F-BD08-2B6202845E74}" type="sibTrans" cxnId="{CC97FAE1-2DB2-4A55-851C-05D1C3CBC156}">
      <dgm:prSet/>
      <dgm:spPr/>
      <dgm:t>
        <a:bodyPr/>
        <a:lstStyle/>
        <a:p>
          <a:endParaRPr lang="en-GB"/>
        </a:p>
      </dgm:t>
    </dgm:pt>
    <dgm:pt modelId="{642E7046-CB57-4C38-A676-D0512DFD1966}">
      <dgm:prSet phldrT="[Text]"/>
      <dgm:spPr/>
      <dgm:t>
        <a:bodyPr/>
        <a:lstStyle/>
        <a:p>
          <a:r>
            <a:rPr lang="en-GB" dirty="0"/>
            <a:t>Do not play tennis</a:t>
          </a:r>
        </a:p>
      </dgm:t>
    </dgm:pt>
    <dgm:pt modelId="{07B9F47B-8BF1-47D6-B530-835CD0748B79}" type="sibTrans" cxnId="{1999903D-6313-4A20-8746-6ED0076AAFB0}">
      <dgm:prSet/>
      <dgm:spPr/>
      <dgm:t>
        <a:bodyPr/>
        <a:lstStyle/>
        <a:p>
          <a:endParaRPr lang="en-GB"/>
        </a:p>
      </dgm:t>
    </dgm:pt>
    <dgm:pt modelId="{EC4AB654-04E9-46CC-8E9B-8589A0769500}" type="parTrans" cxnId="{1999903D-6313-4A20-8746-6ED0076AAFB0}">
      <dgm:prSet/>
      <dgm:spPr/>
      <dgm:t>
        <a:bodyPr/>
        <a:lstStyle/>
        <a:p>
          <a:endParaRPr lang="en-GB"/>
        </a:p>
      </dgm:t>
    </dgm:pt>
    <dgm:pt modelId="{60A72C46-536C-4520-82A9-3ED269DF0C9B}" type="pres">
      <dgm:prSet presAssocID="{D10D9831-6A95-41DC-AE9E-0668E19DF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26803C-D328-4606-B6D2-C433F053D6FA}" type="pres">
      <dgm:prSet presAssocID="{79ADB800-8B65-4767-85E8-5552CA2D1337}" presName="hierRoot1" presStyleCnt="0"/>
      <dgm:spPr/>
    </dgm:pt>
    <dgm:pt modelId="{1996AAFA-BE80-4F4F-9F48-1DC60CE08157}" type="pres">
      <dgm:prSet presAssocID="{79ADB800-8B65-4767-85E8-5552CA2D1337}" presName="composite" presStyleCnt="0"/>
      <dgm:spPr/>
    </dgm:pt>
    <dgm:pt modelId="{9F50C8F5-9AA5-4329-99E8-CA9BB78417B1}" type="pres">
      <dgm:prSet presAssocID="{79ADB800-8B65-4767-85E8-5552CA2D1337}" presName="background" presStyleLbl="node0" presStyleIdx="0" presStyleCnt="1"/>
      <dgm:spPr/>
    </dgm:pt>
    <dgm:pt modelId="{26559AB3-3993-4E83-9296-51B3AA97B68E}" type="pres">
      <dgm:prSet presAssocID="{79ADB800-8B65-4767-85E8-5552CA2D1337}" presName="text" presStyleLbl="fgAcc0" presStyleIdx="0" presStyleCnt="1">
        <dgm:presLayoutVars>
          <dgm:chPref val="3"/>
        </dgm:presLayoutVars>
      </dgm:prSet>
      <dgm:spPr/>
    </dgm:pt>
    <dgm:pt modelId="{0FD24FB2-3226-46C9-8280-88F3710FFBBF}" type="pres">
      <dgm:prSet presAssocID="{79ADB800-8B65-4767-85E8-5552CA2D1337}" presName="hierChild2" presStyleCnt="0"/>
      <dgm:spPr/>
    </dgm:pt>
    <dgm:pt modelId="{95697D89-419F-4CD6-AE65-F14D3E33A363}" type="pres">
      <dgm:prSet presAssocID="{18453D30-8EF0-491A-8766-489EDE734179}" presName="Name10" presStyleLbl="parChTrans1D2" presStyleIdx="0" presStyleCnt="2"/>
      <dgm:spPr/>
    </dgm:pt>
    <dgm:pt modelId="{CFACD83E-9A22-4FA6-86A6-01625656974B}" type="pres">
      <dgm:prSet presAssocID="{8E763BA9-9DF8-4156-8121-122E8E524D8B}" presName="hierRoot2" presStyleCnt="0"/>
      <dgm:spPr/>
    </dgm:pt>
    <dgm:pt modelId="{F68C9283-5BC7-426B-9725-089ABEE3FC81}" type="pres">
      <dgm:prSet presAssocID="{8E763BA9-9DF8-4156-8121-122E8E524D8B}" presName="composite2" presStyleCnt="0"/>
      <dgm:spPr/>
    </dgm:pt>
    <dgm:pt modelId="{03CF23A1-71A5-4B74-881F-8ABEE81FB287}" type="pres">
      <dgm:prSet presAssocID="{8E763BA9-9DF8-4156-8121-122E8E524D8B}" presName="background2" presStyleLbl="node2" presStyleIdx="0" presStyleCnt="2"/>
      <dgm:spPr/>
    </dgm:pt>
    <dgm:pt modelId="{E90F6E14-3C18-447A-89E2-075A3775C062}" type="pres">
      <dgm:prSet presAssocID="{8E763BA9-9DF8-4156-8121-122E8E524D8B}" presName="text2" presStyleLbl="fgAcc2" presStyleIdx="0" presStyleCnt="2">
        <dgm:presLayoutVars>
          <dgm:chPref val="3"/>
        </dgm:presLayoutVars>
      </dgm:prSet>
      <dgm:spPr/>
    </dgm:pt>
    <dgm:pt modelId="{CB18F477-ABFF-46CD-911A-D96C5EDEA650}" type="pres">
      <dgm:prSet presAssocID="{8E763BA9-9DF8-4156-8121-122E8E524D8B}" presName="hierChild3" presStyleCnt="0"/>
      <dgm:spPr/>
    </dgm:pt>
    <dgm:pt modelId="{3CFC3692-1AEC-4EE8-BEF7-C5FEA21ECB5C}" type="pres">
      <dgm:prSet presAssocID="{EC4AB654-04E9-46CC-8E9B-8589A0769500}" presName="Name10" presStyleLbl="parChTrans1D2" presStyleIdx="1" presStyleCnt="2"/>
      <dgm:spPr/>
    </dgm:pt>
    <dgm:pt modelId="{D52CC69E-63B9-4703-B1F6-B1CD4F787F6D}" type="pres">
      <dgm:prSet presAssocID="{642E7046-CB57-4C38-A676-D0512DFD1966}" presName="hierRoot2" presStyleCnt="0"/>
      <dgm:spPr/>
    </dgm:pt>
    <dgm:pt modelId="{73D35FED-B5F6-43B2-B863-4F0A23FE5921}" type="pres">
      <dgm:prSet presAssocID="{642E7046-CB57-4C38-A676-D0512DFD1966}" presName="composite2" presStyleCnt="0"/>
      <dgm:spPr/>
    </dgm:pt>
    <dgm:pt modelId="{BBC73666-8CEC-47D0-8342-BFC8B94F79CA}" type="pres">
      <dgm:prSet presAssocID="{642E7046-CB57-4C38-A676-D0512DFD1966}" presName="background2" presStyleLbl="node2" presStyleIdx="1" presStyleCnt="2"/>
      <dgm:spPr/>
    </dgm:pt>
    <dgm:pt modelId="{6CAFC492-D58B-43DC-9413-EB11977261A1}" type="pres">
      <dgm:prSet presAssocID="{642E7046-CB57-4C38-A676-D0512DFD1966}" presName="text2" presStyleLbl="fgAcc2" presStyleIdx="1" presStyleCnt="2">
        <dgm:presLayoutVars>
          <dgm:chPref val="3"/>
        </dgm:presLayoutVars>
      </dgm:prSet>
      <dgm:spPr/>
    </dgm:pt>
    <dgm:pt modelId="{78D95C28-4908-4D18-91C9-64FF310E87CA}" type="pres">
      <dgm:prSet presAssocID="{642E7046-CB57-4C38-A676-D0512DFD1966}" presName="hierChild3" presStyleCnt="0"/>
      <dgm:spPr/>
    </dgm:pt>
  </dgm:ptLst>
  <dgm:cxnLst>
    <dgm:cxn modelId="{00A73111-B9D5-434E-B6E9-23715D17F348}" type="presOf" srcId="{18453D30-8EF0-491A-8766-489EDE734179}" destId="{95697D89-419F-4CD6-AE65-F14D3E33A363}" srcOrd="0" destOrd="0" presId="urn:microsoft.com/office/officeart/2005/8/layout/hierarchy1"/>
    <dgm:cxn modelId="{3E9D8A14-3B3C-419A-ABA4-9AB4AEAD66D2}" type="presOf" srcId="{8E763BA9-9DF8-4156-8121-122E8E524D8B}" destId="{E90F6E14-3C18-447A-89E2-075A3775C062}" srcOrd="0" destOrd="0" presId="urn:microsoft.com/office/officeart/2005/8/layout/hierarchy1"/>
    <dgm:cxn modelId="{1999903D-6313-4A20-8746-6ED0076AAFB0}" srcId="{79ADB800-8B65-4767-85E8-5552CA2D1337}" destId="{642E7046-CB57-4C38-A676-D0512DFD1966}" srcOrd="1" destOrd="0" parTransId="{EC4AB654-04E9-46CC-8E9B-8589A0769500}" sibTransId="{07B9F47B-8BF1-47D6-B530-835CD0748B79}"/>
    <dgm:cxn modelId="{FEB7BBB8-1531-4477-9EC2-572CE440329C}" srcId="{D10D9831-6A95-41DC-AE9E-0668E19DF390}" destId="{79ADB800-8B65-4767-85E8-5552CA2D1337}" srcOrd="0" destOrd="0" parTransId="{B297FE5D-FA91-45A5-A4C8-1AB59362D2E1}" sibTransId="{A6A0A678-41A7-46DC-B0B9-716F20E654AC}"/>
    <dgm:cxn modelId="{773929BF-2DB1-48C1-BB88-EE60A1D5C4F8}" type="presOf" srcId="{D10D9831-6A95-41DC-AE9E-0668E19DF390}" destId="{60A72C46-536C-4520-82A9-3ED269DF0C9B}" srcOrd="0" destOrd="0" presId="urn:microsoft.com/office/officeart/2005/8/layout/hierarchy1"/>
    <dgm:cxn modelId="{9AC332CA-CF61-4714-B82B-3771F6C0DF21}" type="presOf" srcId="{79ADB800-8B65-4767-85E8-5552CA2D1337}" destId="{26559AB3-3993-4E83-9296-51B3AA97B68E}" srcOrd="0" destOrd="0" presId="urn:microsoft.com/office/officeart/2005/8/layout/hierarchy1"/>
    <dgm:cxn modelId="{CC97FAE1-2DB2-4A55-851C-05D1C3CBC156}" srcId="{79ADB800-8B65-4767-85E8-5552CA2D1337}" destId="{8E763BA9-9DF8-4156-8121-122E8E524D8B}" srcOrd="0" destOrd="0" parTransId="{18453D30-8EF0-491A-8766-489EDE734179}" sibTransId="{B58FDF8F-6951-4F3F-BD08-2B6202845E74}"/>
    <dgm:cxn modelId="{8C9C53E7-FC1E-4899-86B6-DCA9E93A070D}" type="presOf" srcId="{642E7046-CB57-4C38-A676-D0512DFD1966}" destId="{6CAFC492-D58B-43DC-9413-EB11977261A1}" srcOrd="0" destOrd="0" presId="urn:microsoft.com/office/officeart/2005/8/layout/hierarchy1"/>
    <dgm:cxn modelId="{8A8E3AEF-4055-467F-AA62-732C98010EA1}" type="presOf" srcId="{EC4AB654-04E9-46CC-8E9B-8589A0769500}" destId="{3CFC3692-1AEC-4EE8-BEF7-C5FEA21ECB5C}" srcOrd="0" destOrd="0" presId="urn:microsoft.com/office/officeart/2005/8/layout/hierarchy1"/>
    <dgm:cxn modelId="{D99FDF64-F686-4D0B-A9FE-F83C6EFD5DE4}" type="presParOf" srcId="{60A72C46-536C-4520-82A9-3ED269DF0C9B}" destId="{5E26803C-D328-4606-B6D2-C433F053D6FA}" srcOrd="0" destOrd="0" presId="urn:microsoft.com/office/officeart/2005/8/layout/hierarchy1"/>
    <dgm:cxn modelId="{0EC21D6F-EC38-42F6-9BE1-7BA8C101E32C}" type="presParOf" srcId="{5E26803C-D328-4606-B6D2-C433F053D6FA}" destId="{1996AAFA-BE80-4F4F-9F48-1DC60CE08157}" srcOrd="0" destOrd="0" presId="urn:microsoft.com/office/officeart/2005/8/layout/hierarchy1"/>
    <dgm:cxn modelId="{7AAE2C8C-5143-45C6-AB9E-B877DAC07FFC}" type="presParOf" srcId="{1996AAFA-BE80-4F4F-9F48-1DC60CE08157}" destId="{9F50C8F5-9AA5-4329-99E8-CA9BB78417B1}" srcOrd="0" destOrd="0" presId="urn:microsoft.com/office/officeart/2005/8/layout/hierarchy1"/>
    <dgm:cxn modelId="{362E0990-D9BD-4F18-8BE6-CBB17D4AA7B1}" type="presParOf" srcId="{1996AAFA-BE80-4F4F-9F48-1DC60CE08157}" destId="{26559AB3-3993-4E83-9296-51B3AA97B68E}" srcOrd="1" destOrd="0" presId="urn:microsoft.com/office/officeart/2005/8/layout/hierarchy1"/>
    <dgm:cxn modelId="{FACA2C30-91F6-4E1F-A93F-FD673E4CB9E3}" type="presParOf" srcId="{5E26803C-D328-4606-B6D2-C433F053D6FA}" destId="{0FD24FB2-3226-46C9-8280-88F3710FFBBF}" srcOrd="1" destOrd="0" presId="urn:microsoft.com/office/officeart/2005/8/layout/hierarchy1"/>
    <dgm:cxn modelId="{3EEA6DA4-83C9-49CD-AA19-3C3EB9389697}" type="presParOf" srcId="{0FD24FB2-3226-46C9-8280-88F3710FFBBF}" destId="{95697D89-419F-4CD6-AE65-F14D3E33A363}" srcOrd="0" destOrd="0" presId="urn:microsoft.com/office/officeart/2005/8/layout/hierarchy1"/>
    <dgm:cxn modelId="{38CA7C98-4334-4368-B70E-25F841A153D0}" type="presParOf" srcId="{0FD24FB2-3226-46C9-8280-88F3710FFBBF}" destId="{CFACD83E-9A22-4FA6-86A6-01625656974B}" srcOrd="1" destOrd="0" presId="urn:microsoft.com/office/officeart/2005/8/layout/hierarchy1"/>
    <dgm:cxn modelId="{19FB045A-8CF9-456D-8BDC-9DAB031099CC}" type="presParOf" srcId="{CFACD83E-9A22-4FA6-86A6-01625656974B}" destId="{F68C9283-5BC7-426B-9725-089ABEE3FC81}" srcOrd="0" destOrd="0" presId="urn:microsoft.com/office/officeart/2005/8/layout/hierarchy1"/>
    <dgm:cxn modelId="{51B29A82-7E34-4C40-BD19-3DC9130835A0}" type="presParOf" srcId="{F68C9283-5BC7-426B-9725-089ABEE3FC81}" destId="{03CF23A1-71A5-4B74-881F-8ABEE81FB287}" srcOrd="0" destOrd="0" presId="urn:microsoft.com/office/officeart/2005/8/layout/hierarchy1"/>
    <dgm:cxn modelId="{333A1849-D589-4BB4-9023-C8A392D29CDE}" type="presParOf" srcId="{F68C9283-5BC7-426B-9725-089ABEE3FC81}" destId="{E90F6E14-3C18-447A-89E2-075A3775C062}" srcOrd="1" destOrd="0" presId="urn:microsoft.com/office/officeart/2005/8/layout/hierarchy1"/>
    <dgm:cxn modelId="{98230D24-EDC6-401A-83DC-A95248A7095D}" type="presParOf" srcId="{CFACD83E-9A22-4FA6-86A6-01625656974B}" destId="{CB18F477-ABFF-46CD-911A-D96C5EDEA650}" srcOrd="1" destOrd="0" presId="urn:microsoft.com/office/officeart/2005/8/layout/hierarchy1"/>
    <dgm:cxn modelId="{8E92C970-0575-4D35-B0D4-D3069C8698E5}" type="presParOf" srcId="{0FD24FB2-3226-46C9-8280-88F3710FFBBF}" destId="{3CFC3692-1AEC-4EE8-BEF7-C5FEA21ECB5C}" srcOrd="2" destOrd="0" presId="urn:microsoft.com/office/officeart/2005/8/layout/hierarchy1"/>
    <dgm:cxn modelId="{089426C0-AF08-431F-8986-BF0FA34A05A5}" type="presParOf" srcId="{0FD24FB2-3226-46C9-8280-88F3710FFBBF}" destId="{D52CC69E-63B9-4703-B1F6-B1CD4F787F6D}" srcOrd="3" destOrd="0" presId="urn:microsoft.com/office/officeart/2005/8/layout/hierarchy1"/>
    <dgm:cxn modelId="{CD23C1D0-0132-498C-AEA6-BB1B3CAE9F59}" type="presParOf" srcId="{D52CC69E-63B9-4703-B1F6-B1CD4F787F6D}" destId="{73D35FED-B5F6-43B2-B863-4F0A23FE5921}" srcOrd="0" destOrd="0" presId="urn:microsoft.com/office/officeart/2005/8/layout/hierarchy1"/>
    <dgm:cxn modelId="{C028653C-16C9-4AA5-A8E1-10FC136CC80A}" type="presParOf" srcId="{73D35FED-B5F6-43B2-B863-4F0A23FE5921}" destId="{BBC73666-8CEC-47D0-8342-BFC8B94F79CA}" srcOrd="0" destOrd="0" presId="urn:microsoft.com/office/officeart/2005/8/layout/hierarchy1"/>
    <dgm:cxn modelId="{C4803E02-A1DB-48F0-A04A-036AEDE90541}" type="presParOf" srcId="{73D35FED-B5F6-43B2-B863-4F0A23FE5921}" destId="{6CAFC492-D58B-43DC-9413-EB11977261A1}" srcOrd="1" destOrd="0" presId="urn:microsoft.com/office/officeart/2005/8/layout/hierarchy1"/>
    <dgm:cxn modelId="{80A21555-A484-49EB-8A35-8FCD1EE8379C}" type="presParOf" srcId="{D52CC69E-63B9-4703-B1F6-B1CD4F787F6D}" destId="{78D95C28-4908-4D18-91C9-64FF310E87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C3692-1AEC-4EE8-BEF7-C5FEA21ECB5C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97D89-419F-4CD6-AE65-F14D3E33A363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Temperature &gt;= Mild</a:t>
          </a:r>
        </a:p>
      </dsp:txBody>
      <dsp:txXfrm>
        <a:off x="4145946" y="324414"/>
        <a:ext cx="2513811" cy="1560821"/>
      </dsp:txXfrm>
    </dsp:sp>
    <dsp:sp modelId="{03CF23A1-71A5-4B74-881F-8ABEE81FB287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F6E14-3C18-447A-89E2-075A3775C062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 </a:t>
          </a:r>
        </a:p>
      </dsp:txBody>
      <dsp:txXfrm>
        <a:off x="2550378" y="2741699"/>
        <a:ext cx="2513811" cy="1560821"/>
      </dsp:txXfrm>
    </dsp:sp>
    <dsp:sp modelId="{BBC73666-8CEC-47D0-8342-BFC8B94F79CA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FC492-D58B-43DC-9413-EB11977261A1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 dirty="0"/>
        </a:p>
      </dsp:txBody>
      <dsp:txXfrm>
        <a:off x="5741513" y="2741699"/>
        <a:ext cx="2513811" cy="15608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C3692-1AEC-4EE8-BEF7-C5FEA21ECB5C}">
      <dsp:nvSpPr>
        <dsp:cNvPr id="0" name=""/>
        <dsp:cNvSpPr/>
      </dsp:nvSpPr>
      <dsp:spPr>
        <a:xfrm>
          <a:off x="3303826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90"/>
              </a:lnTo>
              <a:lnTo>
                <a:pt x="808126" y="262090"/>
              </a:lnTo>
              <a:lnTo>
                <a:pt x="808126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97D89-419F-4CD6-AE65-F14D3E33A363}">
      <dsp:nvSpPr>
        <dsp:cNvPr id="0" name=""/>
        <dsp:cNvSpPr/>
      </dsp:nvSpPr>
      <dsp:spPr>
        <a:xfrm>
          <a:off x="2495700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808126" y="0"/>
              </a:moveTo>
              <a:lnTo>
                <a:pt x="808126" y="262090"/>
              </a:lnTo>
              <a:lnTo>
                <a:pt x="0" y="262090"/>
              </a:lnTo>
              <a:lnTo>
                <a:pt x="0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642632" y="792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789564" y="140378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Temperature &gt;= Mild</a:t>
          </a:r>
        </a:p>
      </dsp:txBody>
      <dsp:txXfrm>
        <a:off x="2814158" y="164972"/>
        <a:ext cx="1273200" cy="790528"/>
      </dsp:txXfrm>
    </dsp:sp>
    <dsp:sp modelId="{03CF23A1-71A5-4B74-881F-8ABEE81FB287}">
      <dsp:nvSpPr>
        <dsp:cNvPr id="0" name=""/>
        <dsp:cNvSpPr/>
      </dsp:nvSpPr>
      <dsp:spPr>
        <a:xfrm>
          <a:off x="1834506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F6E14-3C18-447A-89E2-075A3775C062}">
      <dsp:nvSpPr>
        <dsp:cNvPr id="0" name=""/>
        <dsp:cNvSpPr/>
      </dsp:nvSpPr>
      <dsp:spPr>
        <a:xfrm>
          <a:off x="1981438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2006032" y="1389283"/>
        <a:ext cx="1273200" cy="790528"/>
      </dsp:txXfrm>
    </dsp:sp>
    <dsp:sp modelId="{BBC73666-8CEC-47D0-8342-BFC8B94F79CA}">
      <dsp:nvSpPr>
        <dsp:cNvPr id="0" name=""/>
        <dsp:cNvSpPr/>
      </dsp:nvSpPr>
      <dsp:spPr>
        <a:xfrm>
          <a:off x="3450759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FC492-D58B-43DC-9413-EB11977261A1}">
      <dsp:nvSpPr>
        <dsp:cNvPr id="0" name=""/>
        <dsp:cNvSpPr/>
      </dsp:nvSpPr>
      <dsp:spPr>
        <a:xfrm>
          <a:off x="3597691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3622285" y="1389283"/>
        <a:ext cx="1273200" cy="790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E4864-23B3-4ED8-A534-FC2BD0062C80}">
      <dsp:nvSpPr>
        <dsp:cNvPr id="0" name=""/>
        <dsp:cNvSpPr/>
      </dsp:nvSpPr>
      <dsp:spPr>
        <a:xfrm>
          <a:off x="567716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34E24-FB7C-4A6D-8756-59173E223766}">
      <dsp:nvSpPr>
        <dsp:cNvPr id="0" name=""/>
        <dsp:cNvSpPr/>
      </dsp:nvSpPr>
      <dsp:spPr>
        <a:xfrm>
          <a:off x="4652049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C3692-1AEC-4EE8-BEF7-C5FEA21ECB5C}">
      <dsp:nvSpPr>
        <dsp:cNvPr id="0" name=""/>
        <dsp:cNvSpPr/>
      </dsp:nvSpPr>
      <dsp:spPr>
        <a:xfrm>
          <a:off x="4652049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97D89-419F-4CD6-AE65-F14D3E33A363}">
      <dsp:nvSpPr>
        <dsp:cNvPr id="0" name=""/>
        <dsp:cNvSpPr/>
      </dsp:nvSpPr>
      <dsp:spPr>
        <a:xfrm>
          <a:off x="3626932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3813317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3999701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Temperature &gt;= Mild</a:t>
          </a:r>
        </a:p>
      </dsp:txBody>
      <dsp:txXfrm>
        <a:off x="4030899" y="209752"/>
        <a:ext cx="1615068" cy="1002793"/>
      </dsp:txXfrm>
    </dsp:sp>
    <dsp:sp modelId="{03CF23A1-71A5-4B74-881F-8ABEE81FB287}">
      <dsp:nvSpPr>
        <dsp:cNvPr id="0" name=""/>
        <dsp:cNvSpPr/>
      </dsp:nvSpPr>
      <dsp:spPr>
        <a:xfrm>
          <a:off x="2788200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F6E14-3C18-447A-89E2-075A3775C062}">
      <dsp:nvSpPr>
        <dsp:cNvPr id="0" name=""/>
        <dsp:cNvSpPr/>
      </dsp:nvSpPr>
      <dsp:spPr>
        <a:xfrm>
          <a:off x="297458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 dirty="0"/>
        </a:p>
      </dsp:txBody>
      <dsp:txXfrm>
        <a:off x="3005782" y="1762804"/>
        <a:ext cx="1615068" cy="1002793"/>
      </dsp:txXfrm>
    </dsp:sp>
    <dsp:sp modelId="{BBC73666-8CEC-47D0-8342-BFC8B94F79CA}">
      <dsp:nvSpPr>
        <dsp:cNvPr id="0" name=""/>
        <dsp:cNvSpPr/>
      </dsp:nvSpPr>
      <dsp:spPr>
        <a:xfrm>
          <a:off x="4838433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FC492-D58B-43DC-9413-EB11977261A1}">
      <dsp:nvSpPr>
        <dsp:cNvPr id="0" name=""/>
        <dsp:cNvSpPr/>
      </dsp:nvSpPr>
      <dsp:spPr>
        <a:xfrm>
          <a:off x="502481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Humidity = Normal</a:t>
          </a:r>
        </a:p>
      </dsp:txBody>
      <dsp:txXfrm>
        <a:off x="5056016" y="1762804"/>
        <a:ext cx="1615068" cy="1002793"/>
      </dsp:txXfrm>
    </dsp:sp>
    <dsp:sp modelId="{126A6019-2D72-4BCB-88F8-EDD13A3638D3}">
      <dsp:nvSpPr>
        <dsp:cNvPr id="0" name=""/>
        <dsp:cNvSpPr/>
      </dsp:nvSpPr>
      <dsp:spPr>
        <a:xfrm>
          <a:off x="3813317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A58B-3CB0-4678-A2FC-52FFDD7B605A}">
      <dsp:nvSpPr>
        <dsp:cNvPr id="0" name=""/>
        <dsp:cNvSpPr/>
      </dsp:nvSpPr>
      <dsp:spPr>
        <a:xfrm>
          <a:off x="399970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 dirty="0"/>
        </a:p>
      </dsp:txBody>
      <dsp:txXfrm>
        <a:off x="4030899" y="3315857"/>
        <a:ext cx="1615068" cy="1002793"/>
      </dsp:txXfrm>
    </dsp:sp>
    <dsp:sp modelId="{B5D743AB-D1E2-4EF0-9484-33567A314889}">
      <dsp:nvSpPr>
        <dsp:cNvPr id="0" name=""/>
        <dsp:cNvSpPr/>
      </dsp:nvSpPr>
      <dsp:spPr>
        <a:xfrm>
          <a:off x="5863550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A8552-0C59-430F-A876-F527572DD75D}">
      <dsp:nvSpPr>
        <dsp:cNvPr id="0" name=""/>
        <dsp:cNvSpPr/>
      </dsp:nvSpPr>
      <dsp:spPr>
        <a:xfrm>
          <a:off x="6049935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 dirty="0"/>
        </a:p>
      </dsp:txBody>
      <dsp:txXfrm>
        <a:off x="6081133" y="3315857"/>
        <a:ext cx="1615068" cy="1002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C71E3-CF37-4BC3-A412-036E658A0879}">
      <dsp:nvSpPr>
        <dsp:cNvPr id="0" name=""/>
        <dsp:cNvSpPr/>
      </dsp:nvSpPr>
      <dsp:spPr>
        <a:xfrm>
          <a:off x="2899204" y="879676"/>
          <a:ext cx="845595" cy="402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41"/>
              </a:lnTo>
              <a:lnTo>
                <a:pt x="845595" y="274241"/>
              </a:lnTo>
              <a:lnTo>
                <a:pt x="845595" y="402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09B79-82A4-4E4C-AA4B-2F6C1586AFC2}">
      <dsp:nvSpPr>
        <dsp:cNvPr id="0" name=""/>
        <dsp:cNvSpPr/>
      </dsp:nvSpPr>
      <dsp:spPr>
        <a:xfrm>
          <a:off x="2053609" y="879676"/>
          <a:ext cx="845595" cy="402426"/>
        </a:xfrm>
        <a:custGeom>
          <a:avLst/>
          <a:gdLst/>
          <a:ahLst/>
          <a:cxnLst/>
          <a:rect l="0" t="0" r="0" b="0"/>
          <a:pathLst>
            <a:path>
              <a:moveTo>
                <a:pt x="845595" y="0"/>
              </a:moveTo>
              <a:lnTo>
                <a:pt x="845595" y="274241"/>
              </a:lnTo>
              <a:lnTo>
                <a:pt x="0" y="274241"/>
              </a:lnTo>
              <a:lnTo>
                <a:pt x="0" y="402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207353" y="1025"/>
          <a:ext cx="1383701" cy="8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361098" y="147083"/>
          <a:ext cx="1383701" cy="87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2386833" y="172818"/>
        <a:ext cx="1332231" cy="827180"/>
      </dsp:txXfrm>
    </dsp:sp>
    <dsp:sp modelId="{E93161A3-FFCE-40BC-A5C6-A1D291918320}">
      <dsp:nvSpPr>
        <dsp:cNvPr id="0" name=""/>
        <dsp:cNvSpPr/>
      </dsp:nvSpPr>
      <dsp:spPr>
        <a:xfrm>
          <a:off x="1361758" y="1282102"/>
          <a:ext cx="1383701" cy="8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FB66-25AA-4CFD-B9FE-8F43D2D29921}">
      <dsp:nvSpPr>
        <dsp:cNvPr id="0" name=""/>
        <dsp:cNvSpPr/>
      </dsp:nvSpPr>
      <dsp:spPr>
        <a:xfrm>
          <a:off x="1515503" y="1428159"/>
          <a:ext cx="1383701" cy="87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1541238" y="1453894"/>
        <a:ext cx="1332231" cy="827180"/>
      </dsp:txXfrm>
    </dsp:sp>
    <dsp:sp modelId="{586FE180-D535-4154-8E62-8A314C123B59}">
      <dsp:nvSpPr>
        <dsp:cNvPr id="0" name=""/>
        <dsp:cNvSpPr/>
      </dsp:nvSpPr>
      <dsp:spPr>
        <a:xfrm>
          <a:off x="3052948" y="1282102"/>
          <a:ext cx="1383701" cy="8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28E4-56F8-48F3-9B59-9899D82CF400}">
      <dsp:nvSpPr>
        <dsp:cNvPr id="0" name=""/>
        <dsp:cNvSpPr/>
      </dsp:nvSpPr>
      <dsp:spPr>
        <a:xfrm>
          <a:off x="3206693" y="1428159"/>
          <a:ext cx="1383701" cy="87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800" kern="1200" dirty="0"/>
        </a:p>
      </dsp:txBody>
      <dsp:txXfrm>
        <a:off x="3232428" y="1453894"/>
        <a:ext cx="1332231" cy="827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C71E3-CF37-4BC3-A412-036E658A0879}">
      <dsp:nvSpPr>
        <dsp:cNvPr id="0" name=""/>
        <dsp:cNvSpPr/>
      </dsp:nvSpPr>
      <dsp:spPr>
        <a:xfrm>
          <a:off x="3198410" y="565968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61"/>
              </a:lnTo>
              <a:lnTo>
                <a:pt x="543482" y="176261"/>
              </a:lnTo>
              <a:lnTo>
                <a:pt x="543482" y="258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0A121-22FF-45E7-930B-3BF8B813A543}">
      <dsp:nvSpPr>
        <dsp:cNvPr id="0" name=""/>
        <dsp:cNvSpPr/>
      </dsp:nvSpPr>
      <dsp:spPr>
        <a:xfrm>
          <a:off x="2654927" y="1389344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61"/>
              </a:lnTo>
              <a:lnTo>
                <a:pt x="543482" y="176261"/>
              </a:lnTo>
              <a:lnTo>
                <a:pt x="543482" y="258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FFF1-553D-4D10-B87A-AAF48350C00A}">
      <dsp:nvSpPr>
        <dsp:cNvPr id="0" name=""/>
        <dsp:cNvSpPr/>
      </dsp:nvSpPr>
      <dsp:spPr>
        <a:xfrm>
          <a:off x="2111444" y="1389344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543482" y="0"/>
              </a:moveTo>
              <a:lnTo>
                <a:pt x="543482" y="176261"/>
              </a:lnTo>
              <a:lnTo>
                <a:pt x="0" y="176261"/>
              </a:lnTo>
              <a:lnTo>
                <a:pt x="0" y="258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6F7DD-2BA6-45B2-89CA-8F853943515A}">
      <dsp:nvSpPr>
        <dsp:cNvPr id="0" name=""/>
        <dsp:cNvSpPr/>
      </dsp:nvSpPr>
      <dsp:spPr>
        <a:xfrm>
          <a:off x="2654927" y="565968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543482" y="0"/>
              </a:moveTo>
              <a:lnTo>
                <a:pt x="543482" y="176261"/>
              </a:lnTo>
              <a:lnTo>
                <a:pt x="0" y="176261"/>
              </a:lnTo>
              <a:lnTo>
                <a:pt x="0" y="258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753742" y="1240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852557" y="95114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2869097" y="111654"/>
        <a:ext cx="856255" cy="531647"/>
      </dsp:txXfrm>
    </dsp:sp>
    <dsp:sp modelId="{D22C8F26-6F44-41BA-91F1-6240869D0AAF}">
      <dsp:nvSpPr>
        <dsp:cNvPr id="0" name=""/>
        <dsp:cNvSpPr/>
      </dsp:nvSpPr>
      <dsp:spPr>
        <a:xfrm>
          <a:off x="2210259" y="824616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54A1B-49E7-4BA5-911C-7690191DA1CB}">
      <dsp:nvSpPr>
        <dsp:cNvPr id="0" name=""/>
        <dsp:cNvSpPr/>
      </dsp:nvSpPr>
      <dsp:spPr>
        <a:xfrm>
          <a:off x="2309074" y="918491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2325614" y="935031"/>
        <a:ext cx="856255" cy="531647"/>
      </dsp:txXfrm>
    </dsp:sp>
    <dsp:sp modelId="{4EF35B7D-07D1-4D33-909B-DA05E59BE52C}">
      <dsp:nvSpPr>
        <dsp:cNvPr id="0" name=""/>
        <dsp:cNvSpPr/>
      </dsp:nvSpPr>
      <dsp:spPr>
        <a:xfrm>
          <a:off x="1666777" y="1647993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0183-3939-4D81-A33E-BE2D15A07A7F}">
      <dsp:nvSpPr>
        <dsp:cNvPr id="0" name=""/>
        <dsp:cNvSpPr/>
      </dsp:nvSpPr>
      <dsp:spPr>
        <a:xfrm>
          <a:off x="1765592" y="1741867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1782132" y="1758407"/>
        <a:ext cx="856255" cy="531647"/>
      </dsp:txXfrm>
    </dsp:sp>
    <dsp:sp modelId="{BA9F4BAD-3106-45FE-86E6-3956D6789D16}">
      <dsp:nvSpPr>
        <dsp:cNvPr id="0" name=""/>
        <dsp:cNvSpPr/>
      </dsp:nvSpPr>
      <dsp:spPr>
        <a:xfrm>
          <a:off x="2753742" y="1647993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B6F68-3880-4CD1-8CF1-68A1A150AA73}">
      <dsp:nvSpPr>
        <dsp:cNvPr id="0" name=""/>
        <dsp:cNvSpPr/>
      </dsp:nvSpPr>
      <dsp:spPr>
        <a:xfrm>
          <a:off x="2852557" y="1741867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2869097" y="1758407"/>
        <a:ext cx="856255" cy="531647"/>
      </dsp:txXfrm>
    </dsp:sp>
    <dsp:sp modelId="{586FE180-D535-4154-8E62-8A314C123B59}">
      <dsp:nvSpPr>
        <dsp:cNvPr id="0" name=""/>
        <dsp:cNvSpPr/>
      </dsp:nvSpPr>
      <dsp:spPr>
        <a:xfrm>
          <a:off x="3297225" y="824616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28E4-56F8-48F3-9B59-9899D82CF400}">
      <dsp:nvSpPr>
        <dsp:cNvPr id="0" name=""/>
        <dsp:cNvSpPr/>
      </dsp:nvSpPr>
      <dsp:spPr>
        <a:xfrm>
          <a:off x="3396040" y="918491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3412580" y="935031"/>
        <a:ext cx="856255" cy="531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3DD63-0409-40E7-914A-344090B762C5}">
      <dsp:nvSpPr>
        <dsp:cNvPr id="0" name=""/>
        <dsp:cNvSpPr/>
      </dsp:nvSpPr>
      <dsp:spPr>
        <a:xfrm>
          <a:off x="4013634" y="1389344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61"/>
              </a:lnTo>
              <a:lnTo>
                <a:pt x="543482" y="176261"/>
              </a:lnTo>
              <a:lnTo>
                <a:pt x="543482" y="258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A43EE-330A-4A89-A83C-62F66B325776}">
      <dsp:nvSpPr>
        <dsp:cNvPr id="0" name=""/>
        <dsp:cNvSpPr/>
      </dsp:nvSpPr>
      <dsp:spPr>
        <a:xfrm>
          <a:off x="3470151" y="1389344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543482" y="0"/>
              </a:moveTo>
              <a:lnTo>
                <a:pt x="543482" y="176261"/>
              </a:lnTo>
              <a:lnTo>
                <a:pt x="0" y="176261"/>
              </a:lnTo>
              <a:lnTo>
                <a:pt x="0" y="258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A29B5-32EF-4F02-9D60-7E0AB6FFD830}">
      <dsp:nvSpPr>
        <dsp:cNvPr id="0" name=""/>
        <dsp:cNvSpPr/>
      </dsp:nvSpPr>
      <dsp:spPr>
        <a:xfrm>
          <a:off x="2926668" y="565968"/>
          <a:ext cx="1086965" cy="25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61"/>
              </a:lnTo>
              <a:lnTo>
                <a:pt x="1086965" y="176261"/>
              </a:lnTo>
              <a:lnTo>
                <a:pt x="1086965" y="258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0A121-22FF-45E7-930B-3BF8B813A543}">
      <dsp:nvSpPr>
        <dsp:cNvPr id="0" name=""/>
        <dsp:cNvSpPr/>
      </dsp:nvSpPr>
      <dsp:spPr>
        <a:xfrm>
          <a:off x="1839703" y="1389344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61"/>
              </a:lnTo>
              <a:lnTo>
                <a:pt x="543482" y="176261"/>
              </a:lnTo>
              <a:lnTo>
                <a:pt x="543482" y="258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FFF1-553D-4D10-B87A-AAF48350C00A}">
      <dsp:nvSpPr>
        <dsp:cNvPr id="0" name=""/>
        <dsp:cNvSpPr/>
      </dsp:nvSpPr>
      <dsp:spPr>
        <a:xfrm>
          <a:off x="1296220" y="1389344"/>
          <a:ext cx="543482" cy="258648"/>
        </a:xfrm>
        <a:custGeom>
          <a:avLst/>
          <a:gdLst/>
          <a:ahLst/>
          <a:cxnLst/>
          <a:rect l="0" t="0" r="0" b="0"/>
          <a:pathLst>
            <a:path>
              <a:moveTo>
                <a:pt x="543482" y="0"/>
              </a:moveTo>
              <a:lnTo>
                <a:pt x="543482" y="176261"/>
              </a:lnTo>
              <a:lnTo>
                <a:pt x="0" y="176261"/>
              </a:lnTo>
              <a:lnTo>
                <a:pt x="0" y="258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6F7DD-2BA6-45B2-89CA-8F853943515A}">
      <dsp:nvSpPr>
        <dsp:cNvPr id="0" name=""/>
        <dsp:cNvSpPr/>
      </dsp:nvSpPr>
      <dsp:spPr>
        <a:xfrm>
          <a:off x="1839703" y="565968"/>
          <a:ext cx="1086965" cy="258648"/>
        </a:xfrm>
        <a:custGeom>
          <a:avLst/>
          <a:gdLst/>
          <a:ahLst/>
          <a:cxnLst/>
          <a:rect l="0" t="0" r="0" b="0"/>
          <a:pathLst>
            <a:path>
              <a:moveTo>
                <a:pt x="1086965" y="0"/>
              </a:moveTo>
              <a:lnTo>
                <a:pt x="1086965" y="176261"/>
              </a:lnTo>
              <a:lnTo>
                <a:pt x="0" y="176261"/>
              </a:lnTo>
              <a:lnTo>
                <a:pt x="0" y="258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482001" y="1240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580816" y="95114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2597356" y="111654"/>
        <a:ext cx="856255" cy="531647"/>
      </dsp:txXfrm>
    </dsp:sp>
    <dsp:sp modelId="{D22C8F26-6F44-41BA-91F1-6240869D0AAF}">
      <dsp:nvSpPr>
        <dsp:cNvPr id="0" name=""/>
        <dsp:cNvSpPr/>
      </dsp:nvSpPr>
      <dsp:spPr>
        <a:xfrm>
          <a:off x="1395035" y="824616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54A1B-49E7-4BA5-911C-7690191DA1CB}">
      <dsp:nvSpPr>
        <dsp:cNvPr id="0" name=""/>
        <dsp:cNvSpPr/>
      </dsp:nvSpPr>
      <dsp:spPr>
        <a:xfrm>
          <a:off x="1493850" y="918491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1510390" y="935031"/>
        <a:ext cx="856255" cy="531647"/>
      </dsp:txXfrm>
    </dsp:sp>
    <dsp:sp modelId="{4EF35B7D-07D1-4D33-909B-DA05E59BE52C}">
      <dsp:nvSpPr>
        <dsp:cNvPr id="0" name=""/>
        <dsp:cNvSpPr/>
      </dsp:nvSpPr>
      <dsp:spPr>
        <a:xfrm>
          <a:off x="851553" y="1647993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0183-3939-4D81-A33E-BE2D15A07A7F}">
      <dsp:nvSpPr>
        <dsp:cNvPr id="0" name=""/>
        <dsp:cNvSpPr/>
      </dsp:nvSpPr>
      <dsp:spPr>
        <a:xfrm>
          <a:off x="950368" y="1741867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966908" y="1758407"/>
        <a:ext cx="856255" cy="531647"/>
      </dsp:txXfrm>
    </dsp:sp>
    <dsp:sp modelId="{BA9F4BAD-3106-45FE-86E6-3956D6789D16}">
      <dsp:nvSpPr>
        <dsp:cNvPr id="0" name=""/>
        <dsp:cNvSpPr/>
      </dsp:nvSpPr>
      <dsp:spPr>
        <a:xfrm>
          <a:off x="1938518" y="1647993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B6F68-3880-4CD1-8CF1-68A1A150AA73}">
      <dsp:nvSpPr>
        <dsp:cNvPr id="0" name=""/>
        <dsp:cNvSpPr/>
      </dsp:nvSpPr>
      <dsp:spPr>
        <a:xfrm>
          <a:off x="2037333" y="1741867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2053873" y="1758407"/>
        <a:ext cx="856255" cy="531647"/>
      </dsp:txXfrm>
    </dsp:sp>
    <dsp:sp modelId="{3D7AEB8C-BCE3-4391-A58D-6580BC8E488B}">
      <dsp:nvSpPr>
        <dsp:cNvPr id="0" name=""/>
        <dsp:cNvSpPr/>
      </dsp:nvSpPr>
      <dsp:spPr>
        <a:xfrm>
          <a:off x="3568966" y="824616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F05F-EB85-4923-93E2-71801BDF8E3E}">
      <dsp:nvSpPr>
        <dsp:cNvPr id="0" name=""/>
        <dsp:cNvSpPr/>
      </dsp:nvSpPr>
      <dsp:spPr>
        <a:xfrm>
          <a:off x="3667781" y="918491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3684321" y="935031"/>
        <a:ext cx="856255" cy="531647"/>
      </dsp:txXfrm>
    </dsp:sp>
    <dsp:sp modelId="{AA6FC093-91AA-477A-A997-48DBD228F869}">
      <dsp:nvSpPr>
        <dsp:cNvPr id="0" name=""/>
        <dsp:cNvSpPr/>
      </dsp:nvSpPr>
      <dsp:spPr>
        <a:xfrm>
          <a:off x="3025484" y="1647993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07B1C-76B3-4387-8EB4-14445D4E2637}">
      <dsp:nvSpPr>
        <dsp:cNvPr id="0" name=""/>
        <dsp:cNvSpPr/>
      </dsp:nvSpPr>
      <dsp:spPr>
        <a:xfrm>
          <a:off x="3124299" y="1741867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3140839" y="1758407"/>
        <a:ext cx="856255" cy="531647"/>
      </dsp:txXfrm>
    </dsp:sp>
    <dsp:sp modelId="{4DE953CD-41D6-4FF9-AAEB-BAE3346AED15}">
      <dsp:nvSpPr>
        <dsp:cNvPr id="0" name=""/>
        <dsp:cNvSpPr/>
      </dsp:nvSpPr>
      <dsp:spPr>
        <a:xfrm>
          <a:off x="4112449" y="1647993"/>
          <a:ext cx="889335" cy="56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84D8A-DD02-4092-B5A4-97628D7394D3}">
      <dsp:nvSpPr>
        <dsp:cNvPr id="0" name=""/>
        <dsp:cNvSpPr/>
      </dsp:nvSpPr>
      <dsp:spPr>
        <a:xfrm>
          <a:off x="4211264" y="1741867"/>
          <a:ext cx="889335" cy="56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4227804" y="1758407"/>
        <a:ext cx="856255" cy="5316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03167-A6D5-4C58-8D1A-42B849989577}">
      <dsp:nvSpPr>
        <dsp:cNvPr id="0" name=""/>
        <dsp:cNvSpPr/>
      </dsp:nvSpPr>
      <dsp:spPr>
        <a:xfrm>
          <a:off x="4748800" y="2247504"/>
          <a:ext cx="551876" cy="26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83"/>
              </a:lnTo>
              <a:lnTo>
                <a:pt x="551876" y="178983"/>
              </a:lnTo>
              <a:lnTo>
                <a:pt x="551876" y="2626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0123-133F-44F2-A8FC-616DB494661A}">
      <dsp:nvSpPr>
        <dsp:cNvPr id="0" name=""/>
        <dsp:cNvSpPr/>
      </dsp:nvSpPr>
      <dsp:spPr>
        <a:xfrm>
          <a:off x="4196924" y="2247504"/>
          <a:ext cx="551876" cy="262643"/>
        </a:xfrm>
        <a:custGeom>
          <a:avLst/>
          <a:gdLst/>
          <a:ahLst/>
          <a:cxnLst/>
          <a:rect l="0" t="0" r="0" b="0"/>
          <a:pathLst>
            <a:path>
              <a:moveTo>
                <a:pt x="551876" y="0"/>
              </a:moveTo>
              <a:lnTo>
                <a:pt x="551876" y="178983"/>
              </a:lnTo>
              <a:lnTo>
                <a:pt x="0" y="178983"/>
              </a:lnTo>
              <a:lnTo>
                <a:pt x="0" y="2626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704C3-BCC8-41EE-BFCD-93DE99B53806}">
      <dsp:nvSpPr>
        <dsp:cNvPr id="0" name=""/>
        <dsp:cNvSpPr/>
      </dsp:nvSpPr>
      <dsp:spPr>
        <a:xfrm>
          <a:off x="4196924" y="1411411"/>
          <a:ext cx="551876" cy="26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83"/>
              </a:lnTo>
              <a:lnTo>
                <a:pt x="551876" y="178983"/>
              </a:lnTo>
              <a:lnTo>
                <a:pt x="551876" y="2626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A43EE-330A-4A89-A83C-62F66B325776}">
      <dsp:nvSpPr>
        <dsp:cNvPr id="0" name=""/>
        <dsp:cNvSpPr/>
      </dsp:nvSpPr>
      <dsp:spPr>
        <a:xfrm>
          <a:off x="3645047" y="1411411"/>
          <a:ext cx="551876" cy="262643"/>
        </a:xfrm>
        <a:custGeom>
          <a:avLst/>
          <a:gdLst/>
          <a:ahLst/>
          <a:cxnLst/>
          <a:rect l="0" t="0" r="0" b="0"/>
          <a:pathLst>
            <a:path>
              <a:moveTo>
                <a:pt x="551876" y="0"/>
              </a:moveTo>
              <a:lnTo>
                <a:pt x="551876" y="178983"/>
              </a:lnTo>
              <a:lnTo>
                <a:pt x="0" y="178983"/>
              </a:lnTo>
              <a:lnTo>
                <a:pt x="0" y="2626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A29B5-32EF-4F02-9D60-7E0AB6FFD830}">
      <dsp:nvSpPr>
        <dsp:cNvPr id="0" name=""/>
        <dsp:cNvSpPr/>
      </dsp:nvSpPr>
      <dsp:spPr>
        <a:xfrm>
          <a:off x="3083842" y="575319"/>
          <a:ext cx="1113081" cy="26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83"/>
              </a:lnTo>
              <a:lnTo>
                <a:pt x="1113081" y="178983"/>
              </a:lnTo>
              <a:lnTo>
                <a:pt x="1113081" y="262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0A121-22FF-45E7-930B-3BF8B813A543}">
      <dsp:nvSpPr>
        <dsp:cNvPr id="0" name=""/>
        <dsp:cNvSpPr/>
      </dsp:nvSpPr>
      <dsp:spPr>
        <a:xfrm>
          <a:off x="1989418" y="1411411"/>
          <a:ext cx="551876" cy="26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83"/>
              </a:lnTo>
              <a:lnTo>
                <a:pt x="551876" y="178983"/>
              </a:lnTo>
              <a:lnTo>
                <a:pt x="551876" y="2626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FFF1-553D-4D10-B87A-AAF48350C00A}">
      <dsp:nvSpPr>
        <dsp:cNvPr id="0" name=""/>
        <dsp:cNvSpPr/>
      </dsp:nvSpPr>
      <dsp:spPr>
        <a:xfrm>
          <a:off x="1437541" y="1411411"/>
          <a:ext cx="551876" cy="262643"/>
        </a:xfrm>
        <a:custGeom>
          <a:avLst/>
          <a:gdLst/>
          <a:ahLst/>
          <a:cxnLst/>
          <a:rect l="0" t="0" r="0" b="0"/>
          <a:pathLst>
            <a:path>
              <a:moveTo>
                <a:pt x="551876" y="0"/>
              </a:moveTo>
              <a:lnTo>
                <a:pt x="551876" y="178983"/>
              </a:lnTo>
              <a:lnTo>
                <a:pt x="0" y="178983"/>
              </a:lnTo>
              <a:lnTo>
                <a:pt x="0" y="2626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6F7DD-2BA6-45B2-89CA-8F853943515A}">
      <dsp:nvSpPr>
        <dsp:cNvPr id="0" name=""/>
        <dsp:cNvSpPr/>
      </dsp:nvSpPr>
      <dsp:spPr>
        <a:xfrm>
          <a:off x="1989418" y="575319"/>
          <a:ext cx="1094424" cy="262643"/>
        </a:xfrm>
        <a:custGeom>
          <a:avLst/>
          <a:gdLst/>
          <a:ahLst/>
          <a:cxnLst/>
          <a:rect l="0" t="0" r="0" b="0"/>
          <a:pathLst>
            <a:path>
              <a:moveTo>
                <a:pt x="1094424" y="0"/>
              </a:moveTo>
              <a:lnTo>
                <a:pt x="1094424" y="178983"/>
              </a:lnTo>
              <a:lnTo>
                <a:pt x="0" y="178983"/>
              </a:lnTo>
              <a:lnTo>
                <a:pt x="0" y="262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632307" y="1869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732648" y="97193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2749444" y="113989"/>
        <a:ext cx="869478" cy="539857"/>
      </dsp:txXfrm>
    </dsp:sp>
    <dsp:sp modelId="{D22C8F26-6F44-41BA-91F1-6240869D0AAF}">
      <dsp:nvSpPr>
        <dsp:cNvPr id="0" name=""/>
        <dsp:cNvSpPr/>
      </dsp:nvSpPr>
      <dsp:spPr>
        <a:xfrm>
          <a:off x="1537882" y="837962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54A1B-49E7-4BA5-911C-7690191DA1CB}">
      <dsp:nvSpPr>
        <dsp:cNvPr id="0" name=""/>
        <dsp:cNvSpPr/>
      </dsp:nvSpPr>
      <dsp:spPr>
        <a:xfrm>
          <a:off x="1638224" y="933286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655020" y="950082"/>
        <a:ext cx="869478" cy="539857"/>
      </dsp:txXfrm>
    </dsp:sp>
    <dsp:sp modelId="{4EF35B7D-07D1-4D33-909B-DA05E59BE52C}">
      <dsp:nvSpPr>
        <dsp:cNvPr id="0" name=""/>
        <dsp:cNvSpPr/>
      </dsp:nvSpPr>
      <dsp:spPr>
        <a:xfrm>
          <a:off x="986006" y="1674054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0183-3939-4D81-A33E-BE2D15A07A7F}">
      <dsp:nvSpPr>
        <dsp:cNvPr id="0" name=""/>
        <dsp:cNvSpPr/>
      </dsp:nvSpPr>
      <dsp:spPr>
        <a:xfrm>
          <a:off x="1086347" y="1769379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1103143" y="1786175"/>
        <a:ext cx="869478" cy="539857"/>
      </dsp:txXfrm>
    </dsp:sp>
    <dsp:sp modelId="{BA9F4BAD-3106-45FE-86E6-3956D6789D16}">
      <dsp:nvSpPr>
        <dsp:cNvPr id="0" name=""/>
        <dsp:cNvSpPr/>
      </dsp:nvSpPr>
      <dsp:spPr>
        <a:xfrm>
          <a:off x="2089759" y="1674054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B6F68-3880-4CD1-8CF1-68A1A150AA73}">
      <dsp:nvSpPr>
        <dsp:cNvPr id="0" name=""/>
        <dsp:cNvSpPr/>
      </dsp:nvSpPr>
      <dsp:spPr>
        <a:xfrm>
          <a:off x="2190100" y="1769379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2206896" y="1786175"/>
        <a:ext cx="869478" cy="539857"/>
      </dsp:txXfrm>
    </dsp:sp>
    <dsp:sp modelId="{3D7AEB8C-BCE3-4391-A58D-6580BC8E488B}">
      <dsp:nvSpPr>
        <dsp:cNvPr id="0" name=""/>
        <dsp:cNvSpPr/>
      </dsp:nvSpPr>
      <dsp:spPr>
        <a:xfrm>
          <a:off x="3745388" y="837962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F05F-EB85-4923-93E2-71801BDF8E3E}">
      <dsp:nvSpPr>
        <dsp:cNvPr id="0" name=""/>
        <dsp:cNvSpPr/>
      </dsp:nvSpPr>
      <dsp:spPr>
        <a:xfrm>
          <a:off x="3845729" y="933286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3862525" y="950082"/>
        <a:ext cx="869478" cy="539857"/>
      </dsp:txXfrm>
    </dsp:sp>
    <dsp:sp modelId="{AA6FC093-91AA-477A-A997-48DBD228F869}">
      <dsp:nvSpPr>
        <dsp:cNvPr id="0" name=""/>
        <dsp:cNvSpPr/>
      </dsp:nvSpPr>
      <dsp:spPr>
        <a:xfrm>
          <a:off x="3193512" y="1674054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07B1C-76B3-4387-8EB4-14445D4E2637}">
      <dsp:nvSpPr>
        <dsp:cNvPr id="0" name=""/>
        <dsp:cNvSpPr/>
      </dsp:nvSpPr>
      <dsp:spPr>
        <a:xfrm>
          <a:off x="3293853" y="1769379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3310649" y="1786175"/>
        <a:ext cx="869478" cy="539857"/>
      </dsp:txXfrm>
    </dsp:sp>
    <dsp:sp modelId="{AB8B4B17-9F52-41F2-B43E-27CCB219678A}">
      <dsp:nvSpPr>
        <dsp:cNvPr id="0" name=""/>
        <dsp:cNvSpPr/>
      </dsp:nvSpPr>
      <dsp:spPr>
        <a:xfrm>
          <a:off x="4297265" y="1674054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68328-AE4E-4FFF-AE11-9E8E5B09A369}">
      <dsp:nvSpPr>
        <dsp:cNvPr id="0" name=""/>
        <dsp:cNvSpPr/>
      </dsp:nvSpPr>
      <dsp:spPr>
        <a:xfrm>
          <a:off x="4397606" y="1769379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4414402" y="1786175"/>
        <a:ext cx="869478" cy="539857"/>
      </dsp:txXfrm>
    </dsp:sp>
    <dsp:sp modelId="{FEAF51AD-69B5-4047-8BBA-4A1B0423D18D}">
      <dsp:nvSpPr>
        <dsp:cNvPr id="0" name=""/>
        <dsp:cNvSpPr/>
      </dsp:nvSpPr>
      <dsp:spPr>
        <a:xfrm>
          <a:off x="3745388" y="2510147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248F9-173F-49ED-B2BB-1C590EE31634}">
      <dsp:nvSpPr>
        <dsp:cNvPr id="0" name=""/>
        <dsp:cNvSpPr/>
      </dsp:nvSpPr>
      <dsp:spPr>
        <a:xfrm>
          <a:off x="3845729" y="2605471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3862525" y="2622267"/>
        <a:ext cx="869478" cy="539857"/>
      </dsp:txXfrm>
    </dsp:sp>
    <dsp:sp modelId="{3836E20F-97D8-409E-B2E8-94BF96E883A4}">
      <dsp:nvSpPr>
        <dsp:cNvPr id="0" name=""/>
        <dsp:cNvSpPr/>
      </dsp:nvSpPr>
      <dsp:spPr>
        <a:xfrm>
          <a:off x="4849141" y="2510147"/>
          <a:ext cx="903070" cy="57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42CAE-6CD4-4567-84AE-7A736BF8FCA5}">
      <dsp:nvSpPr>
        <dsp:cNvPr id="0" name=""/>
        <dsp:cNvSpPr/>
      </dsp:nvSpPr>
      <dsp:spPr>
        <a:xfrm>
          <a:off x="4949482" y="2605471"/>
          <a:ext cx="903070" cy="573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4966278" y="2622267"/>
        <a:ext cx="869478" cy="5398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C3692-1AEC-4EE8-BEF7-C5FEA21ECB5C}">
      <dsp:nvSpPr>
        <dsp:cNvPr id="0" name=""/>
        <dsp:cNvSpPr/>
      </dsp:nvSpPr>
      <dsp:spPr>
        <a:xfrm>
          <a:off x="3303826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90"/>
              </a:lnTo>
              <a:lnTo>
                <a:pt x="808126" y="262090"/>
              </a:lnTo>
              <a:lnTo>
                <a:pt x="808126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97D89-419F-4CD6-AE65-F14D3E33A363}">
      <dsp:nvSpPr>
        <dsp:cNvPr id="0" name=""/>
        <dsp:cNvSpPr/>
      </dsp:nvSpPr>
      <dsp:spPr>
        <a:xfrm>
          <a:off x="2495700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808126" y="0"/>
              </a:moveTo>
              <a:lnTo>
                <a:pt x="808126" y="262090"/>
              </a:lnTo>
              <a:lnTo>
                <a:pt x="0" y="262090"/>
              </a:lnTo>
              <a:lnTo>
                <a:pt x="0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642632" y="792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789564" y="140378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Temperature &gt;= Mild</a:t>
          </a:r>
        </a:p>
      </dsp:txBody>
      <dsp:txXfrm>
        <a:off x="2814158" y="164972"/>
        <a:ext cx="1273200" cy="790528"/>
      </dsp:txXfrm>
    </dsp:sp>
    <dsp:sp modelId="{03CF23A1-71A5-4B74-881F-8ABEE81FB287}">
      <dsp:nvSpPr>
        <dsp:cNvPr id="0" name=""/>
        <dsp:cNvSpPr/>
      </dsp:nvSpPr>
      <dsp:spPr>
        <a:xfrm>
          <a:off x="1834506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F6E14-3C18-447A-89E2-075A3775C062}">
      <dsp:nvSpPr>
        <dsp:cNvPr id="0" name=""/>
        <dsp:cNvSpPr/>
      </dsp:nvSpPr>
      <dsp:spPr>
        <a:xfrm>
          <a:off x="1981438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2006032" y="1389283"/>
        <a:ext cx="1273200" cy="790528"/>
      </dsp:txXfrm>
    </dsp:sp>
    <dsp:sp modelId="{BBC73666-8CEC-47D0-8342-BFC8B94F79CA}">
      <dsp:nvSpPr>
        <dsp:cNvPr id="0" name=""/>
        <dsp:cNvSpPr/>
      </dsp:nvSpPr>
      <dsp:spPr>
        <a:xfrm>
          <a:off x="3450759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FC492-D58B-43DC-9413-EB11977261A1}">
      <dsp:nvSpPr>
        <dsp:cNvPr id="0" name=""/>
        <dsp:cNvSpPr/>
      </dsp:nvSpPr>
      <dsp:spPr>
        <a:xfrm>
          <a:off x="3597691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3622285" y="1389283"/>
        <a:ext cx="1273200" cy="790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C3692-1AEC-4EE8-BEF7-C5FEA21ECB5C}">
      <dsp:nvSpPr>
        <dsp:cNvPr id="0" name=""/>
        <dsp:cNvSpPr/>
      </dsp:nvSpPr>
      <dsp:spPr>
        <a:xfrm>
          <a:off x="3303826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90"/>
              </a:lnTo>
              <a:lnTo>
                <a:pt x="808126" y="262090"/>
              </a:lnTo>
              <a:lnTo>
                <a:pt x="808126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97D89-419F-4CD6-AE65-F14D3E33A363}">
      <dsp:nvSpPr>
        <dsp:cNvPr id="0" name=""/>
        <dsp:cNvSpPr/>
      </dsp:nvSpPr>
      <dsp:spPr>
        <a:xfrm>
          <a:off x="2495700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808126" y="0"/>
              </a:moveTo>
              <a:lnTo>
                <a:pt x="808126" y="262090"/>
              </a:lnTo>
              <a:lnTo>
                <a:pt x="0" y="262090"/>
              </a:lnTo>
              <a:lnTo>
                <a:pt x="0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642632" y="792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789564" y="140378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Temperature &gt;= Mild</a:t>
          </a:r>
        </a:p>
      </dsp:txBody>
      <dsp:txXfrm>
        <a:off x="2814158" y="164972"/>
        <a:ext cx="1273200" cy="790528"/>
      </dsp:txXfrm>
    </dsp:sp>
    <dsp:sp modelId="{03CF23A1-71A5-4B74-881F-8ABEE81FB287}">
      <dsp:nvSpPr>
        <dsp:cNvPr id="0" name=""/>
        <dsp:cNvSpPr/>
      </dsp:nvSpPr>
      <dsp:spPr>
        <a:xfrm>
          <a:off x="1834506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F6E14-3C18-447A-89E2-075A3775C062}">
      <dsp:nvSpPr>
        <dsp:cNvPr id="0" name=""/>
        <dsp:cNvSpPr/>
      </dsp:nvSpPr>
      <dsp:spPr>
        <a:xfrm>
          <a:off x="1981438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2006032" y="1389283"/>
        <a:ext cx="1273200" cy="790528"/>
      </dsp:txXfrm>
    </dsp:sp>
    <dsp:sp modelId="{BBC73666-8CEC-47D0-8342-BFC8B94F79CA}">
      <dsp:nvSpPr>
        <dsp:cNvPr id="0" name=""/>
        <dsp:cNvSpPr/>
      </dsp:nvSpPr>
      <dsp:spPr>
        <a:xfrm>
          <a:off x="3450759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FC492-D58B-43DC-9413-EB11977261A1}">
      <dsp:nvSpPr>
        <dsp:cNvPr id="0" name=""/>
        <dsp:cNvSpPr/>
      </dsp:nvSpPr>
      <dsp:spPr>
        <a:xfrm>
          <a:off x="3597691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3622285" y="1389283"/>
        <a:ext cx="1273200" cy="790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C3692-1AEC-4EE8-BEF7-C5FEA21ECB5C}">
      <dsp:nvSpPr>
        <dsp:cNvPr id="0" name=""/>
        <dsp:cNvSpPr/>
      </dsp:nvSpPr>
      <dsp:spPr>
        <a:xfrm>
          <a:off x="3303826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90"/>
              </a:lnTo>
              <a:lnTo>
                <a:pt x="808126" y="262090"/>
              </a:lnTo>
              <a:lnTo>
                <a:pt x="808126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97D89-419F-4CD6-AE65-F14D3E33A363}">
      <dsp:nvSpPr>
        <dsp:cNvPr id="0" name=""/>
        <dsp:cNvSpPr/>
      </dsp:nvSpPr>
      <dsp:spPr>
        <a:xfrm>
          <a:off x="2495700" y="840509"/>
          <a:ext cx="808126" cy="384594"/>
        </a:xfrm>
        <a:custGeom>
          <a:avLst/>
          <a:gdLst/>
          <a:ahLst/>
          <a:cxnLst/>
          <a:rect l="0" t="0" r="0" b="0"/>
          <a:pathLst>
            <a:path>
              <a:moveTo>
                <a:pt x="808126" y="0"/>
              </a:moveTo>
              <a:lnTo>
                <a:pt x="808126" y="262090"/>
              </a:lnTo>
              <a:lnTo>
                <a:pt x="0" y="262090"/>
              </a:lnTo>
              <a:lnTo>
                <a:pt x="0" y="384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0C8F5-9AA5-4329-99E8-CA9BB78417B1}">
      <dsp:nvSpPr>
        <dsp:cNvPr id="0" name=""/>
        <dsp:cNvSpPr/>
      </dsp:nvSpPr>
      <dsp:spPr>
        <a:xfrm>
          <a:off x="2642632" y="792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9AB3-3993-4E83-9296-51B3AA97B68E}">
      <dsp:nvSpPr>
        <dsp:cNvPr id="0" name=""/>
        <dsp:cNvSpPr/>
      </dsp:nvSpPr>
      <dsp:spPr>
        <a:xfrm>
          <a:off x="2789564" y="140378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Temperature &gt;= Mild</a:t>
          </a:r>
        </a:p>
      </dsp:txBody>
      <dsp:txXfrm>
        <a:off x="2814158" y="164972"/>
        <a:ext cx="1273200" cy="790528"/>
      </dsp:txXfrm>
    </dsp:sp>
    <dsp:sp modelId="{03CF23A1-71A5-4B74-881F-8ABEE81FB287}">
      <dsp:nvSpPr>
        <dsp:cNvPr id="0" name=""/>
        <dsp:cNvSpPr/>
      </dsp:nvSpPr>
      <dsp:spPr>
        <a:xfrm>
          <a:off x="1834506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F6E14-3C18-447A-89E2-075A3775C062}">
      <dsp:nvSpPr>
        <dsp:cNvPr id="0" name=""/>
        <dsp:cNvSpPr/>
      </dsp:nvSpPr>
      <dsp:spPr>
        <a:xfrm>
          <a:off x="1981438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2006032" y="1389283"/>
        <a:ext cx="1273200" cy="790528"/>
      </dsp:txXfrm>
    </dsp:sp>
    <dsp:sp modelId="{BBC73666-8CEC-47D0-8342-BFC8B94F79CA}">
      <dsp:nvSpPr>
        <dsp:cNvPr id="0" name=""/>
        <dsp:cNvSpPr/>
      </dsp:nvSpPr>
      <dsp:spPr>
        <a:xfrm>
          <a:off x="3450759" y="1225104"/>
          <a:ext cx="1322388" cy="839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FC492-D58B-43DC-9413-EB11977261A1}">
      <dsp:nvSpPr>
        <dsp:cNvPr id="0" name=""/>
        <dsp:cNvSpPr/>
      </dsp:nvSpPr>
      <dsp:spPr>
        <a:xfrm>
          <a:off x="3597691" y="1364689"/>
          <a:ext cx="1322388" cy="839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 not play tennis</a:t>
          </a:r>
        </a:p>
      </dsp:txBody>
      <dsp:txXfrm>
        <a:off x="3622285" y="1389283"/>
        <a:ext cx="1273200" cy="790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EAA6-4C77-4E69-BE55-0FB5BBD0635D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2D28A-165F-4714-BD05-46CA57FEA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7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latin typeface="Avenir Book"/>
              </a:rPr>
              <a:t>Decision trees will seek to split up the</a:t>
            </a:r>
            <a:r>
              <a:rPr lang="en-US" baseline="0" dirty="0">
                <a:latin typeface="Avenir Book"/>
              </a:rPr>
              <a:t> dataset into 2 datasets, for which the decision is “easier”. And iterate!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</a:t>
            </a:r>
            <a:r>
              <a:rPr lang="en-US" baseline="0" dirty="0">
                <a:latin typeface="Avenir Book"/>
              </a:rPr>
              <a:t> gray node asks a question. Is temperature &gt;= mild?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That question divides the training dataset into 2 sub-datasets.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Hopefully, those two sub-datasets contain more info on the target variable to predict, so that we can say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If temperature &lt; mild, then no tennis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If temperature &gt;= mild, then yes tennis.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circles where we ask questions</a:t>
            </a:r>
            <a:r>
              <a:rPr lang="en-US" baseline="0" dirty="0"/>
              <a:t> are “nodes”,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And the circles where we</a:t>
            </a:r>
            <a:r>
              <a:rPr lang="en-US" dirty="0"/>
              <a:t> reach a decision (yes/no) are called “leaves”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5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Idea:</a:t>
            </a:r>
            <a:r>
              <a:rPr lang="en-US" baseline="0" dirty="0"/>
              <a:t> use accuracy (how often are we right), and look at the classification error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If we classified the above node as YES, we would be right 8 out of 12 times. We would be wrong 4/12, so classification error is = 0.3333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This number cannot be greater than .5 </a:t>
            </a:r>
            <a:r>
              <a:rPr lang="mr-IN" baseline="0" dirty="0"/>
              <a:t>–</a:t>
            </a:r>
            <a:r>
              <a:rPr lang="en-US" baseline="0" dirty="0"/>
              <a:t> this is enforced by that max condition in the formula.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So with this split</a:t>
            </a:r>
            <a:r>
              <a:rPr lang="en-US" baseline="0" dirty="0">
                <a:latin typeface="Avenir Book"/>
              </a:rPr>
              <a:t> (temperature &gt;= mild), what happened at the sub-nodes?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CE(left) = 0.5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That is some information lost.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CE(right) = 1-6/8</a:t>
            </a:r>
            <a:r>
              <a:rPr lang="en-US" baseline="0" dirty="0">
                <a:latin typeface="Avenir Book"/>
              </a:rPr>
              <a:t> = 0.25 , some info gained.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40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What about the total change in info?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Let’s get a weighted average and subtract from the parent</a:t>
            </a:r>
            <a:r>
              <a:rPr lang="en-US" baseline="0" dirty="0">
                <a:latin typeface="Avenir Book"/>
              </a:rPr>
              <a:t> node.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Weighted</a:t>
            </a:r>
            <a:r>
              <a:rPr lang="en-US" baseline="0" dirty="0">
                <a:latin typeface="Avenir Book"/>
              </a:rPr>
              <a:t> a</a:t>
            </a:r>
            <a:r>
              <a:rPr lang="en-US" dirty="0">
                <a:latin typeface="Avenir Book"/>
              </a:rPr>
              <a:t>veraging those CE, we get the same CE as the</a:t>
            </a:r>
            <a:r>
              <a:rPr lang="en-US" baseline="0" dirty="0">
                <a:latin typeface="Avenir Book"/>
              </a:rPr>
              <a:t> above node! So, in total, no change in classification error!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8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11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8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60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RFE stands</a:t>
            </a:r>
            <a:r>
              <a:rPr lang="en-US" baseline="0" dirty="0">
                <a:latin typeface="Avenir Book"/>
              </a:rPr>
              <a:t> for recursive feature elimination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RFE is the tool </a:t>
            </a:r>
            <a:r>
              <a:rPr lang="en-US" baseline="0" dirty="0" err="1">
                <a:latin typeface="Avenir Book"/>
              </a:rPr>
              <a:t>sklearn</a:t>
            </a:r>
            <a:r>
              <a:rPr lang="en-US" baseline="0" dirty="0">
                <a:latin typeface="Avenir Book"/>
              </a:rPr>
              <a:t> provides to do feature selection recursively, automatically.</a:t>
            </a:r>
          </a:p>
          <a:p>
            <a:pPr marL="171450" indent="-171450">
              <a:buFont typeface="Arial" charset="0"/>
              <a:buChar char="•"/>
            </a:pPr>
            <a:endParaRPr lang="en-US" dirty="0">
              <a:latin typeface="Avenir Book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latin typeface="Avenir Book"/>
              </a:rPr>
              <a:t>Est can</a:t>
            </a:r>
            <a:r>
              <a:rPr lang="en-US" baseline="0" dirty="0">
                <a:latin typeface="Avenir Book"/>
              </a:rPr>
              <a:t> be </a:t>
            </a:r>
            <a:r>
              <a:rPr lang="en-US" dirty="0">
                <a:latin typeface="Avenir Book"/>
              </a:rPr>
              <a:t>LASSO</a:t>
            </a:r>
            <a:r>
              <a:rPr lang="en-US" baseline="0" dirty="0">
                <a:latin typeface="Avenir Book"/>
              </a:rPr>
              <a:t>. That is a good choice.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And RFE will recursively fit models and drop the least</a:t>
            </a:r>
            <a:r>
              <a:rPr lang="en-US" baseline="0" dirty="0">
                <a:latin typeface="Avenir Book"/>
              </a:rPr>
              <a:t> important features at each step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Until it’s left with 5 features.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Those are the most important 5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7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There is no reason to ask just one question, we can keep asking questions after questions!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 depth of this tree is 2!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 decision tree has</a:t>
            </a:r>
            <a:r>
              <a:rPr lang="en-US" baseline="0" dirty="0">
                <a:latin typeface="Avenir Book"/>
              </a:rPr>
              <a:t> categories in the leaves. It is a classification algorithm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However, this idea can be used in predicting quantities instead of classes too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Those are called regression trees.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0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Back to decision trees (i.e. classification)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Remember we ask questions, and grow our tree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4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4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8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latin typeface="Avenir Book"/>
              </a:rPr>
              <a:t>So when</a:t>
            </a:r>
            <a:r>
              <a:rPr lang="en-US" baseline="0" dirty="0">
                <a:latin typeface="Avenir Book"/>
              </a:rPr>
              <a:t> do we stop splitting and declare a decision?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One idea is, until the leaves are pure (remember we’re back to the classification example)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That means, every leaf is a collection of only 1 class. There aren’t any yes/</a:t>
            </a:r>
            <a:r>
              <a:rPr lang="en-US" dirty="0" err="1">
                <a:latin typeface="Avenir Book"/>
              </a:rPr>
              <a:t>nos</a:t>
            </a:r>
            <a:r>
              <a:rPr lang="en-US" dirty="0">
                <a:latin typeface="Avenir Book"/>
              </a:rPr>
              <a:t> in leaves,</a:t>
            </a:r>
            <a:r>
              <a:rPr lang="en-US" baseline="0" dirty="0">
                <a:latin typeface="Avenir Book"/>
              </a:rPr>
              <a:t> it’s either fully yes or fully no.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idea is we enter a max</a:t>
            </a:r>
            <a:r>
              <a:rPr lang="en-US" baseline="0" dirty="0">
                <a:latin typeface="Avenir Book"/>
              </a:rPr>
              <a:t> depth, and stop / prune our tree at that depth.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We don’t allow it to grow any further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As a result, leaves are (probably) not pure! We can make our best guess at that point, whichever class is more dominant in the leaf, we can assign that class to that leaf.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</a:t>
            </a:r>
            <a:r>
              <a:rPr lang="en-US" baseline="0" dirty="0">
                <a:latin typeface="Avenir Book"/>
              </a:rPr>
              <a:t> third idea is, we can keep going until a pre-defined performance metric is achieved.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E.g. if the classification has a certain accuracy, then stop.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9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5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So how exactly do we find the right splits? The right question to ask?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We need a</a:t>
            </a:r>
            <a:r>
              <a:rPr lang="en-US" baseline="0" dirty="0">
                <a:latin typeface="Avenir Book"/>
              </a:rPr>
              <a:t> way of evaluating all the possible splits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latin typeface="Avenir Book"/>
              </a:rPr>
              <a:t>Once we have that way, we can use greedy search to find the best split.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>
                <a:latin typeface="Avenir Book"/>
              </a:rPr>
              <a:t>Enter information theory: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We’re going to find the split that induces</a:t>
            </a:r>
            <a:r>
              <a:rPr lang="en-US" baseline="0" dirty="0">
                <a:latin typeface="Avenir Book"/>
              </a:rPr>
              <a:t> the biggest “information gain”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But how is that defined mathematically?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D28A-165F-4714-BD05-46CA57FEA39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1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1FC2-6385-F907-9E54-F0E0FEFD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821E-98E2-E4C2-3218-428115F52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EBF5-7DF8-E0D0-4382-780B1BC8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FDD1-D427-AC3D-28FF-E9B6963B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854C-5F62-2FB4-CB0E-111BC6A0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FACA-78D8-B4AD-CDF6-4F56DB9F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0213-EAAD-27DE-7297-791BCEB9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4113-E766-891C-E27C-9BE0C02F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60C9-BC6E-44EA-C74F-7D7625F4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21FF5-1C2F-D6A6-C6E8-6E429761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63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52581-3DFD-79D5-5F1A-EF6B15CB7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38116-59F7-17E3-771C-74286C39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BBEE-3732-14B5-E100-75AB57A1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2A25-7B79-A677-7A5D-AA9E3EC3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BAD6-C81A-BA58-4F43-1423AA9D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6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34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B41-251B-D96C-BA2B-31DCC55A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B455-B75D-A17B-B05C-F95EE08C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6B87-073E-C6CC-4A6C-C4B45754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320A-F37B-F933-FDA0-22DB8FED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C51A-71F2-877B-9E87-18F72F43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9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B160-5919-FE37-44EF-4BF454D5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60A5-FEC9-BC5B-13F0-E472C59A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864B-B3D6-22EB-B8C2-2043EAA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3D27-C076-1027-03DC-A54A07D2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31A3-883D-FAB4-42D1-8EA4FFF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46F7-BC3E-048C-667F-69AF8242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C896-B329-B9BB-1D26-142D6B8C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4110-81AA-A94A-BFE0-23AC7187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371B4-416B-48F6-91D5-0E899A38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65D59-FA21-07F3-8ABE-FA6C09F4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ACFB-3DAC-E60A-97C0-94013282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2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0676-DA65-8F76-76C9-3EBDD0AF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775B-1E16-E721-6888-8E16B7C6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D4297-22DB-A743-0251-E755C701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CD5A9-A0F5-26F0-18CB-CEBDAD731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39C95-55E4-7592-C221-EE55BCB5C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3F3F1-AC72-589A-F75D-17B263F5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C09D3-33D9-46EC-332C-005FC069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07D59-4AE7-3F14-7142-871BBA61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6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4329-AE28-40DB-8C56-9B1D8A21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DF0E7-24EE-D20A-7610-022B3D90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00279-DAC4-1A33-7CB3-C3CF670F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21A87-B4CD-4791-FF59-DA71276F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4335-4E3A-E7C9-F217-5686006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36BF4-9662-E6E6-6B02-5F52CE38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D2EE-EF64-60A1-2BC4-FA30C8E4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2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16F7-8161-B442-D783-2397703D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39CC-9A03-1DDA-CEB5-2D286C2A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B9D6C-502C-2535-4C5C-382A95AA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91C92-06B0-B109-6819-23230ACD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D85ED-6CDB-794F-92D9-5369F41F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1A2A-5165-532B-3400-43BB243C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2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D58E-FA91-0BCD-94B7-1A493B0F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ECD1D-EA35-D54B-2F6E-9C08B111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A2C9F-F0D2-7F8E-360C-4032B96B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2658-1EEA-2FE0-C1EC-2C47724D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6D61C-5C38-A4AA-75BA-979F5CF9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BAEB-6AD6-7E6C-54F6-B314EDED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6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9F6CC-5FF6-91D1-155E-1BAB3272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33B63-F696-689B-941D-3A0F79E7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A29B-50FC-F1DD-90E0-0210A17C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0B5E-F9D6-4349-9628-59D442FD7B08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F6B8-3745-BFD1-44DC-EAABBC5C5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5E86-EECA-AB1D-D9C3-4FDA9BCD6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9E53-7D5F-4B76-9B50-08F6410B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j-shukla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youtube.com/watch?v=RmajweUFK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majweUFKvM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pride/" TargetMode="External"/><Relationship Id="rId2" Type="http://schemas.openxmlformats.org/officeDocument/2006/relationships/hyperlink" Target="http://www.ncbi.nlm.nih.gov/sites/entrez?db=gd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feature-selection-machine-learning-python/" TargetMode="External"/><Relationship Id="rId2" Type="http://schemas.openxmlformats.org/officeDocument/2006/relationships/hyperlink" Target="https://www.youtube.com/watch?v=FD4DeN81ODY&amp;t=341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21A5-CA36-3CE9-BDEC-1ACEB1041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 7 – Decision Trees and 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3B381-E8EE-4B36-4A8E-8D924DE3B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205" y="3515305"/>
            <a:ext cx="7456336" cy="1747226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Dr.</a:t>
            </a:r>
            <a:r>
              <a:rPr lang="en-GB" dirty="0"/>
              <a:t> Raj Mani Shukla</a:t>
            </a:r>
          </a:p>
          <a:p>
            <a:r>
              <a:rPr lang="en-GB" dirty="0"/>
              <a:t>PhD, University of Nevada, Reno, USA</a:t>
            </a:r>
          </a:p>
          <a:p>
            <a:r>
              <a:rPr lang="en-GB" dirty="0"/>
              <a:t>Email: raj.shukla@aru.ac.uk</a:t>
            </a:r>
          </a:p>
          <a:p>
            <a:r>
              <a:rPr lang="en-GB" dirty="0">
                <a:hlinkClick r:id="rId2"/>
              </a:rPr>
              <a:t>https://raj-shukla.github.io/</a:t>
            </a:r>
            <a:endParaRPr lang="en-GB" dirty="0"/>
          </a:p>
          <a:p>
            <a:r>
              <a:rPr lang="en-GB" dirty="0"/>
              <a:t>https://aru.ac.uk/people/raj-shukla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CDF5E-5195-6ED9-BFB1-4B6EB4A152FE}"/>
              </a:ext>
            </a:extLst>
          </p:cNvPr>
          <p:cNvSpPr txBox="1"/>
          <p:nvPr/>
        </p:nvSpPr>
        <p:spPr>
          <a:xfrm>
            <a:off x="1778773" y="5943600"/>
            <a:ext cx="8839200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ts val="1510"/>
              </a:lnSpc>
              <a:spcBef>
                <a:spcPts val="625"/>
              </a:spcBef>
              <a:tabLst>
                <a:tab pos="240665" algn="l"/>
                <a:tab pos="241300" algn="l"/>
              </a:tabLst>
            </a:pPr>
            <a:r>
              <a:rPr lang="en-GB" b="1" spc="-10" dirty="0">
                <a:latin typeface="Calibri"/>
                <a:cs typeface="Calibri"/>
              </a:rPr>
              <a:t>Content</a:t>
            </a:r>
            <a:r>
              <a:rPr lang="en-GB" b="1" spc="10" dirty="0">
                <a:latin typeface="Calibri"/>
                <a:cs typeface="Calibri"/>
              </a:rPr>
              <a:t> </a:t>
            </a:r>
            <a:r>
              <a:rPr lang="en-GB" b="1" spc="-5" dirty="0">
                <a:latin typeface="Calibri"/>
                <a:cs typeface="Calibri"/>
              </a:rPr>
              <a:t>inspiration </a:t>
            </a:r>
            <a:r>
              <a:rPr lang="en-GB" b="1" dirty="0">
                <a:latin typeface="Calibri"/>
                <a:cs typeface="Calibri"/>
              </a:rPr>
              <a:t>and slides</a:t>
            </a:r>
            <a:r>
              <a:rPr lang="en-GB" b="1" spc="10" dirty="0">
                <a:latin typeface="Calibri"/>
                <a:cs typeface="Calibri"/>
              </a:rPr>
              <a:t> </a:t>
            </a:r>
            <a:r>
              <a:rPr lang="en-GB" b="1" spc="-5" dirty="0">
                <a:latin typeface="Calibri"/>
                <a:cs typeface="Calibri"/>
              </a:rPr>
              <a:t>courtesy: </a:t>
            </a:r>
            <a:r>
              <a:rPr lang="en-GB" spc="-5" dirty="0" err="1">
                <a:latin typeface="Calibri"/>
                <a:cs typeface="Calibri"/>
              </a:rPr>
              <a:t>Dr.</a:t>
            </a:r>
            <a:r>
              <a:rPr lang="en-GB" spc="-5" dirty="0">
                <a:latin typeface="Calibri"/>
                <a:cs typeface="Calibri"/>
              </a:rPr>
              <a:t> </a:t>
            </a:r>
            <a:r>
              <a:rPr lang="en-GB" spc="-5" dirty="0" err="1">
                <a:latin typeface="Calibri"/>
                <a:cs typeface="Calibri"/>
              </a:rPr>
              <a:t>Arooz</a:t>
            </a:r>
            <a:r>
              <a:rPr lang="en-GB" spc="-5" dirty="0">
                <a:latin typeface="Calibri"/>
                <a:cs typeface="Calibri"/>
              </a:rPr>
              <a:t> Fatima, </a:t>
            </a:r>
            <a:r>
              <a:rPr lang="en-GB" spc="-5" dirty="0" err="1">
                <a:latin typeface="Calibri"/>
                <a:cs typeface="Calibri"/>
              </a:rPr>
              <a:t>Dr.</a:t>
            </a:r>
            <a:r>
              <a:rPr lang="en-GB" spc="-5" dirty="0">
                <a:latin typeface="Calibri"/>
                <a:cs typeface="Calibri"/>
              </a:rPr>
              <a:t> Lakshmi Babu -</a:t>
            </a:r>
            <a:r>
              <a:rPr lang="en-GB" spc="-5" dirty="0" err="1">
                <a:latin typeface="Calibri"/>
                <a:cs typeface="Calibri"/>
              </a:rPr>
              <a:t>Saheer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09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90C3-41DD-9FC8-9745-980EAE35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400" dirty="0">
                <a:latin typeface="+mn-lt"/>
              </a:rPr>
              <a:t>Decision Tree Intuition – Vegetable type</a:t>
            </a:r>
            <a:endParaRPr lang="en-GB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A5BB4-1561-396A-1D8E-B25329E8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2E40BE3-6154-17C2-193A-FD63EBBBD9D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8008" y="1690483"/>
            <a:ext cx="5973784" cy="4621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CA12F-5465-7DBF-3E84-769F193F9E93}"/>
              </a:ext>
            </a:extLst>
          </p:cNvPr>
          <p:cNvSpPr txBox="1"/>
          <p:nvPr/>
        </p:nvSpPr>
        <p:spPr>
          <a:xfrm>
            <a:off x="413468" y="3665551"/>
            <a:ext cx="5682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70C0"/>
                </a:solidFill>
              </a:rPr>
              <a:t>Branch</a:t>
            </a:r>
            <a:r>
              <a:rPr lang="en-GB" sz="3600" dirty="0"/>
              <a:t> – Decision</a:t>
            </a:r>
          </a:p>
          <a:p>
            <a:r>
              <a:rPr lang="en-GB" sz="3600" b="1" dirty="0">
                <a:solidFill>
                  <a:srgbClr val="0070C0"/>
                </a:solidFill>
              </a:rPr>
              <a:t>Leaf</a:t>
            </a:r>
            <a:r>
              <a:rPr lang="en-GB" sz="3600" dirty="0"/>
              <a:t> – Outcome/Predictions</a:t>
            </a:r>
          </a:p>
        </p:txBody>
      </p:sp>
    </p:spTree>
    <p:extLst>
      <p:ext uri="{BB962C8B-B14F-4D97-AF65-F5344CB8AC3E}">
        <p14:creationId xmlns:p14="http://schemas.microsoft.com/office/powerpoint/2010/main" val="170277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90C3-41DD-9FC8-9745-980EAE35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Tree: Terminology</a:t>
            </a:r>
            <a:endParaRPr lang="en-GB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A5BB4-1561-396A-1D8E-B25329E8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F8B226-5DB6-0EAB-41DC-70E0D037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28" y="1958423"/>
            <a:ext cx="7084943" cy="47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E4743-CE8E-10BF-3F12-8C36E8194C4B}"/>
              </a:ext>
            </a:extLst>
          </p:cNvPr>
          <p:cNvSpPr txBox="1"/>
          <p:nvPr/>
        </p:nvSpPr>
        <p:spPr>
          <a:xfrm>
            <a:off x="2553528" y="6548920"/>
            <a:ext cx="9183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https://www.devops.ae/decision-tree-classification-algorithm/</a:t>
            </a:r>
          </a:p>
        </p:txBody>
      </p:sp>
    </p:spTree>
    <p:extLst>
      <p:ext uri="{BB962C8B-B14F-4D97-AF65-F5344CB8AC3E}">
        <p14:creationId xmlns:p14="http://schemas.microsoft.com/office/powerpoint/2010/main" val="326122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 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E6C2158-DFA1-A504-A92B-646996397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5080884" y="2456014"/>
            <a:ext cx="610884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D221F-D2F1-F199-8BAA-12CA74A7F5BA}"/>
              </a:ext>
            </a:extLst>
          </p:cNvPr>
          <p:cNvSpPr txBox="1"/>
          <p:nvPr/>
        </p:nvSpPr>
        <p:spPr>
          <a:xfrm>
            <a:off x="344130" y="2644877"/>
            <a:ext cx="4736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0" dirty="0">
                <a:solidFill>
                  <a:srgbClr val="0070C0"/>
                </a:solidFill>
              </a:rPr>
              <a:t>Does the person play tennis on a given day, given the weather data on that day?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 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E6C2158-DFA1-A504-A92B-646996397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5080884" y="2456014"/>
            <a:ext cx="610884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D221F-D2F1-F199-8BAA-12CA74A7F5BA}"/>
              </a:ext>
            </a:extLst>
          </p:cNvPr>
          <p:cNvSpPr txBox="1"/>
          <p:nvPr/>
        </p:nvSpPr>
        <p:spPr>
          <a:xfrm>
            <a:off x="344130" y="2644877"/>
            <a:ext cx="4736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0" dirty="0">
                <a:solidFill>
                  <a:srgbClr val="0070C0"/>
                </a:solidFill>
              </a:rPr>
              <a:t>Does the person play tennis on a given day, given the weather data on that day?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8007C-839F-F5D5-B8B1-AEF915FD61CE}"/>
              </a:ext>
            </a:extLst>
          </p:cNvPr>
          <p:cNvSpPr txBox="1"/>
          <p:nvPr/>
        </p:nvSpPr>
        <p:spPr>
          <a:xfrm>
            <a:off x="6857573" y="1367522"/>
            <a:ext cx="394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00A9D-092E-85F5-6591-64CF9635D354}"/>
              </a:ext>
            </a:extLst>
          </p:cNvPr>
          <p:cNvSpPr txBox="1"/>
          <p:nvPr/>
        </p:nvSpPr>
        <p:spPr>
          <a:xfrm>
            <a:off x="9950631" y="1358936"/>
            <a:ext cx="159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DF1CF02-1F56-EBD5-6A6E-4839A47C89D7}"/>
              </a:ext>
            </a:extLst>
          </p:cNvPr>
          <p:cNvSpPr/>
          <p:nvPr/>
        </p:nvSpPr>
        <p:spPr>
          <a:xfrm rot="6336321">
            <a:off x="6433620" y="2007495"/>
            <a:ext cx="596248" cy="26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A0D0CE-02A1-EB80-EE63-778703893A8E}"/>
              </a:ext>
            </a:extLst>
          </p:cNvPr>
          <p:cNvSpPr/>
          <p:nvPr/>
        </p:nvSpPr>
        <p:spPr>
          <a:xfrm rot="6336321">
            <a:off x="7284129" y="2033844"/>
            <a:ext cx="596248" cy="26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B5401D-BB03-3563-DEAA-4B8E5FEE0C0A}"/>
              </a:ext>
            </a:extLst>
          </p:cNvPr>
          <p:cNvSpPr/>
          <p:nvPr/>
        </p:nvSpPr>
        <p:spPr>
          <a:xfrm rot="3436240">
            <a:off x="8147664" y="2033844"/>
            <a:ext cx="596248" cy="26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8A320B-05E0-B637-2767-290600145D25}"/>
              </a:ext>
            </a:extLst>
          </p:cNvPr>
          <p:cNvSpPr/>
          <p:nvPr/>
        </p:nvSpPr>
        <p:spPr>
          <a:xfrm rot="2128948">
            <a:off x="8680585" y="1902457"/>
            <a:ext cx="803618" cy="345161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902349-8FE1-264C-1C80-BB94ECF350EC}"/>
              </a:ext>
            </a:extLst>
          </p:cNvPr>
          <p:cNvSpPr/>
          <p:nvPr/>
        </p:nvSpPr>
        <p:spPr>
          <a:xfrm rot="5400000">
            <a:off x="10462004" y="2028309"/>
            <a:ext cx="552726" cy="28825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D078B-4B7C-E951-036E-2A8E4593C095}"/>
              </a:ext>
            </a:extLst>
          </p:cNvPr>
          <p:cNvSpPr txBox="1"/>
          <p:nvPr/>
        </p:nvSpPr>
        <p:spPr>
          <a:xfrm>
            <a:off x="344130" y="4878170"/>
            <a:ext cx="473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0" dirty="0"/>
              <a:t>Features?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88C6C-27E6-128E-2AC6-DD0350A35660}"/>
              </a:ext>
            </a:extLst>
          </p:cNvPr>
          <p:cNvSpPr txBox="1"/>
          <p:nvPr/>
        </p:nvSpPr>
        <p:spPr>
          <a:xfrm>
            <a:off x="312325" y="5345618"/>
            <a:ext cx="473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Binary/Multiclass?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67431-1D77-DBB5-A24A-07F7DB28E7FF}"/>
              </a:ext>
            </a:extLst>
          </p:cNvPr>
          <p:cNvSpPr txBox="1"/>
          <p:nvPr/>
        </p:nvSpPr>
        <p:spPr>
          <a:xfrm>
            <a:off x="296423" y="5814867"/>
            <a:ext cx="4736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Converting features to numbers?</a:t>
            </a:r>
          </a:p>
        </p:txBody>
      </p:sp>
    </p:spTree>
    <p:extLst>
      <p:ext uri="{BB962C8B-B14F-4D97-AF65-F5344CB8AC3E}">
        <p14:creationId xmlns:p14="http://schemas.microsoft.com/office/powerpoint/2010/main" val="38756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3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62630"/>
              </p:ext>
            </p:extLst>
          </p:nvPr>
        </p:nvGraphicFramePr>
        <p:xfrm>
          <a:off x="905847" y="234814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D0688F-E290-7007-6B72-640CE92034D4}"/>
              </a:ext>
            </a:extLst>
          </p:cNvPr>
          <p:cNvSpPr txBox="1"/>
          <p:nvPr/>
        </p:nvSpPr>
        <p:spPr>
          <a:xfrm>
            <a:off x="196722" y="1351379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381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-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Predict whether to play tennis based on temperature, humidity, wind, outlook</a:t>
            </a:r>
          </a:p>
          <a:p>
            <a:pPr marL="295275" marR="381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-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Segment data based on features to predict result</a:t>
            </a: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EECA0BAD-ECA8-A1B2-A28F-F1EB333F9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7867584" y="961412"/>
            <a:ext cx="3946729" cy="281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41A172-34B8-9E09-AE6B-C4D7B2A313C0}"/>
              </a:ext>
            </a:extLst>
          </p:cNvPr>
          <p:cNvSpPr txBox="1"/>
          <p:nvPr/>
        </p:nvSpPr>
        <p:spPr>
          <a:xfrm>
            <a:off x="377687" y="3597965"/>
            <a:ext cx="3269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</a:rPr>
              <a:t>Divides the data into two subsets</a:t>
            </a:r>
          </a:p>
        </p:txBody>
      </p:sp>
    </p:spTree>
    <p:extLst>
      <p:ext uri="{BB962C8B-B14F-4D97-AF65-F5344CB8AC3E}">
        <p14:creationId xmlns:p14="http://schemas.microsoft.com/office/powerpoint/2010/main" val="93948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016297"/>
              </p:ext>
            </p:extLst>
          </p:nvPr>
        </p:nvGraphicFramePr>
        <p:xfrm>
          <a:off x="905847" y="234814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D0688F-E290-7007-6B72-640CE92034D4}"/>
              </a:ext>
            </a:extLst>
          </p:cNvPr>
          <p:cNvSpPr txBox="1"/>
          <p:nvPr/>
        </p:nvSpPr>
        <p:spPr>
          <a:xfrm>
            <a:off x="196722" y="1351379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275" marR="381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-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Predict whether to play tennis based on temperature, humidity, wind, outlook</a:t>
            </a:r>
          </a:p>
          <a:p>
            <a:pPr marL="295275" marR="381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-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Segment data based on features to predict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345EC-D510-1ED1-3B2E-CB048EB0AF58}"/>
              </a:ext>
            </a:extLst>
          </p:cNvPr>
          <p:cNvSpPr txBox="1"/>
          <p:nvPr/>
        </p:nvSpPr>
        <p:spPr>
          <a:xfrm>
            <a:off x="377687" y="3554987"/>
            <a:ext cx="3269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</a:rPr>
              <a:t>We can ask more questions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469F2064-A366-B565-D43E-D269CDFB9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8116196" y="1160195"/>
            <a:ext cx="3946729" cy="281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E285C-6613-C907-1203-5989F0009948}"/>
              </a:ext>
            </a:extLst>
          </p:cNvPr>
          <p:cNvSpPr txBox="1"/>
          <p:nvPr/>
        </p:nvSpPr>
        <p:spPr>
          <a:xfrm>
            <a:off x="420758" y="5357282"/>
            <a:ext cx="3269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</a:rPr>
              <a:t>Keep asking questions</a:t>
            </a:r>
          </a:p>
        </p:txBody>
      </p:sp>
    </p:spTree>
    <p:extLst>
      <p:ext uri="{BB962C8B-B14F-4D97-AF65-F5344CB8AC3E}">
        <p14:creationId xmlns:p14="http://schemas.microsoft.com/office/powerpoint/2010/main" val="299951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3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Building a Decision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02023"/>
              </p:ext>
            </p:extLst>
          </p:nvPr>
        </p:nvGraphicFramePr>
        <p:xfrm>
          <a:off x="681913" y="1778972"/>
          <a:ext cx="5952153" cy="230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57B453-CFBE-9DFD-EB82-B985322040E5}"/>
              </a:ext>
            </a:extLst>
          </p:cNvPr>
          <p:cNvSpPr txBox="1"/>
          <p:nvPr/>
        </p:nvSpPr>
        <p:spPr>
          <a:xfrm>
            <a:off x="6438122" y="2097441"/>
            <a:ext cx="625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>
                <a:solidFill>
                  <a:srgbClr val="FF0000"/>
                </a:solidFill>
              </a:rPr>
              <a:t>Select a Feature and Split</a:t>
            </a:r>
          </a:p>
          <a:p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C975A77E-C3D1-D4B8-3A99-4B802D723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43512" y="228600"/>
            <a:ext cx="2623668" cy="186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95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260882"/>
              </p:ext>
            </p:extLst>
          </p:nvPr>
        </p:nvGraphicFramePr>
        <p:xfrm>
          <a:off x="681913" y="1778972"/>
          <a:ext cx="5952153" cy="230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57B453-CFBE-9DFD-EB82-B985322040E5}"/>
              </a:ext>
            </a:extLst>
          </p:cNvPr>
          <p:cNvSpPr txBox="1"/>
          <p:nvPr/>
        </p:nvSpPr>
        <p:spPr>
          <a:xfrm>
            <a:off x="5940490" y="1929490"/>
            <a:ext cx="6251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do</a:t>
            </a:r>
          </a:p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>
                <a:solidFill>
                  <a:srgbClr val="FF0000"/>
                </a:solidFill>
              </a:rPr>
              <a:t>Select a Feature and Split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>
                <a:solidFill>
                  <a:srgbClr val="FF0000"/>
                </a:solidFill>
              </a:rPr>
              <a:t>Continue splitting with available features</a:t>
            </a:r>
          </a:p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7AF63D8-49CD-7624-81E7-584BFA4F7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409493" y="458249"/>
            <a:ext cx="2134925" cy="152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2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523700"/>
              </p:ext>
            </p:extLst>
          </p:nvPr>
        </p:nvGraphicFramePr>
        <p:xfrm>
          <a:off x="681913" y="1778972"/>
          <a:ext cx="5952153" cy="230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18F812-36A4-0D61-D4C4-B956E07FD7FD}"/>
              </a:ext>
            </a:extLst>
          </p:cNvPr>
          <p:cNvSpPr txBox="1"/>
          <p:nvPr/>
        </p:nvSpPr>
        <p:spPr>
          <a:xfrm>
            <a:off x="5940490" y="1929490"/>
            <a:ext cx="6251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do</a:t>
            </a:r>
          </a:p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>
                <a:solidFill>
                  <a:srgbClr val="FF0000"/>
                </a:solidFill>
              </a:rPr>
              <a:t>Select a Feature and Split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600" dirty="0">
                <a:solidFill>
                  <a:srgbClr val="FF0000"/>
                </a:solidFill>
              </a:rPr>
              <a:t>Continue splitting with available features</a:t>
            </a:r>
          </a:p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ED3C8CDB-D07B-B01C-F957-A7313B5C1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409493" y="458249"/>
            <a:ext cx="2134925" cy="152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72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929391"/>
              </p:ext>
            </p:extLst>
          </p:nvPr>
        </p:nvGraphicFramePr>
        <p:xfrm>
          <a:off x="-73863" y="1778971"/>
          <a:ext cx="6838560" cy="3180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7D3819-1489-9CC7-67F2-01B524DB8E27}"/>
              </a:ext>
            </a:extLst>
          </p:cNvPr>
          <p:cNvSpPr txBox="1"/>
          <p:nvPr/>
        </p:nvSpPr>
        <p:spPr>
          <a:xfrm>
            <a:off x="6015135" y="1434968"/>
            <a:ext cx="625151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200" dirty="0">
                <a:solidFill>
                  <a:srgbClr val="FF0000"/>
                </a:solidFill>
              </a:rPr>
              <a:t>Select a Feature and Split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200" dirty="0">
                <a:solidFill>
                  <a:srgbClr val="FF0000"/>
                </a:solidFill>
              </a:rPr>
              <a:t>Continue splitting with available features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9525" marR="3810"/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until (</a:t>
            </a:r>
            <a:r>
              <a:rPr lang="en-US" sz="2800" spc="-4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one class remains </a:t>
            </a:r>
            <a:r>
              <a:rPr lang="en-US" sz="2800" b="1" spc="-4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</a:p>
          <a:p>
            <a:pPr marL="9525" marR="3810"/>
            <a:r>
              <a:rPr lang="en-US" sz="2800" spc="-4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maximum depth is reached </a:t>
            </a:r>
            <a:r>
              <a:rPr lang="en-US" sz="2800" b="1" spc="-4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</a:p>
          <a:p>
            <a:pPr marL="9525" marR="3810"/>
            <a:r>
              <a:rPr lang="en-US" sz="2800" spc="-4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performance metric is achieved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004E489-BB14-8416-FB40-3BDB0AD57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359798" y="360094"/>
            <a:ext cx="2134925" cy="152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52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EF96-D406-E842-15B9-9689B866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Bias Variance Trade-off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272693-CBC9-6F65-4BDE-D5FA78017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87994"/>
              </p:ext>
            </p:extLst>
          </p:nvPr>
        </p:nvGraphicFramePr>
        <p:xfrm>
          <a:off x="1056861" y="2630694"/>
          <a:ext cx="10515600" cy="222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79748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3729989"/>
                    </a:ext>
                  </a:extLst>
                </a:gridCol>
              </a:tblGrid>
              <a:tr h="1892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Bias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Variance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33357"/>
                  </a:ext>
                </a:extLst>
              </a:tr>
              <a:tr h="1892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Simple model/Less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Complex model/More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10063"/>
                  </a:ext>
                </a:extLst>
              </a:tr>
              <a:tr h="1892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Error in both train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 error in train data High error in test (unseen)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737396"/>
                  </a:ext>
                </a:extLst>
              </a:tr>
              <a:tr h="1892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Underfitting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8769"/>
                  </a:ext>
                </a:extLst>
              </a:tr>
              <a:tr h="756962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Trade off between two is needed. Do not train very less but also not much. Do not use very simple or very complex model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0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 -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D3819-1489-9CC7-67F2-01B524DB8E27}"/>
              </a:ext>
            </a:extLst>
          </p:cNvPr>
          <p:cNvSpPr txBox="1"/>
          <p:nvPr/>
        </p:nvSpPr>
        <p:spPr>
          <a:xfrm>
            <a:off x="838200" y="1542703"/>
            <a:ext cx="1051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200" dirty="0">
                <a:solidFill>
                  <a:srgbClr val="FF0000"/>
                </a:solidFill>
              </a:rPr>
              <a:t>Select a Feature and Split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200" dirty="0">
                <a:solidFill>
                  <a:srgbClr val="FF0000"/>
                </a:solidFill>
              </a:rPr>
              <a:t>Continue splitting with available features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9525" marR="3810"/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until (</a:t>
            </a:r>
            <a:r>
              <a:rPr lang="en-US" sz="28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one class remains </a:t>
            </a:r>
          </a:p>
          <a:p>
            <a:pPr marL="9525" marR="3810"/>
            <a:r>
              <a:rPr lang="en-US" sz="2800" b="1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</a:t>
            </a:r>
            <a:r>
              <a:rPr lang="en-US" sz="2800" b="1" spc="-4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sz="28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maximum depth is reached </a:t>
            </a:r>
          </a:p>
          <a:p>
            <a:pPr marL="9525" marR="3810"/>
            <a:r>
              <a:rPr lang="en-US" sz="2800" b="1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</a:t>
            </a:r>
            <a:r>
              <a:rPr lang="en-US" sz="2800" b="1" spc="-4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sz="28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performance metric is achieved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3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 -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D3819-1489-9CC7-67F2-01B524DB8E27}"/>
              </a:ext>
            </a:extLst>
          </p:cNvPr>
          <p:cNvSpPr txBox="1"/>
          <p:nvPr/>
        </p:nvSpPr>
        <p:spPr>
          <a:xfrm>
            <a:off x="838200" y="1542703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200" dirty="0">
                <a:solidFill>
                  <a:srgbClr val="FF0000"/>
                </a:solidFill>
              </a:rPr>
              <a:t>Select a Feature and Split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3200" dirty="0">
                <a:solidFill>
                  <a:srgbClr val="FF0000"/>
                </a:solidFill>
              </a:rPr>
              <a:t>Continue splitting with available features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9525" marR="3810"/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until (</a:t>
            </a:r>
            <a:r>
              <a:rPr lang="en-US" sz="28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one class remains </a:t>
            </a:r>
            <a:r>
              <a:rPr lang="en-US" sz="2800" b="1" spc="-4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sz="28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maximum depth is reached </a:t>
            </a:r>
            <a:r>
              <a:rPr lang="en-US" sz="2800" b="1" spc="-4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sz="28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performance metric is achieved</a:t>
            </a:r>
          </a:p>
          <a:p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62615A-59FB-F8C8-6AB9-3399198A4E25}"/>
              </a:ext>
            </a:extLst>
          </p:cNvPr>
          <p:cNvSpPr/>
          <p:nvPr/>
        </p:nvSpPr>
        <p:spPr>
          <a:xfrm rot="20161005">
            <a:off x="2239347" y="4524575"/>
            <a:ext cx="5607698" cy="102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</a:rPr>
              <a:t>Any problem in implementing these steps?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BB4CB-18AA-EFEE-9762-0155F5266CC9}"/>
              </a:ext>
            </a:extLst>
          </p:cNvPr>
          <p:cNvSpPr/>
          <p:nvPr/>
        </p:nvSpPr>
        <p:spPr>
          <a:xfrm>
            <a:off x="5629468" y="5476204"/>
            <a:ext cx="5607698" cy="102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</a:rPr>
              <a:t>Which feature to select at each step?</a:t>
            </a:r>
          </a:p>
        </p:txBody>
      </p:sp>
    </p:spTree>
    <p:extLst>
      <p:ext uri="{BB962C8B-B14F-4D97-AF65-F5344CB8AC3E}">
        <p14:creationId xmlns:p14="http://schemas.microsoft.com/office/powerpoint/2010/main" val="38185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5DA-418C-B9FD-EDC0-2B56E2C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Building the best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00C6-1CB6-DC53-F1C8-A48050DE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2" y="1818270"/>
            <a:ext cx="6159666" cy="3649470"/>
          </a:xfrm>
        </p:spPr>
        <p:txBody>
          <a:bodyPr>
            <a:normAutofit/>
          </a:bodyPr>
          <a:lstStyle/>
          <a:p>
            <a:r>
              <a:rPr lang="en-GB" dirty="0"/>
              <a:t>Find the best features at step?</a:t>
            </a:r>
          </a:p>
          <a:p>
            <a:r>
              <a:rPr lang="en-GB" dirty="0"/>
              <a:t>Use greedy search: find the best split at each step</a:t>
            </a:r>
          </a:p>
          <a:p>
            <a:r>
              <a:rPr lang="en-GB" dirty="0"/>
              <a:t>What defines the best split?</a:t>
            </a:r>
          </a:p>
          <a:p>
            <a:r>
              <a:rPr lang="en-GB" dirty="0"/>
              <a:t>One that maximizes the information gained from the split</a:t>
            </a:r>
          </a:p>
          <a:p>
            <a:r>
              <a:rPr lang="en-GB" dirty="0"/>
              <a:t>How is information gain defined?</a:t>
            </a:r>
          </a:p>
          <a:p>
            <a:endParaRPr lang="en-GB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402661E-324D-D93E-2F4D-1A7181F4E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 bwMode="auto">
          <a:xfrm>
            <a:off x="6051269" y="2456014"/>
            <a:ext cx="610884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6E42D-733C-F2A3-55B8-7475F41B8E13}"/>
              </a:ext>
            </a:extLst>
          </p:cNvPr>
          <p:cNvSpPr txBox="1"/>
          <p:nvPr/>
        </p:nvSpPr>
        <p:spPr>
          <a:xfrm>
            <a:off x="7827958" y="1367522"/>
            <a:ext cx="394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D71E3-4900-83C9-AB45-9ABC79933F6A}"/>
              </a:ext>
            </a:extLst>
          </p:cNvPr>
          <p:cNvSpPr txBox="1"/>
          <p:nvPr/>
        </p:nvSpPr>
        <p:spPr>
          <a:xfrm>
            <a:off x="10921016" y="1358936"/>
            <a:ext cx="159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6C8FB9-C335-82A4-CCB5-6FAE13F9DDD1}"/>
              </a:ext>
            </a:extLst>
          </p:cNvPr>
          <p:cNvSpPr/>
          <p:nvPr/>
        </p:nvSpPr>
        <p:spPr>
          <a:xfrm rot="6336321">
            <a:off x="7404005" y="2007495"/>
            <a:ext cx="596248" cy="26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B17F5B-E2C9-018A-D746-35F6A7E8B170}"/>
              </a:ext>
            </a:extLst>
          </p:cNvPr>
          <p:cNvSpPr/>
          <p:nvPr/>
        </p:nvSpPr>
        <p:spPr>
          <a:xfrm rot="6336321">
            <a:off x="8254514" y="2033844"/>
            <a:ext cx="596248" cy="26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CF767AE-7FCB-90D9-9A13-7ED9DC16BBC2}"/>
              </a:ext>
            </a:extLst>
          </p:cNvPr>
          <p:cNvSpPr/>
          <p:nvPr/>
        </p:nvSpPr>
        <p:spPr>
          <a:xfrm rot="3436240">
            <a:off x="9118049" y="2033844"/>
            <a:ext cx="596248" cy="26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01E8CC-F06C-C060-F897-79BEEF620CD1}"/>
              </a:ext>
            </a:extLst>
          </p:cNvPr>
          <p:cNvSpPr/>
          <p:nvPr/>
        </p:nvSpPr>
        <p:spPr>
          <a:xfrm rot="2128948">
            <a:off x="9650970" y="1902457"/>
            <a:ext cx="803618" cy="345161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C6158A-DA3B-9ED6-96DD-34179BA6C311}"/>
              </a:ext>
            </a:extLst>
          </p:cNvPr>
          <p:cNvSpPr/>
          <p:nvPr/>
        </p:nvSpPr>
        <p:spPr>
          <a:xfrm rot="5400000">
            <a:off x="11432389" y="2028309"/>
            <a:ext cx="552726" cy="28825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84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026D-D4A0-CF1B-B125-458A8517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Decision Tree Split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8CF8-53A4-84A6-A9FB-D56838C6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29E4F-E761-57C7-7196-85107E5E2BC1}"/>
              </a:ext>
            </a:extLst>
          </p:cNvPr>
          <p:cNvSpPr/>
          <p:nvPr/>
        </p:nvSpPr>
        <p:spPr>
          <a:xfrm>
            <a:off x="1083365" y="2405270"/>
            <a:ext cx="3647661" cy="111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Split based on classification error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22DCA-CC50-7BBF-E792-FCCEDD861FE7}"/>
              </a:ext>
            </a:extLst>
          </p:cNvPr>
          <p:cNvSpPr/>
          <p:nvPr/>
        </p:nvSpPr>
        <p:spPr>
          <a:xfrm>
            <a:off x="1083363" y="3653389"/>
            <a:ext cx="3647661" cy="111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Split based on entropy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6F14E-596A-9E53-316A-D51432855508}"/>
              </a:ext>
            </a:extLst>
          </p:cNvPr>
          <p:cNvSpPr/>
          <p:nvPr/>
        </p:nvSpPr>
        <p:spPr>
          <a:xfrm>
            <a:off x="1083364" y="5063781"/>
            <a:ext cx="3647661" cy="111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Split based on </a:t>
            </a:r>
            <a:r>
              <a:rPr lang="en-GB" dirty="0" err="1"/>
              <a:t>gini</a:t>
            </a:r>
            <a:r>
              <a:rPr lang="en-GB" dirty="0"/>
              <a:t> index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8385DA-09C4-175F-9CFB-F59631237959}"/>
              </a:ext>
            </a:extLst>
          </p:cNvPr>
          <p:cNvSpPr/>
          <p:nvPr/>
        </p:nvSpPr>
        <p:spPr>
          <a:xfrm>
            <a:off x="5562600" y="2619408"/>
            <a:ext cx="1066800" cy="40750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F5A0E9-8046-F51E-A93D-FA7612880D51}"/>
              </a:ext>
            </a:extLst>
          </p:cNvPr>
          <p:cNvSpPr/>
          <p:nvPr/>
        </p:nvSpPr>
        <p:spPr>
          <a:xfrm>
            <a:off x="5562600" y="3820696"/>
            <a:ext cx="1066800" cy="40750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88513A-09D0-9C7B-2F8F-CC1878FFA07C}"/>
              </a:ext>
            </a:extLst>
          </p:cNvPr>
          <p:cNvSpPr/>
          <p:nvPr/>
        </p:nvSpPr>
        <p:spPr>
          <a:xfrm>
            <a:off x="5562600" y="5416619"/>
            <a:ext cx="1066800" cy="40750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20D0CF-EBD9-79BA-ED11-15BB87320688}"/>
                  </a:ext>
                </a:extLst>
              </p:cNvPr>
              <p:cNvSpPr/>
              <p:nvPr/>
            </p:nvSpPr>
            <p:spPr>
              <a:xfrm>
                <a:off x="7358255" y="2329073"/>
                <a:ext cx="3647661" cy="11131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=1−</m:t>
                      </m:r>
                      <m:func>
                        <m:funcPr>
                          <m:ctrlPr>
                            <a:rPr lang="mr-IN" sz="18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18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1800" b="0" i="0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20D0CF-EBD9-79BA-ED11-15BB87320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255" y="2329073"/>
                <a:ext cx="3647661" cy="111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C04665A-6AA7-0A13-3B7B-F8612E669661}"/>
              </a:ext>
            </a:extLst>
          </p:cNvPr>
          <p:cNvSpPr/>
          <p:nvPr/>
        </p:nvSpPr>
        <p:spPr>
          <a:xfrm>
            <a:off x="7398013" y="3616948"/>
            <a:ext cx="3647661" cy="111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0E32F-3B66-F592-123F-3D71A3C89B49}"/>
              </a:ext>
            </a:extLst>
          </p:cNvPr>
          <p:cNvSpPr/>
          <p:nvPr/>
        </p:nvSpPr>
        <p:spPr>
          <a:xfrm>
            <a:off x="7398012" y="4904823"/>
            <a:ext cx="3647661" cy="11131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8978B6-0644-5209-221E-ECC1C19B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85" y="3777776"/>
            <a:ext cx="2258407" cy="900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CE573E-775E-6C75-6D81-6D7A19C6B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122" y="5047298"/>
            <a:ext cx="1685925" cy="6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4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F7B2-118C-316F-B876-7304CAC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B970-9F7E-EFD6-356C-985440C1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Splitting based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on 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216444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Splitting based on classification error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50011"/>
              </p:ext>
            </p:extLst>
          </p:nvPr>
        </p:nvGraphicFramePr>
        <p:xfrm>
          <a:off x="66092" y="1984246"/>
          <a:ext cx="6754586" cy="22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65E714-5D19-BF28-20D4-6AA1B325152C}"/>
                  </a:ext>
                </a:extLst>
              </p:cNvPr>
              <p:cNvSpPr txBox="1"/>
              <p:nvPr/>
            </p:nvSpPr>
            <p:spPr>
              <a:xfrm>
                <a:off x="7880434" y="2273712"/>
                <a:ext cx="3223318" cy="489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=1−</m:t>
                      </m:r>
                      <m:func>
                        <m:funcPr>
                          <m:ctrlPr>
                            <a:rPr lang="mr-IN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b="0" i="0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65E714-5D19-BF28-20D4-6AA1B325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34" y="2273712"/>
                <a:ext cx="3223318" cy="489686"/>
              </a:xfrm>
              <a:prstGeom prst="rect">
                <a:avLst/>
              </a:prstGeom>
              <a:blipFill>
                <a:blip r:embed="rId8"/>
                <a:stretch>
                  <a:fillRect l="-1705" r="-379" b="-1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253">
            <a:extLst>
              <a:ext uri="{FF2B5EF4-FFF2-40B4-BE49-F238E27FC236}">
                <a16:creationId xmlns:a16="http://schemas.microsoft.com/office/drawing/2014/main" id="{6D14B14B-6911-2A5E-723A-B7B151183F6D}"/>
              </a:ext>
            </a:extLst>
          </p:cNvPr>
          <p:cNvSpPr/>
          <p:nvPr/>
        </p:nvSpPr>
        <p:spPr>
          <a:xfrm>
            <a:off x="7846530" y="1579051"/>
            <a:ext cx="3291123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Error Equation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hape 253">
            <a:extLst>
              <a:ext uri="{FF2B5EF4-FFF2-40B4-BE49-F238E27FC236}">
                <a16:creationId xmlns:a16="http://schemas.microsoft.com/office/drawing/2014/main" id="{F099293B-8511-A382-357F-122542F4664B}"/>
              </a:ext>
            </a:extLst>
          </p:cNvPr>
          <p:cNvSpPr/>
          <p:nvPr/>
        </p:nvSpPr>
        <p:spPr>
          <a:xfrm>
            <a:off x="7932063" y="3136252"/>
            <a:ext cx="3120057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Error Before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C04EF-FBE0-710A-E9F7-1E28DE7D3BD3}"/>
                  </a:ext>
                </a:extLst>
              </p:cNvPr>
              <p:cNvSpPr txBox="1"/>
              <p:nvPr/>
            </p:nvSpPr>
            <p:spPr>
              <a:xfrm>
                <a:off x="8331228" y="3932785"/>
                <a:ext cx="232172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1</m:t>
                    </m:r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= 0.3333</a:t>
                </a:r>
              </a:p>
              <a:p>
                <a:pPr algn="ctr"/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C04EF-FBE0-710A-E9F7-1E28DE7D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28" y="3932785"/>
                <a:ext cx="2321726" cy="738664"/>
              </a:xfrm>
              <a:prstGeom prst="rect">
                <a:avLst/>
              </a:prstGeom>
              <a:blipFill>
                <a:blip r:embed="rId9"/>
                <a:stretch>
                  <a:fillRect l="-4724" t="-82645" r="-7874" b="-78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F0A2EB2-E938-4DC8-26DC-3B512DA8637D}"/>
              </a:ext>
            </a:extLst>
          </p:cNvPr>
          <p:cNvSpPr txBox="1"/>
          <p:nvPr/>
        </p:nvSpPr>
        <p:spPr>
          <a:xfrm>
            <a:off x="921854" y="2092676"/>
            <a:ext cx="2735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5007A-D54B-C964-37AF-B09B44B28C16}"/>
              </a:ext>
            </a:extLst>
          </p:cNvPr>
          <p:cNvSpPr txBox="1"/>
          <p:nvPr/>
        </p:nvSpPr>
        <p:spPr>
          <a:xfrm>
            <a:off x="-1570531" y="333884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3D86C-CE83-6103-5353-16BCC3D5E224}"/>
              </a:ext>
            </a:extLst>
          </p:cNvPr>
          <p:cNvSpPr txBox="1"/>
          <p:nvPr/>
        </p:nvSpPr>
        <p:spPr>
          <a:xfrm>
            <a:off x="2090420" y="3415793"/>
            <a:ext cx="688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846086-45F5-BFFB-3E1A-EA0F9B2FADA3}"/>
              </a:ext>
            </a:extLst>
          </p:cNvPr>
          <p:cNvSpPr/>
          <p:nvPr/>
        </p:nvSpPr>
        <p:spPr>
          <a:xfrm rot="10800000">
            <a:off x="4257040" y="2334561"/>
            <a:ext cx="1076960" cy="394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8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Splitting based on classification error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092" y="1984246"/>
          <a:ext cx="6754586" cy="22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0A2EB2-E938-4DC8-26DC-3B512DA8637D}"/>
              </a:ext>
            </a:extLst>
          </p:cNvPr>
          <p:cNvSpPr txBox="1"/>
          <p:nvPr/>
        </p:nvSpPr>
        <p:spPr>
          <a:xfrm>
            <a:off x="921854" y="2092676"/>
            <a:ext cx="2735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5007A-D54B-C964-37AF-B09B44B28C16}"/>
              </a:ext>
            </a:extLst>
          </p:cNvPr>
          <p:cNvSpPr txBox="1"/>
          <p:nvPr/>
        </p:nvSpPr>
        <p:spPr>
          <a:xfrm>
            <a:off x="-1570531" y="333884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3D86C-CE83-6103-5353-16BCC3D5E224}"/>
              </a:ext>
            </a:extLst>
          </p:cNvPr>
          <p:cNvSpPr txBox="1"/>
          <p:nvPr/>
        </p:nvSpPr>
        <p:spPr>
          <a:xfrm>
            <a:off x="2090420" y="3415793"/>
            <a:ext cx="688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846086-45F5-BFFB-3E1A-EA0F9B2FADA3}"/>
              </a:ext>
            </a:extLst>
          </p:cNvPr>
          <p:cNvSpPr/>
          <p:nvPr/>
        </p:nvSpPr>
        <p:spPr>
          <a:xfrm>
            <a:off x="63069" y="3490202"/>
            <a:ext cx="1076960" cy="394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F2730-8B86-E19F-A51E-37460ADEDFB3}"/>
                  </a:ext>
                </a:extLst>
              </p:cNvPr>
              <p:cNvSpPr txBox="1"/>
              <p:nvPr/>
            </p:nvSpPr>
            <p:spPr>
              <a:xfrm>
                <a:off x="7335107" y="2678907"/>
                <a:ext cx="3223318" cy="489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=1−</m:t>
                      </m:r>
                      <m:func>
                        <m:funcPr>
                          <m:ctrlPr>
                            <a:rPr lang="mr-IN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b="0" i="0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F2730-8B86-E19F-A51E-37460ADED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07" y="2678907"/>
                <a:ext cx="3223318" cy="489686"/>
              </a:xfrm>
              <a:prstGeom prst="rect">
                <a:avLst/>
              </a:prstGeom>
              <a:blipFill>
                <a:blip r:embed="rId8"/>
                <a:stretch>
                  <a:fillRect l="-1512" r="-378"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hape 253">
            <a:extLst>
              <a:ext uri="{FF2B5EF4-FFF2-40B4-BE49-F238E27FC236}">
                <a16:creationId xmlns:a16="http://schemas.microsoft.com/office/drawing/2014/main" id="{D6DFFCE7-A2A2-CFCB-1110-CC28504063EC}"/>
              </a:ext>
            </a:extLst>
          </p:cNvPr>
          <p:cNvSpPr/>
          <p:nvPr/>
        </p:nvSpPr>
        <p:spPr>
          <a:xfrm>
            <a:off x="7301203" y="1984246"/>
            <a:ext cx="3778940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Error Equation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Shape 253">
            <a:extLst>
              <a:ext uri="{FF2B5EF4-FFF2-40B4-BE49-F238E27FC236}">
                <a16:creationId xmlns:a16="http://schemas.microsoft.com/office/drawing/2014/main" id="{AA0D9D07-1529-5369-BEE1-48E3DC214DEA}"/>
              </a:ext>
            </a:extLst>
          </p:cNvPr>
          <p:cNvSpPr/>
          <p:nvPr/>
        </p:nvSpPr>
        <p:spPr>
          <a:xfrm>
            <a:off x="7250252" y="3541447"/>
            <a:ext cx="3393024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Error Left Side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7965F-5425-C334-9D93-C608A6D0BD41}"/>
                  </a:ext>
                </a:extLst>
              </p:cNvPr>
              <p:cNvSpPr txBox="1"/>
              <p:nvPr/>
            </p:nvSpPr>
            <p:spPr>
              <a:xfrm>
                <a:off x="7850823" y="4337980"/>
                <a:ext cx="21918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1</m:t>
                    </m:r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= 0.5000</a:t>
                </a:r>
              </a:p>
              <a:p>
                <a:pPr algn="ctr"/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7965F-5425-C334-9D93-C608A6D0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823" y="4337980"/>
                <a:ext cx="2191883" cy="738664"/>
              </a:xfrm>
              <a:prstGeom prst="rect">
                <a:avLst/>
              </a:prstGeom>
              <a:blipFill>
                <a:blip r:embed="rId9"/>
                <a:stretch>
                  <a:fillRect l="-5014" t="-83471" r="-8635" b="-77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253">
            <a:extLst>
              <a:ext uri="{FF2B5EF4-FFF2-40B4-BE49-F238E27FC236}">
                <a16:creationId xmlns:a16="http://schemas.microsoft.com/office/drawing/2014/main" id="{17193770-DB89-96A5-BF04-71F8678176E7}"/>
              </a:ext>
            </a:extLst>
          </p:cNvPr>
          <p:cNvSpPr/>
          <p:nvPr/>
        </p:nvSpPr>
        <p:spPr>
          <a:xfrm>
            <a:off x="7449584" y="4993087"/>
            <a:ext cx="2911075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lost on</a:t>
            </a:r>
          </a:p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 # of data points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AB7EEE-22C1-8C7A-9266-B3F1FDA9FB78}"/>
              </a:ext>
            </a:extLst>
          </p:cNvPr>
          <p:cNvSpPr txBox="1"/>
          <p:nvPr/>
        </p:nvSpPr>
        <p:spPr>
          <a:xfrm>
            <a:off x="4196743" y="2319370"/>
            <a:ext cx="688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0.3333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Splitting based on classification error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092" y="1984246"/>
          <a:ext cx="6754586" cy="22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0A2EB2-E938-4DC8-26DC-3B512DA8637D}"/>
              </a:ext>
            </a:extLst>
          </p:cNvPr>
          <p:cNvSpPr txBox="1"/>
          <p:nvPr/>
        </p:nvSpPr>
        <p:spPr>
          <a:xfrm>
            <a:off x="921854" y="2092676"/>
            <a:ext cx="2735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5007A-D54B-C964-37AF-B09B44B28C16}"/>
              </a:ext>
            </a:extLst>
          </p:cNvPr>
          <p:cNvSpPr txBox="1"/>
          <p:nvPr/>
        </p:nvSpPr>
        <p:spPr>
          <a:xfrm>
            <a:off x="-1570531" y="333884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3D86C-CE83-6103-5353-16BCC3D5E224}"/>
              </a:ext>
            </a:extLst>
          </p:cNvPr>
          <p:cNvSpPr txBox="1"/>
          <p:nvPr/>
        </p:nvSpPr>
        <p:spPr>
          <a:xfrm>
            <a:off x="2090420" y="3429000"/>
            <a:ext cx="688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846086-45F5-BFFB-3E1A-EA0F9B2FADA3}"/>
              </a:ext>
            </a:extLst>
          </p:cNvPr>
          <p:cNvSpPr/>
          <p:nvPr/>
        </p:nvSpPr>
        <p:spPr>
          <a:xfrm rot="10800000">
            <a:off x="5958505" y="3546653"/>
            <a:ext cx="1076960" cy="394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F62B8-E41D-0471-D918-E1F1F92F1E5D}"/>
                  </a:ext>
                </a:extLst>
              </p:cNvPr>
              <p:cNvSpPr txBox="1"/>
              <p:nvPr/>
            </p:nvSpPr>
            <p:spPr>
              <a:xfrm>
                <a:off x="7846434" y="2733252"/>
                <a:ext cx="3223318" cy="489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=1−</m:t>
                      </m:r>
                      <m:func>
                        <m:funcPr>
                          <m:ctrlPr>
                            <a:rPr lang="mr-IN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b="0" i="0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F62B8-E41D-0471-D918-E1F1F92F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434" y="2733252"/>
                <a:ext cx="3223318" cy="489686"/>
              </a:xfrm>
              <a:prstGeom prst="rect">
                <a:avLst/>
              </a:prstGeom>
              <a:blipFill>
                <a:blip r:embed="rId8"/>
                <a:stretch>
                  <a:fillRect l="-1512" r="-378"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hape 253">
            <a:extLst>
              <a:ext uri="{FF2B5EF4-FFF2-40B4-BE49-F238E27FC236}">
                <a16:creationId xmlns:a16="http://schemas.microsoft.com/office/drawing/2014/main" id="{CCE0244B-09A2-118C-7D69-DA265ECF30EA}"/>
              </a:ext>
            </a:extLst>
          </p:cNvPr>
          <p:cNvSpPr/>
          <p:nvPr/>
        </p:nvSpPr>
        <p:spPr>
          <a:xfrm>
            <a:off x="7812530" y="2038591"/>
            <a:ext cx="3291123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Error Equation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Shape 253">
            <a:extLst>
              <a:ext uri="{FF2B5EF4-FFF2-40B4-BE49-F238E27FC236}">
                <a16:creationId xmlns:a16="http://schemas.microsoft.com/office/drawing/2014/main" id="{16D678AD-C6D9-B66A-5C87-58583F8945A3}"/>
              </a:ext>
            </a:extLst>
          </p:cNvPr>
          <p:cNvSpPr/>
          <p:nvPr/>
        </p:nvSpPr>
        <p:spPr>
          <a:xfrm>
            <a:off x="7812530" y="3595792"/>
            <a:ext cx="3457616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Error Right Side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F12429-E838-432F-6E69-2BC5553E6BC9}"/>
                  </a:ext>
                </a:extLst>
              </p:cNvPr>
              <p:cNvSpPr txBox="1"/>
              <p:nvPr/>
            </p:nvSpPr>
            <p:spPr>
              <a:xfrm>
                <a:off x="8362150" y="4392325"/>
                <a:ext cx="21918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1</m:t>
                    </m:r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= 0.2500</a:t>
                </a:r>
              </a:p>
              <a:p>
                <a:pPr algn="ctr"/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F12429-E838-432F-6E69-2BC5553E6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50" y="4392325"/>
                <a:ext cx="2191883" cy="738664"/>
              </a:xfrm>
              <a:prstGeom prst="rect">
                <a:avLst/>
              </a:prstGeom>
              <a:blipFill>
                <a:blip r:embed="rId9"/>
                <a:stretch>
                  <a:fillRect l="-5014" t="-83471" r="-8635" b="-77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0FD40AF-28B5-589E-2529-B6A47A22E16F}"/>
              </a:ext>
            </a:extLst>
          </p:cNvPr>
          <p:cNvSpPr txBox="1"/>
          <p:nvPr/>
        </p:nvSpPr>
        <p:spPr>
          <a:xfrm>
            <a:off x="1917700" y="4178035"/>
            <a:ext cx="688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0.5000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096109E-E2E0-53AD-55EC-1048769733EC}"/>
              </a:ext>
            </a:extLst>
          </p:cNvPr>
          <p:cNvSpPr txBox="1">
            <a:spLocks/>
          </p:cNvSpPr>
          <p:nvPr/>
        </p:nvSpPr>
        <p:spPr>
          <a:xfrm>
            <a:off x="838200" y="3194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latin typeface="+mn-lt"/>
              </a:rPr>
              <a:t>Splitting based on classification error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A0CD0-B25A-BAF5-D922-E9F7A742E0AA}"/>
              </a:ext>
            </a:extLst>
          </p:cNvPr>
          <p:cNvSpPr txBox="1"/>
          <p:nvPr/>
        </p:nvSpPr>
        <p:spPr>
          <a:xfrm>
            <a:off x="4220253" y="2413077"/>
            <a:ext cx="688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0.3333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0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950-FF89-4404-8FD3-68C54AC5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Splitting based on classification error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BDBF7-D008-712C-C413-9D098981D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092" y="1984246"/>
          <a:ext cx="6754586" cy="22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0A2EB2-E938-4DC8-26DC-3B512DA8637D}"/>
              </a:ext>
            </a:extLst>
          </p:cNvPr>
          <p:cNvSpPr txBox="1"/>
          <p:nvPr/>
        </p:nvSpPr>
        <p:spPr>
          <a:xfrm>
            <a:off x="921854" y="2092676"/>
            <a:ext cx="2735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5007A-D54B-C964-37AF-B09B44B28C16}"/>
              </a:ext>
            </a:extLst>
          </p:cNvPr>
          <p:cNvSpPr txBox="1"/>
          <p:nvPr/>
        </p:nvSpPr>
        <p:spPr>
          <a:xfrm>
            <a:off x="-1570531" y="333884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3D86C-CE83-6103-5353-16BCC3D5E224}"/>
              </a:ext>
            </a:extLst>
          </p:cNvPr>
          <p:cNvSpPr txBox="1"/>
          <p:nvPr/>
        </p:nvSpPr>
        <p:spPr>
          <a:xfrm>
            <a:off x="2090420" y="3415793"/>
            <a:ext cx="688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Yes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No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73410-4C50-D474-63DB-DAD6948AE8E9}"/>
                  </a:ext>
                </a:extLst>
              </p:cNvPr>
              <p:cNvSpPr txBox="1"/>
              <p:nvPr/>
            </p:nvSpPr>
            <p:spPr>
              <a:xfrm>
                <a:off x="7629747" y="2787337"/>
                <a:ext cx="3223318" cy="489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=1−</m:t>
                      </m:r>
                      <m:func>
                        <m:funcPr>
                          <m:ctrlPr>
                            <a:rPr lang="mr-IN" sz="2400" b="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b="0" i="0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73410-4C50-D474-63DB-DAD6948A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747" y="2787337"/>
                <a:ext cx="3223318" cy="489686"/>
              </a:xfrm>
              <a:prstGeom prst="rect">
                <a:avLst/>
              </a:prstGeom>
              <a:blipFill>
                <a:blip r:embed="rId8"/>
                <a:stretch>
                  <a:fillRect l="-1705" r="-379"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253">
            <a:extLst>
              <a:ext uri="{FF2B5EF4-FFF2-40B4-BE49-F238E27FC236}">
                <a16:creationId xmlns:a16="http://schemas.microsoft.com/office/drawing/2014/main" id="{354C3982-C4CD-B362-86BE-F645AE8BA5A1}"/>
              </a:ext>
            </a:extLst>
          </p:cNvPr>
          <p:cNvSpPr/>
          <p:nvPr/>
        </p:nvSpPr>
        <p:spPr>
          <a:xfrm>
            <a:off x="7595843" y="2092676"/>
            <a:ext cx="3291123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Error Equation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7D8FDA92-4FD7-6E77-E7D7-F5C49C6881E0}"/>
              </a:ext>
            </a:extLst>
          </p:cNvPr>
          <p:cNvSpPr/>
          <p:nvPr/>
        </p:nvSpPr>
        <p:spPr>
          <a:xfrm>
            <a:off x="7595843" y="3649877"/>
            <a:ext cx="3457616" cy="405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>
              <a:spcBef>
                <a:spcPts val="0"/>
              </a:spcBef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Classification Error Change</a:t>
            </a:r>
            <a:endParaRPr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BE6A45-B307-5DF6-AAC9-F5DEB8EF9B5C}"/>
                  </a:ext>
                </a:extLst>
              </p:cNvPr>
              <p:cNvSpPr txBox="1"/>
              <p:nvPr/>
            </p:nvSpPr>
            <p:spPr>
              <a:xfrm>
                <a:off x="7204441" y="4350153"/>
                <a:ext cx="4295983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0.3333 −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12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∗0.5000 −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12</m:t>
                        </m:r>
                      </m:den>
                    </m:f>
                    <m:r>
                      <a:rPr lang="en-US" sz="20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∗</m:t>
                    </m:r>
                  </m:oMath>
                </a14:m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0.2500</a:t>
                </a:r>
              </a:p>
              <a:p>
                <a:pPr algn="ctr"/>
                <a:r>
                  <a:rPr lang="en-US" sz="2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= 0</a:t>
                </a:r>
              </a:p>
              <a:p>
                <a:pPr algn="ctr"/>
                <a:endPara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BE6A45-B307-5DF6-AAC9-F5DEB8EF9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441" y="4350153"/>
                <a:ext cx="4295983" cy="1046440"/>
              </a:xfrm>
              <a:prstGeom prst="rect">
                <a:avLst/>
              </a:prstGeom>
              <a:blipFill>
                <a:blip r:embed="rId9"/>
                <a:stretch>
                  <a:fillRect l="-1844" t="-48538" r="-3121" b="-3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7AFB640-8EDF-DA03-9BD8-605C8EE99B76}"/>
              </a:ext>
            </a:extLst>
          </p:cNvPr>
          <p:cNvSpPr txBox="1"/>
          <p:nvPr/>
        </p:nvSpPr>
        <p:spPr>
          <a:xfrm>
            <a:off x="3878580" y="4226717"/>
            <a:ext cx="688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0.2500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F642D-A1E8-9359-D93D-76DC02A39A4B}"/>
              </a:ext>
            </a:extLst>
          </p:cNvPr>
          <p:cNvSpPr txBox="1"/>
          <p:nvPr/>
        </p:nvSpPr>
        <p:spPr>
          <a:xfrm>
            <a:off x="2171700" y="4227262"/>
            <a:ext cx="688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0.5000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2D147-2129-9E04-E000-E274C180FDAF}"/>
              </a:ext>
            </a:extLst>
          </p:cNvPr>
          <p:cNvSpPr txBox="1"/>
          <p:nvPr/>
        </p:nvSpPr>
        <p:spPr>
          <a:xfrm>
            <a:off x="4170059" y="2350535"/>
            <a:ext cx="688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0.3333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5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F7B2-118C-316F-B876-7304CAC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B970-9F7E-EFD6-356C-985440C1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Splitting based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on 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176206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CFDE-EB8C-2BC1-D51A-737CB1C8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0D37-4C9A-5B72-2403-52F34372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7200" b="1" dirty="0">
                <a:solidFill>
                  <a:srgbClr val="FF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763324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06E-7CE5-11C5-1030-ED41641D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CC6F-24F3-1C56-97B8-C698E402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pc="5" dirty="0">
                <a:solidFill>
                  <a:srgbClr val="001F5F"/>
                </a:solidFill>
                <a:latin typeface="Arial MT"/>
                <a:cs typeface="Arial MT"/>
              </a:rPr>
              <a:t>It</a:t>
            </a:r>
            <a:r>
              <a:rPr lang="en-GB" sz="2800" spc="-5" dirty="0">
                <a:solidFill>
                  <a:srgbClr val="001F5F"/>
                </a:solidFill>
                <a:latin typeface="Arial MT"/>
                <a:cs typeface="Arial MT"/>
              </a:rPr>
              <a:t> is</a:t>
            </a:r>
            <a:r>
              <a:rPr lang="en-GB" sz="2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2800" dirty="0">
                <a:solidFill>
                  <a:srgbClr val="001F5F"/>
                </a:solidFill>
                <a:latin typeface="Arial MT"/>
                <a:cs typeface="Arial MT"/>
              </a:rPr>
              <a:t>measure</a:t>
            </a:r>
            <a:r>
              <a:rPr lang="en-GB" sz="28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280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lang="en-GB" sz="2800" spc="-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2800" dirty="0">
                <a:solidFill>
                  <a:srgbClr val="001F5F"/>
                </a:solidFill>
                <a:latin typeface="Arial MT"/>
                <a:cs typeface="Arial MT"/>
              </a:rPr>
              <a:t>randomness</a:t>
            </a:r>
            <a:r>
              <a:rPr lang="en-GB" sz="2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2800" dirty="0">
                <a:solidFill>
                  <a:srgbClr val="001F5F"/>
                </a:solidFill>
                <a:latin typeface="Arial MT"/>
                <a:cs typeface="Arial MT"/>
              </a:rPr>
              <a:t>or </a:t>
            </a:r>
            <a:r>
              <a:rPr lang="en-GB" sz="2800" spc="-5" dirty="0">
                <a:solidFill>
                  <a:srgbClr val="001F5F"/>
                </a:solidFill>
                <a:latin typeface="Arial MT"/>
                <a:cs typeface="Arial MT"/>
              </a:rPr>
              <a:t>unpredictability</a:t>
            </a:r>
            <a:r>
              <a:rPr lang="en-GB" sz="2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2800" spc="-5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lang="en-GB" sz="2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2800" spc="5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lang="en-GB" sz="28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2800" spc="5" dirty="0">
                <a:solidFill>
                  <a:srgbClr val="001F5F"/>
                </a:solidFill>
                <a:latin typeface="Arial MT"/>
                <a:cs typeface="Arial MT"/>
              </a:rPr>
              <a:t>dataset.</a:t>
            </a:r>
          </a:p>
          <a:p>
            <a:pPr lvl="1"/>
            <a:r>
              <a:rPr lang="en-GB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lang="en-GB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b="1" spc="-5" dirty="0">
                <a:solidFill>
                  <a:srgbClr val="C00000"/>
                </a:solidFill>
                <a:latin typeface="Calibri"/>
                <a:cs typeface="Calibri"/>
              </a:rPr>
              <a:t>much</a:t>
            </a:r>
            <a:r>
              <a:rPr lang="en-GB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b="1" spc="-5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lang="en-GB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lang="en-GB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lang="en-GB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b="1" dirty="0">
                <a:solidFill>
                  <a:srgbClr val="C00000"/>
                </a:solidFill>
                <a:latin typeface="Calibri"/>
                <a:cs typeface="Calibri"/>
              </a:rPr>
              <a:t>has</a:t>
            </a:r>
            <a:endParaRPr lang="en-GB" dirty="0">
              <a:latin typeface="Calibri"/>
              <a:cs typeface="Calibri"/>
            </a:endParaRPr>
          </a:p>
          <a:p>
            <a:endParaRPr lang="en-GB" sz="2800" dirty="0">
              <a:latin typeface="Arial MT"/>
              <a:cs typeface="Arial MT"/>
            </a:endParaRPr>
          </a:p>
          <a:p>
            <a:endParaRPr lang="en-GB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57B0615-577E-9DB2-BB87-EA1BF1E554CE}"/>
              </a:ext>
            </a:extLst>
          </p:cNvPr>
          <p:cNvSpPr txBox="1"/>
          <p:nvPr/>
        </p:nvSpPr>
        <p:spPr>
          <a:xfrm>
            <a:off x="8475318" y="7099397"/>
            <a:ext cx="41167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9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Source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59BA2BAA-A3D3-218B-B849-878C90EFE2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6853" y="3064034"/>
            <a:ext cx="3770375" cy="2968752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25E9CACB-E956-689D-251F-FD0FA96C3B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8485" y="3064034"/>
            <a:ext cx="4120896" cy="2968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2CB12-9313-2BD4-18ED-89BD2AB7D89C}"/>
              </a:ext>
            </a:extLst>
          </p:cNvPr>
          <p:cNvSpPr txBox="1"/>
          <p:nvPr/>
        </p:nvSpPr>
        <p:spPr>
          <a:xfrm>
            <a:off x="10356574" y="3429000"/>
            <a:ext cx="162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 we go down </a:t>
            </a:r>
          </a:p>
          <a:p>
            <a:pPr algn="ctr"/>
            <a:r>
              <a:rPr lang="en-GB" dirty="0"/>
              <a:t>there is a  information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27414-1197-5256-E16E-B74119BF68DE}"/>
              </a:ext>
            </a:extLst>
          </p:cNvPr>
          <p:cNvSpPr txBox="1"/>
          <p:nvPr/>
        </p:nvSpPr>
        <p:spPr>
          <a:xfrm>
            <a:off x="2146853" y="6219342"/>
            <a:ext cx="882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50000"/>
                  </a:schemeClr>
                </a:solidFill>
              </a:rPr>
              <a:t>High Entropy – Less Information, Low Entropy –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6182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9674" y="1641888"/>
            <a:ext cx="2373501" cy="32948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59900" y="6582562"/>
            <a:ext cx="34544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9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Source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508FFE3-A9E5-F1F3-9047-A2684457B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482" y="690935"/>
            <a:ext cx="10194866" cy="845103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Entropy calculation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33BAC-6F36-41C3-A8A8-23B7191CD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564" y="4035589"/>
            <a:ext cx="3412435" cy="136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C893DE-E3FC-2E9D-99C7-8617EA865BF7}"/>
                  </a:ext>
                </a:extLst>
              </p:cNvPr>
              <p:cNvSpPr txBox="1"/>
              <p:nvPr/>
            </p:nvSpPr>
            <p:spPr>
              <a:xfrm>
                <a:off x="907531" y="5738048"/>
                <a:ext cx="91419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  <m:t>3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den>
                    </m:f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venir Book" charset="0"/>
                                <a:cs typeface="Avenir Book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Avenir Book" charset="0"/>
                                <a:cs typeface="Avenir Book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8</m:t>
                        </m:r>
                      </m:den>
                    </m:f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2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Avenir Book" charset="0"/>
                            <a:cs typeface="Avenir Book" charset="0"/>
                          </a:rPr>
                          <m:t>8</m:t>
                        </m:r>
                      </m:den>
                    </m:f>
                    <m:r>
                      <a:rPr lang="en-US" sz="2400" i="1">
                        <a:latin typeface="Cambria Math" charset="0"/>
                        <a:ea typeface="Avenir Book" charset="0"/>
                        <a:cs typeface="Avenir Book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= 0.571</a:t>
                </a:r>
              </a:p>
              <a:p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C893DE-E3FC-2E9D-99C7-8617EA865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1" y="5738048"/>
                <a:ext cx="9141990" cy="738664"/>
              </a:xfrm>
              <a:prstGeom prst="rect">
                <a:avLst/>
              </a:prstGeom>
              <a:blipFill>
                <a:blip r:embed="rId5"/>
                <a:stretch>
                  <a:fillRect l="-1867" t="-82645" r="-1067" b="-78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object 4">
            <a:extLst>
              <a:ext uri="{FF2B5EF4-FFF2-40B4-BE49-F238E27FC236}">
                <a16:creationId xmlns:a16="http://schemas.microsoft.com/office/drawing/2014/main" id="{8A0A4AE5-4645-83E3-2F8E-1CBF4F71112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5575" y="1862203"/>
            <a:ext cx="4600184" cy="146740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8B9710F-BDE7-A2B2-4B87-0C940AB9B484}"/>
              </a:ext>
            </a:extLst>
          </p:cNvPr>
          <p:cNvSpPr/>
          <p:nvPr/>
        </p:nvSpPr>
        <p:spPr>
          <a:xfrm>
            <a:off x="7421218" y="2392153"/>
            <a:ext cx="1066800" cy="40750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F1B0-A1B6-44E4-1467-780128F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Splitting based on the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E625-46B3-BF94-1666-993DB995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 each step, find the criterion that splits the dataset so that decrease in entropy (Information Gain) is maximum  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B325A0B-8F82-3FF8-1541-F920F3789C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688" y="3429000"/>
            <a:ext cx="4468368" cy="31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F7B2-118C-316F-B876-7304CAC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B970-9F7E-EFD6-356C-985440C1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Splitting based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on </a:t>
            </a:r>
          </a:p>
          <a:p>
            <a:pPr marL="0" indent="0" algn="ctr">
              <a:buNone/>
            </a:pPr>
            <a:r>
              <a:rPr lang="en-GB" sz="7200" dirty="0" err="1">
                <a:solidFill>
                  <a:srgbClr val="FF0000"/>
                </a:solidFill>
              </a:rPr>
              <a:t>Ginni</a:t>
            </a:r>
            <a:r>
              <a:rPr lang="en-GB" sz="7200" dirty="0">
                <a:solidFill>
                  <a:srgbClr val="FF0000"/>
                </a:solidFill>
              </a:rPr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13115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E340-51B3-2BE9-F32B-7A7753DA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A93E5-1C6E-EDD8-FBEA-123860EFF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i="0" dirty="0">
                    <a:solidFill>
                      <a:srgbClr val="0F0F0F"/>
                    </a:solidFill>
                    <a:effectLst/>
                    <a:latin typeface="Söhne"/>
                  </a:rPr>
                  <a:t>The Gini index is a measure of impurity or uncertainty</a:t>
                </a:r>
              </a:p>
              <a:p>
                <a:r>
                  <a:rPr lang="en-GB" dirty="0">
                    <a:solidFill>
                      <a:srgbClr val="0F0F0F"/>
                    </a:solidFill>
                    <a:latin typeface="Söhne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0F0F0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F0F0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F0F0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0F0F0F"/>
                    </a:solidFill>
                    <a:effectLst/>
                    <a:latin typeface="Söhne"/>
                  </a:rPr>
                  <a:t> is the probability of occurrence of a </a:t>
                </a:r>
                <a:r>
                  <a:rPr lang="en-GB" dirty="0">
                    <a:solidFill>
                      <a:srgbClr val="0F0F0F"/>
                    </a:solidFill>
                    <a:latin typeface="Söhne"/>
                  </a:rPr>
                  <a:t>sample in dataset</a:t>
                </a:r>
                <a:endParaRPr lang="en-GB" b="0" i="0" dirty="0">
                  <a:solidFill>
                    <a:srgbClr val="0F0F0F"/>
                  </a:solidFill>
                  <a:effectLst/>
                  <a:latin typeface="Söhn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A93E5-1C6E-EDD8-FBEA-123860EFF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4">
            <a:extLst>
              <a:ext uri="{FF2B5EF4-FFF2-40B4-BE49-F238E27FC236}">
                <a16:creationId xmlns:a16="http://schemas.microsoft.com/office/drawing/2014/main" id="{854ECFB5-2ED3-6C23-2C53-7B154FB92F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8512" y="3219608"/>
            <a:ext cx="4171917" cy="29573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A28D914-D080-C6C9-A81C-83F365E96B29}"/>
              </a:ext>
            </a:extLst>
          </p:cNvPr>
          <p:cNvSpPr/>
          <p:nvPr/>
        </p:nvSpPr>
        <p:spPr>
          <a:xfrm rot="10800000">
            <a:off x="7053469" y="3219608"/>
            <a:ext cx="1066800" cy="40750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BA312-D352-FFE3-4800-5BAC87C0AAE1}"/>
              </a:ext>
            </a:extLst>
          </p:cNvPr>
          <p:cNvSpPr txBox="1"/>
          <p:nvPr/>
        </p:nvSpPr>
        <p:spPr>
          <a:xfrm>
            <a:off x="8557988" y="3219608"/>
            <a:ext cx="19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Impure dataset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2054F7-A602-0750-CEAF-816BF5C383C3}"/>
              </a:ext>
            </a:extLst>
          </p:cNvPr>
          <p:cNvSpPr/>
          <p:nvPr/>
        </p:nvSpPr>
        <p:spPr>
          <a:xfrm rot="10800000">
            <a:off x="7916914" y="5558617"/>
            <a:ext cx="1066800" cy="40750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BEF25-4AFD-48BC-3B25-3CD5CDD2DDC7}"/>
              </a:ext>
            </a:extLst>
          </p:cNvPr>
          <p:cNvSpPr txBox="1"/>
          <p:nvPr/>
        </p:nvSpPr>
        <p:spPr>
          <a:xfrm>
            <a:off x="9140057" y="5558617"/>
            <a:ext cx="19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Pure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26539-11CF-D2FB-6FD2-AACE46FEA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12" y="2925467"/>
            <a:ext cx="2389100" cy="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F1B0-A1B6-44E4-1467-780128F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Splitting based on the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E625-46B3-BF94-1666-993DB995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 each step, find the criterion that splits the dataset so that decrease in Gini index (Gini Gain) is maximum  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B325A0B-8F82-3FF8-1541-F920F3789C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688" y="3429000"/>
            <a:ext cx="4468368" cy="31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F4EC-1DD0-0212-B5A0-2E1ACE84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Decision Tree -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D448-917E-6061-951B-C288CBE78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typically use gradient descent based optimizer.</a:t>
            </a:r>
          </a:p>
          <a:p>
            <a:pPr lvl="1"/>
            <a:r>
              <a:rPr lang="en-GB" dirty="0"/>
              <a:t>Greedy search, Tree based search</a:t>
            </a:r>
          </a:p>
          <a:p>
            <a:r>
              <a:rPr lang="en-GB" dirty="0"/>
              <a:t>Typically faster</a:t>
            </a:r>
          </a:p>
          <a:p>
            <a:r>
              <a:rPr lang="en-GB" dirty="0"/>
              <a:t>Outputs are generally explainable</a:t>
            </a:r>
          </a:p>
        </p:txBody>
      </p:sp>
    </p:spTree>
    <p:extLst>
      <p:ext uri="{BB962C8B-B14F-4D97-AF65-F5344CB8AC3E}">
        <p14:creationId xmlns:p14="http://schemas.microsoft.com/office/powerpoint/2010/main" val="3560302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8837-91F2-37E1-F128-98D2788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7C69-598C-5219-8016-80A719D3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7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Visualizing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32353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2B51-9015-2E89-BD31-CB8D2C82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1BED9-AF35-F208-84DF-D00AAB3D6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04" y="1027906"/>
            <a:ext cx="9989696" cy="5100003"/>
          </a:xfrm>
        </p:spPr>
      </p:pic>
    </p:spTree>
    <p:extLst>
      <p:ext uri="{BB962C8B-B14F-4D97-AF65-F5344CB8AC3E}">
        <p14:creationId xmlns:p14="http://schemas.microsoft.com/office/powerpoint/2010/main" val="2983800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5CE4-BC63-E84B-1630-6432F6F0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1B133-2979-B38B-CDDE-DB777773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0" y="397079"/>
            <a:ext cx="5647856" cy="4248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CA53A-819F-1CAE-558B-566972EA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49" y="4366296"/>
            <a:ext cx="8453852" cy="25712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0C6A7-8E15-6AD6-1D81-B9BFDF96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56963" y="938016"/>
            <a:ext cx="5917411" cy="4351338"/>
          </a:xfrm>
        </p:spPr>
      </p:pic>
    </p:spTree>
    <p:extLst>
      <p:ext uri="{BB962C8B-B14F-4D97-AF65-F5344CB8AC3E}">
        <p14:creationId xmlns:p14="http://schemas.microsoft.com/office/powerpoint/2010/main" val="36792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D33-47FE-F3C7-B2AC-EE15C48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D0F9-E072-D4B2-101B-080A6C03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Decision Tree algorithm are the supervised  learning algorithms.</a:t>
            </a:r>
          </a:p>
          <a:p>
            <a:r>
              <a:rPr lang="en-GB" sz="3600" dirty="0"/>
              <a:t>Decision   tree   algorithm   can   be    used  for    solving  both </a:t>
            </a:r>
            <a:r>
              <a:rPr lang="en-GB" sz="3600" b="1" dirty="0">
                <a:solidFill>
                  <a:srgbClr val="0070C0"/>
                </a:solidFill>
              </a:rPr>
              <a:t>regression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rgbClr val="0070C0"/>
                </a:solidFill>
              </a:rPr>
              <a:t>classification</a:t>
            </a:r>
            <a:r>
              <a:rPr lang="en-GB" sz="3600" dirty="0"/>
              <a:t> problems.</a:t>
            </a:r>
          </a:p>
          <a:p>
            <a:r>
              <a:rPr lang="en-GB" sz="3600" dirty="0"/>
              <a:t>Decision Tree creates a model  that can use to predict the class or value of the target variable  by learning simple decision rules inferred from training data.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40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78B0-AD20-C767-BC1B-4413B3A1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3789-E90E-D637-2728-F44ED71B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Feature</a:t>
            </a:r>
          </a:p>
          <a:p>
            <a:pPr marL="0" indent="0" algn="ctr">
              <a:buNone/>
            </a:pPr>
            <a:r>
              <a:rPr lang="en-GB" sz="7200" dirty="0">
                <a:solidFill>
                  <a:srgbClr val="FF0000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381778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48A9-6FFE-9D59-7B24-E1739D6C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AFA8-CF65-5574-AAAD-1D516239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feature selection?</a:t>
            </a:r>
          </a:p>
          <a:p>
            <a:r>
              <a:rPr lang="en-GB" dirty="0"/>
              <a:t>Why we use feature selection?</a:t>
            </a:r>
          </a:p>
        </p:txBody>
      </p:sp>
    </p:spTree>
    <p:extLst>
      <p:ext uri="{BB962C8B-B14F-4D97-AF65-F5344CB8AC3E}">
        <p14:creationId xmlns:p14="http://schemas.microsoft.com/office/powerpoint/2010/main" val="218288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E2AC-3FFE-95DC-6DDE-5604E645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BE49-730A-FD45-DFC2-0D15DF7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0E1279C4-47C9-1C9E-5136-960F2690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618" y="2468632"/>
            <a:ext cx="10515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GB" altLang="en-US" sz="2800" b="1" dirty="0">
                <a:solidFill>
                  <a:srgbClr val="0070C0"/>
                </a:solidFill>
              </a:rPr>
              <a:t>We have some data, and want to use it to  build a classifier to predict something</a:t>
            </a:r>
          </a:p>
          <a:p>
            <a:pPr algn="just" eaLnBrk="1" hangingPunct="1"/>
            <a:r>
              <a:rPr lang="en-GB" altLang="en-US" sz="2800" b="1" dirty="0">
                <a:solidFill>
                  <a:srgbClr val="0070C0"/>
                </a:solidFill>
              </a:rPr>
              <a:t> (e.g. student grades, survival rate, likelihood of cancer, etc.)</a:t>
            </a:r>
          </a:p>
        </p:txBody>
      </p:sp>
    </p:spTree>
    <p:extLst>
      <p:ext uri="{BB962C8B-B14F-4D97-AF65-F5344CB8AC3E}">
        <p14:creationId xmlns:p14="http://schemas.microsoft.com/office/powerpoint/2010/main" val="110209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E2AC-3FFE-95DC-6DDE-5604E645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BE49-730A-FD45-DFC2-0D15DF7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0E1279C4-47C9-1C9E-5136-960F2690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618" y="2468632"/>
            <a:ext cx="10515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GB" altLang="en-US" sz="2800" b="1" dirty="0">
                <a:solidFill>
                  <a:srgbClr val="0070C0"/>
                </a:solidFill>
              </a:rPr>
              <a:t>We have some data, and want to use it to  build a classifier to predict something</a:t>
            </a:r>
          </a:p>
          <a:p>
            <a:pPr algn="just" eaLnBrk="1" hangingPunct="1"/>
            <a:r>
              <a:rPr lang="en-GB" altLang="en-US" sz="2800" b="1" dirty="0">
                <a:solidFill>
                  <a:srgbClr val="0070C0"/>
                </a:solidFill>
              </a:rPr>
              <a:t> (e.g. student grades, survival rate, likelihood of cancer, etc.)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8A5A1F5-4247-109C-C701-EF92DBF6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984" y="4274706"/>
            <a:ext cx="58432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solidFill>
                  <a:srgbClr val="0033CC"/>
                </a:solidFill>
              </a:rPr>
              <a:t>The data has 10,000 columns (features)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1808F48-F580-AF9F-AC3E-074D8C1E1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416" y="5230813"/>
            <a:ext cx="70696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solidFill>
                  <a:srgbClr val="CC3300"/>
                </a:solidFill>
              </a:rPr>
              <a:t>We need to cut it down to 1,000 columns before</a:t>
            </a:r>
          </a:p>
          <a:p>
            <a:pPr eaLnBrk="1" hangingPunct="1"/>
            <a:r>
              <a:rPr lang="en-GB" altLang="en-US" sz="2800" dirty="0">
                <a:solidFill>
                  <a:srgbClr val="CC3300"/>
                </a:solidFill>
              </a:rPr>
              <a:t>We try machine learning. Which 1,000? </a:t>
            </a:r>
          </a:p>
        </p:txBody>
      </p:sp>
    </p:spTree>
    <p:extLst>
      <p:ext uri="{BB962C8B-B14F-4D97-AF65-F5344CB8AC3E}">
        <p14:creationId xmlns:p14="http://schemas.microsoft.com/office/powerpoint/2010/main" val="2748584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E2AC-3FFE-95DC-6DDE-5604E645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BE49-730A-FD45-DFC2-0D15DF7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 60">
            <a:extLst>
              <a:ext uri="{FF2B5EF4-FFF2-40B4-BE49-F238E27FC236}">
                <a16:creationId xmlns:a16="http://schemas.microsoft.com/office/drawing/2014/main" id="{0E1279C4-47C9-1C9E-5136-960F2690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618" y="2468632"/>
            <a:ext cx="10515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GB" altLang="en-US" sz="2800" b="1" dirty="0">
                <a:solidFill>
                  <a:srgbClr val="0070C0"/>
                </a:solidFill>
              </a:rPr>
              <a:t>We have some data, and want to use it to  build a classifier to predict something</a:t>
            </a:r>
          </a:p>
          <a:p>
            <a:pPr algn="just" eaLnBrk="1" hangingPunct="1"/>
            <a:r>
              <a:rPr lang="en-GB" altLang="en-US" sz="2800" b="1" dirty="0">
                <a:solidFill>
                  <a:srgbClr val="0070C0"/>
                </a:solidFill>
              </a:rPr>
              <a:t> (e.g. student grades, survival rate, likelihood of cancer, etc.)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8A5A1F5-4247-109C-C701-EF92DBF6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984" y="4274706"/>
            <a:ext cx="58432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solidFill>
                  <a:srgbClr val="0033CC"/>
                </a:solidFill>
              </a:rPr>
              <a:t>The data has 10,000 columns (features)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1808F48-F580-AF9F-AC3E-074D8C1E1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416" y="4803434"/>
            <a:ext cx="70696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solidFill>
                  <a:srgbClr val="CC3300"/>
                </a:solidFill>
              </a:rPr>
              <a:t>We need to cut it down to 1,000 columns before</a:t>
            </a:r>
          </a:p>
          <a:p>
            <a:pPr eaLnBrk="1" hangingPunct="1"/>
            <a:r>
              <a:rPr lang="en-GB" altLang="en-US" sz="2800" dirty="0">
                <a:solidFill>
                  <a:srgbClr val="CC3300"/>
                </a:solidFill>
              </a:rPr>
              <a:t>We try machine learning. Which 1,000?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14C389F-4E6C-49A5-4A7C-E04DC44F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321" y="6081067"/>
            <a:ext cx="1051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The process of choosing the 1,000 columns to use is called 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110602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0AE-9059-8B71-3A0D-31D8CE6D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with many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13485-A883-AC2B-F254-DC398EB3F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Gene expression datasets (~10,000 features)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  <a:hlinkClick r:id="rId2"/>
              </a:rPr>
              <a:t>http://www.ncbi.nlm.nih.gov/sites/entrez?db=gds</a:t>
            </a:r>
            <a:endParaRPr lang="en-GB" altLang="en-US" sz="24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endParaRPr lang="en-GB" altLang="en-US" sz="24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en-GB" altLang="en-US" sz="2400" dirty="0">
                <a:solidFill>
                  <a:srgbClr val="0033CC"/>
                </a:solidFill>
              </a:rPr>
              <a:t>Proteomics data (~20,000 features)</a:t>
            </a:r>
          </a:p>
          <a:p>
            <a:pPr eaLnBrk="1" hangingPunct="1">
              <a:buFontTx/>
              <a:buNone/>
            </a:pPr>
            <a:r>
              <a:rPr lang="en-GB" altLang="en-US" sz="2400" dirty="0">
                <a:hlinkClick r:id="rId3"/>
              </a:rPr>
              <a:t>http://www.ebi.ac.uk/pride/</a:t>
            </a:r>
            <a:endParaRPr lang="en-GB" altLang="en-US" sz="2400" dirty="0"/>
          </a:p>
          <a:p>
            <a:pPr eaLnBrk="1" hangingPunct="1">
              <a:buFontTx/>
              <a:buNone/>
            </a:pPr>
            <a:endParaRPr lang="en-GB" altLang="en-US" sz="24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endParaRPr lang="en-GB" alt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14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CD03-FF05-7AB3-7C3F-68CF346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we do Feature Selection?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727E7-BE38-140B-8FE1-C19353470BBE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1524000"/>
            <a:ext cx="10002519" cy="489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609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CD03-FF05-7AB3-7C3F-68CF346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we do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A7AF-4738-A960-0E7D-ADBB8046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10A2D-724F-607D-A9B6-99DC8DF3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29" y="1585596"/>
            <a:ext cx="658653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537C2-29D1-385D-C794-FD230691E9AB}"/>
              </a:ext>
            </a:extLst>
          </p:cNvPr>
          <p:cNvSpPr txBox="1"/>
          <p:nvPr/>
        </p:nvSpPr>
        <p:spPr>
          <a:xfrm>
            <a:off x="30480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dirty="0"/>
              <a:t>http://elpub.scix.net/data/works/att/02-28.content.pdf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236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CD03-FF05-7AB3-7C3F-68CF346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we do Feature Selection?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A7AF-4738-A960-0E7D-ADBB8046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5BCF5-B398-225D-91EB-7249DB0D40CD}"/>
              </a:ext>
            </a:extLst>
          </p:cNvPr>
          <p:cNvSpPr txBox="1"/>
          <p:nvPr/>
        </p:nvSpPr>
        <p:spPr>
          <a:xfrm>
            <a:off x="1669774" y="3125713"/>
            <a:ext cx="9859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3600" b="1" dirty="0">
                <a:solidFill>
                  <a:srgbClr val="0070C0"/>
                </a:solidFill>
              </a:rPr>
              <a:t>Lots more papers, where experiments show that accuracy reduces when you use more features</a:t>
            </a:r>
            <a:endParaRPr lang="en-GB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91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89CD-0861-0879-8B6A-476FCBEB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accuracy reduces on increasing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6C31-9A04-38AB-BF00-1A3315F5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Why does accuracy reduce with more features?</a:t>
            </a:r>
          </a:p>
          <a:p>
            <a:pPr eaLnBrk="1" hangingPunct="1"/>
            <a:r>
              <a:rPr lang="en-GB" altLang="en-US" dirty="0"/>
              <a:t>How accuracy depend on the choice of features?</a:t>
            </a:r>
          </a:p>
          <a:p>
            <a:pPr eaLnBrk="1" hangingPunct="1"/>
            <a:r>
              <a:rPr lang="en-GB" altLang="en-US" dirty="0"/>
              <a:t>What changes if we use more features?</a:t>
            </a:r>
          </a:p>
          <a:p>
            <a:pPr eaLnBrk="1" hangingPunct="1"/>
            <a:r>
              <a:rPr lang="en-GB" altLang="en-US" dirty="0"/>
              <a:t>How do we choose the right features?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9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83BE-B49A-DF1B-8D70-823FABB1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Tree Basics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442595-5752-CD14-541D-E18CE58F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129" y="1825625"/>
            <a:ext cx="8373741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E90B7-FFD7-C1B0-DFC8-70B720343902}"/>
              </a:ext>
            </a:extLst>
          </p:cNvPr>
          <p:cNvSpPr txBox="1"/>
          <p:nvPr/>
        </p:nvSpPr>
        <p:spPr>
          <a:xfrm>
            <a:off x="2441050" y="6488668"/>
            <a:ext cx="906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https://www.tutorialspoint.com/data_structures_algorithms/tree_data_structure.htm</a:t>
            </a:r>
          </a:p>
        </p:txBody>
      </p:sp>
    </p:spTree>
    <p:extLst>
      <p:ext uri="{BB962C8B-B14F-4D97-AF65-F5344CB8AC3E}">
        <p14:creationId xmlns:p14="http://schemas.microsoft.com/office/powerpoint/2010/main" val="113196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89CD-0861-0879-8B6A-476FCBEB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accuracy reduces on increasing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6C31-9A04-38AB-BF00-1A3315F5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Why does accuracy reduce with more features?</a:t>
            </a:r>
          </a:p>
          <a:p>
            <a:pPr eaLnBrk="1" hangingPunct="1"/>
            <a:r>
              <a:rPr lang="en-GB" altLang="en-US" dirty="0"/>
              <a:t>How accuracy depend on the choice of features?</a:t>
            </a:r>
          </a:p>
          <a:p>
            <a:pPr eaLnBrk="1" hangingPunct="1"/>
            <a:r>
              <a:rPr lang="en-GB" altLang="en-US" dirty="0"/>
              <a:t>What changes if we use more features?</a:t>
            </a:r>
          </a:p>
          <a:p>
            <a:pPr eaLnBrk="1" hangingPunct="1"/>
            <a:r>
              <a:rPr lang="en-GB" altLang="en-US" dirty="0"/>
              <a:t>How do we choose the right features?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709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89CD-0861-0879-8B6A-476FCBEB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Noise / Explosion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6C31-9A04-38AB-BF00-1A3315F5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The additional features typically add </a:t>
            </a:r>
            <a:r>
              <a:rPr lang="en-GB" altLang="en-US" i="1" dirty="0"/>
              <a:t>noise</a:t>
            </a:r>
            <a:r>
              <a:rPr lang="en-GB" altLang="en-US" dirty="0"/>
              <a:t>. </a:t>
            </a:r>
          </a:p>
          <a:p>
            <a:pPr lvl="1"/>
            <a:r>
              <a:rPr lang="en-GB" altLang="en-US" dirty="0"/>
              <a:t>Machine learning will pick up on spurious correlations, that might be true in the training set, but not in the test set.</a:t>
            </a:r>
          </a:p>
          <a:p>
            <a:pPr eaLnBrk="1" hangingPunct="1"/>
            <a:r>
              <a:rPr lang="en-GB" altLang="en-US" dirty="0"/>
              <a:t>For some ML methods, more features means more </a:t>
            </a:r>
            <a:r>
              <a:rPr lang="en-GB" altLang="en-US" i="1" dirty="0"/>
              <a:t>parameters</a:t>
            </a:r>
            <a:r>
              <a:rPr lang="en-GB" altLang="en-US" dirty="0"/>
              <a:t> to learn (more NN weights, more decision tree nodes, etc…)</a:t>
            </a:r>
          </a:p>
          <a:p>
            <a:pPr lvl="1"/>
            <a:r>
              <a:rPr lang="en-GB" altLang="en-US" dirty="0"/>
              <a:t>the increased space of possibilities is more difficult to search.</a:t>
            </a:r>
          </a:p>
        </p:txBody>
      </p:sp>
    </p:spTree>
    <p:extLst>
      <p:ext uri="{BB962C8B-B14F-4D97-AF65-F5344CB8AC3E}">
        <p14:creationId xmlns:p14="http://schemas.microsoft.com/office/powerpoint/2010/main" val="2104341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1922354" y="1153424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Recursive Feature Elimination: The Syntax</a:t>
            </a:r>
            <a:endParaRPr lang="en-US" sz="3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8571" y="1788415"/>
            <a:ext cx="7465390" cy="5111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 the class containing the feature selection method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sklearn.feature_selection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import </a:t>
            </a:r>
            <a:r>
              <a:rPr lang="en-US" sz="20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RFE</a:t>
            </a: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an instance of the class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2000" b="1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rfeMod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RFE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n_features_to_select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=5)</a:t>
            </a: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Fit 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2000" b="1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rfeMod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rfeMod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fit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X_train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y_train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>
              <a:tabLst>
                <a:tab pos="222250" algn="l"/>
              </a:tabLst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y_predict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rfeMod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b="1" dirty="0" err="1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X_test</a:t>
            </a:r>
            <a:r>
              <a:rPr lang="en-US" sz="2000" b="1" dirty="0">
                <a:solidFill>
                  <a:srgbClr val="212121">
                    <a:lumMod val="50000"/>
                    <a:lumOff val="5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RFECV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class will perform feature elimination using cross validation.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8061396" y="3526126"/>
            <a:ext cx="466166" cy="385482"/>
          </a:xfrm>
          <a:prstGeom prst="leftArrow">
            <a:avLst/>
          </a:prstGeom>
          <a:solidFill>
            <a:srgbClr val="0070C0">
              <a:alpha val="75000"/>
            </a:srgb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8836627" y="3500324"/>
            <a:ext cx="1623631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/>
            <a:r>
              <a:rPr lang="en-US" sz="1725" spc="-4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 number of features</a:t>
            </a:r>
            <a:endParaRPr sz="172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62B18A03-BAA5-3B48-9F3F-ABB299132248}"/>
              </a:ext>
            </a:extLst>
          </p:cNvPr>
          <p:cNvSpPr/>
          <p:nvPr/>
        </p:nvSpPr>
        <p:spPr>
          <a:xfrm>
            <a:off x="7852409" y="3070877"/>
            <a:ext cx="884143" cy="281923"/>
          </a:xfrm>
          <a:prstGeom prst="leftArrow">
            <a:avLst/>
          </a:prstGeom>
          <a:solidFill>
            <a:srgbClr val="0070C0">
              <a:alpha val="75000"/>
            </a:srgb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71B2DC1-50BD-684E-91E4-CD1F1E358EDB}"/>
              </a:ext>
            </a:extLst>
          </p:cNvPr>
          <p:cNvSpPr txBox="1"/>
          <p:nvPr/>
        </p:nvSpPr>
        <p:spPr>
          <a:xfrm>
            <a:off x="8836628" y="2556427"/>
            <a:ext cx="1623631" cy="796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/>
            <a:r>
              <a:rPr lang="en-US" sz="1725" spc="-4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725" spc="-4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an instance of the model to use</a:t>
            </a:r>
            <a:endParaRPr sz="172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 animBg="1"/>
      <p:bldP spid="7" grpId="1" animBg="1"/>
      <p:bldP spid="8" grpId="0"/>
      <p:bldP spid="8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F90E-071E-10EA-952C-22B48A1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09184-8196-1CD1-0AFE-F77EBA4E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20" y="1690688"/>
            <a:ext cx="592949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BBABF-B0ED-674E-F249-861E66EF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573" y="3245485"/>
            <a:ext cx="8891588" cy="23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A0B4-22F0-73EA-A905-4087935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2810A-AF4D-D4EC-EE56-7A2526AF7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157" y="1825625"/>
            <a:ext cx="6579686" cy="4351338"/>
          </a:xfrm>
        </p:spPr>
      </p:pic>
    </p:spTree>
    <p:extLst>
      <p:ext uri="{BB962C8B-B14F-4D97-AF65-F5344CB8AC3E}">
        <p14:creationId xmlns:p14="http://schemas.microsoft.com/office/powerpoint/2010/main" val="2435623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4BFC-152B-D0BB-4649-28EE0CDC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Feature Selection using 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8D2C-15D9-15B4-D462-E381411B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Will study in detail later in this module</a:t>
            </a:r>
          </a:p>
          <a:p>
            <a:pPr marL="0" indent="0">
              <a:buNone/>
            </a:pPr>
            <a:r>
              <a:rPr lang="en-GB" dirty="0"/>
              <a:t>Some resources: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https://www.youtube.com/watch?v=FD4DeN81ODY&amp;t=341s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https://machinelearningmastery.com/feature-selection-machine-learning-python/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1662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40DF1-582E-FB9C-FE26-29F46CB3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690689"/>
            <a:ext cx="5697207" cy="4171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94BFC-152B-D0BB-4649-28EE0CDC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Feature Selection using Principal Component Analysis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758350-D57F-0EDD-8EF3-4802623C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0" y="2482585"/>
            <a:ext cx="6529556" cy="533666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93E31E2-2F7C-74AB-4924-E67136FB8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97513" y="3173015"/>
            <a:ext cx="7369243" cy="2293065"/>
          </a:xfrm>
        </p:spPr>
      </p:pic>
    </p:spTree>
    <p:extLst>
      <p:ext uri="{BB962C8B-B14F-4D97-AF65-F5344CB8AC3E}">
        <p14:creationId xmlns:p14="http://schemas.microsoft.com/office/powerpoint/2010/main" val="9222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9CDD-D821-E83E-4F80-A4EFB9E5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5400" i="0" dirty="0">
                <a:solidFill>
                  <a:srgbClr val="273239"/>
                </a:solidFill>
                <a:effectLst/>
                <a:latin typeface="+mn-lt"/>
              </a:rPr>
              <a:t>General tree and Binary tree</a:t>
            </a:r>
            <a:br>
              <a:rPr lang="en-GB" sz="5400" i="0" dirty="0">
                <a:solidFill>
                  <a:srgbClr val="273239"/>
                </a:solidFill>
                <a:effectLst/>
                <a:latin typeface="+mn-lt"/>
              </a:rPr>
            </a:br>
            <a:endParaRPr lang="en-GB" sz="5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CEB29-16A4-BBAB-CD18-A6F7F6CCA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738" y="1730784"/>
            <a:ext cx="4629150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A518B-35FB-FF2A-D7DC-F936EBA0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26" y="1878576"/>
            <a:ext cx="6239148" cy="3273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19780-A4F2-44AC-260B-7CD9BC3348E9}"/>
              </a:ext>
            </a:extLst>
          </p:cNvPr>
          <p:cNvSpPr txBox="1"/>
          <p:nvPr/>
        </p:nvSpPr>
        <p:spPr>
          <a:xfrm>
            <a:off x="2672544" y="6123543"/>
            <a:ext cx="9013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https://www.geeksforgeeks.org/difference-between-general-tree-and-binary-tree/</a:t>
            </a:r>
          </a:p>
        </p:txBody>
      </p:sp>
    </p:spTree>
    <p:extLst>
      <p:ext uri="{BB962C8B-B14F-4D97-AF65-F5344CB8AC3E}">
        <p14:creationId xmlns:p14="http://schemas.microsoft.com/office/powerpoint/2010/main" val="260096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2553-C900-145B-12E6-6F89FA42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 - Intuition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FAEF8-6F14-DB47-5D73-491706022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241" y="3429000"/>
            <a:ext cx="8924925" cy="3190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7B8F3-3D06-95AE-292C-8DB91CAB14E9}"/>
              </a:ext>
            </a:extLst>
          </p:cNvPr>
          <p:cNvSpPr txBox="1"/>
          <p:nvPr/>
        </p:nvSpPr>
        <p:spPr>
          <a:xfrm>
            <a:off x="1017767" y="1870875"/>
            <a:ext cx="10789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GB" spc="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lang="en-GB"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predict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a class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label </a:t>
            </a:r>
            <a:r>
              <a:rPr lang="en-GB" sz="1800" spc="10" dirty="0">
                <a:solidFill>
                  <a:srgbClr val="001F5F"/>
                </a:solidFill>
                <a:latin typeface="Arial MT"/>
                <a:cs typeface="Arial MT"/>
              </a:rPr>
              <a:t>for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a record </a:t>
            </a:r>
            <a:r>
              <a:rPr lang="en-GB" sz="1800" spc="-15" dirty="0">
                <a:solidFill>
                  <a:srgbClr val="001F5F"/>
                </a:solidFill>
                <a:latin typeface="Arial MT"/>
                <a:cs typeface="Arial MT"/>
              </a:rPr>
              <a:t>we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start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from the </a:t>
            </a:r>
            <a:r>
              <a:rPr lang="en-GB" sz="1800" b="1" dirty="0">
                <a:solidFill>
                  <a:srgbClr val="001F5F"/>
                </a:solidFill>
                <a:latin typeface="Arial"/>
                <a:cs typeface="Arial"/>
              </a:rPr>
              <a:t>root </a:t>
            </a:r>
            <a:r>
              <a:rPr lang="en-GB" sz="1800" spc="-15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the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tree. Then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compare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the </a:t>
            </a:r>
            <a:r>
              <a:rPr lang="en-GB" sz="1800" spc="-10" dirty="0">
                <a:solidFill>
                  <a:srgbClr val="001F5F"/>
                </a:solidFill>
                <a:latin typeface="Arial MT"/>
                <a:cs typeface="Arial MT"/>
              </a:rPr>
              <a:t>values </a:t>
            </a:r>
            <a:r>
              <a:rPr lang="en-GB" sz="1800" spc="-15" dirty="0">
                <a:solidFill>
                  <a:srgbClr val="001F5F"/>
                </a:solidFill>
                <a:latin typeface="Arial MT"/>
                <a:cs typeface="Arial MT"/>
              </a:rPr>
              <a:t>of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the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root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attribute </a:t>
            </a:r>
            <a:r>
              <a:rPr lang="en-GB" sz="1800" spc="-10" dirty="0">
                <a:solidFill>
                  <a:srgbClr val="001F5F"/>
                </a:solidFill>
                <a:latin typeface="Arial MT"/>
                <a:cs typeface="Arial MT"/>
              </a:rPr>
              <a:t>with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the </a:t>
            </a:r>
            <a:r>
              <a:rPr lang="en-GB" sz="1800" spc="-10" dirty="0">
                <a:solidFill>
                  <a:srgbClr val="001F5F"/>
                </a:solidFill>
                <a:latin typeface="Arial MT"/>
                <a:cs typeface="Arial MT"/>
              </a:rPr>
              <a:t>record’s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attribute. </a:t>
            </a:r>
            <a:r>
              <a:rPr lang="en-GB" spc="10" dirty="0">
                <a:solidFill>
                  <a:srgbClr val="001F5F"/>
                </a:solidFill>
                <a:latin typeface="Arial MT"/>
                <a:cs typeface="Arial MT"/>
              </a:rPr>
              <a:t>Correspondingly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,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1800" spc="-15" dirty="0">
                <a:solidFill>
                  <a:srgbClr val="001F5F"/>
                </a:solidFill>
                <a:latin typeface="Arial MT"/>
                <a:cs typeface="Arial MT"/>
              </a:rPr>
              <a:t>we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follow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the branch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corresponding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to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that value </a:t>
            </a:r>
            <a:r>
              <a:rPr lang="en-GB" sz="1800" dirty="0">
                <a:solidFill>
                  <a:srgbClr val="001F5F"/>
                </a:solidFill>
                <a:latin typeface="Arial MT"/>
                <a:cs typeface="Arial MT"/>
              </a:rPr>
              <a:t>and jump </a:t>
            </a:r>
            <a:r>
              <a:rPr lang="en-GB" sz="1800" spc="5" dirty="0">
                <a:solidFill>
                  <a:srgbClr val="001F5F"/>
                </a:solidFill>
                <a:latin typeface="Arial MT"/>
                <a:cs typeface="Arial MT"/>
              </a:rPr>
              <a:t>to the </a:t>
            </a:r>
            <a:r>
              <a:rPr lang="en-GB" sz="18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next</a:t>
            </a:r>
            <a:r>
              <a:rPr lang="en-GB" sz="18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001F5F"/>
                </a:solidFill>
                <a:latin typeface="Arial MT"/>
                <a:cs typeface="Arial MT"/>
              </a:rPr>
              <a:t>node.</a:t>
            </a:r>
            <a:endParaRPr lang="en-GB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1692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A28B-684D-BB4C-6B62-BA7A105C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+mn-lt"/>
              </a:rPr>
              <a:t>Decision Tree Intuition – Buying a car</a:t>
            </a:r>
          </a:p>
        </p:txBody>
      </p:sp>
      <p:pic>
        <p:nvPicPr>
          <p:cNvPr id="1026" name="Picture 2" descr="Simple Explanation on How Decision Tree Algorithm Makes Decisions –  Regenerative">
            <a:extLst>
              <a:ext uri="{FF2B5EF4-FFF2-40B4-BE49-F238E27FC236}">
                <a16:creationId xmlns:a16="http://schemas.microsoft.com/office/drawing/2014/main" id="{046160A9-B760-1013-1A83-7980927F8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89" y="1825625"/>
            <a:ext cx="78876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31C3FB-2700-C148-1977-0246E6AFCDBC}"/>
              </a:ext>
            </a:extLst>
          </p:cNvPr>
          <p:cNvSpPr txBox="1"/>
          <p:nvPr/>
        </p:nvSpPr>
        <p:spPr>
          <a:xfrm>
            <a:off x="838200" y="6488668"/>
            <a:ext cx="11752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https://regenerativetoday.com/simple-explanation-on-how-decision-tree-algorithm-makes-decisions/</a:t>
            </a:r>
          </a:p>
        </p:txBody>
      </p:sp>
    </p:spTree>
    <p:extLst>
      <p:ext uri="{BB962C8B-B14F-4D97-AF65-F5344CB8AC3E}">
        <p14:creationId xmlns:p14="http://schemas.microsoft.com/office/powerpoint/2010/main" val="117457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90C3-41DD-9FC8-9745-980EAE35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400" dirty="0">
                <a:latin typeface="+mn-lt"/>
              </a:rPr>
              <a:t>Decision Tree Intuition – Vegetable type</a:t>
            </a:r>
            <a:endParaRPr lang="en-GB" sz="54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345BF75-2C28-AF39-DEEB-CE37F10C60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9578" y="2378946"/>
            <a:ext cx="4545785" cy="37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2337</Words>
  <Application>Microsoft Office PowerPoint</Application>
  <PresentationFormat>Widescreen</PresentationFormat>
  <Paragraphs>350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Arial MT</vt:lpstr>
      <vt:lpstr>Avenir Book</vt:lpstr>
      <vt:lpstr>Calibri</vt:lpstr>
      <vt:lpstr>Calibri Light</vt:lpstr>
      <vt:lpstr>Cambria Math</vt:lpstr>
      <vt:lpstr>Helvetica Neue</vt:lpstr>
      <vt:lpstr>Söhne</vt:lpstr>
      <vt:lpstr>Times New Roman</vt:lpstr>
      <vt:lpstr>Office Theme</vt:lpstr>
      <vt:lpstr>Week 7 – Decision Trees and Feature Engineering</vt:lpstr>
      <vt:lpstr>Bias Variance Trade-off</vt:lpstr>
      <vt:lpstr>PowerPoint Presentation</vt:lpstr>
      <vt:lpstr>Decision Trees</vt:lpstr>
      <vt:lpstr>Tree Basics</vt:lpstr>
      <vt:lpstr>General tree and Binary tree </vt:lpstr>
      <vt:lpstr>Decision Tree - Intuition</vt:lpstr>
      <vt:lpstr>Decision Tree Intuition – Buying a car</vt:lpstr>
      <vt:lpstr>Decision Tree Intuition – Vegetable type</vt:lpstr>
      <vt:lpstr>Decision Tree Intuition – Vegetable type</vt:lpstr>
      <vt:lpstr>Decision Tree: Terminology</vt:lpstr>
      <vt:lpstr>Decision Trees </vt:lpstr>
      <vt:lpstr>Decision Trees </vt:lpstr>
      <vt:lpstr>Decision Trees</vt:lpstr>
      <vt:lpstr>Decision Trees</vt:lpstr>
      <vt:lpstr>Building a Decision Trees</vt:lpstr>
      <vt:lpstr>Decision Trees</vt:lpstr>
      <vt:lpstr>Decision Trees</vt:lpstr>
      <vt:lpstr>Decision Trees</vt:lpstr>
      <vt:lpstr>Decision Trees - Pseudocode</vt:lpstr>
      <vt:lpstr>Decision Trees - Pseudocode</vt:lpstr>
      <vt:lpstr>Building the best decision tree?</vt:lpstr>
      <vt:lpstr>Decision Tree Split Methods</vt:lpstr>
      <vt:lpstr>PowerPoint Presentation</vt:lpstr>
      <vt:lpstr>Splitting based on classification error</vt:lpstr>
      <vt:lpstr>Splitting based on classification error</vt:lpstr>
      <vt:lpstr>Splitting based on classification error</vt:lpstr>
      <vt:lpstr>Splitting based on classification error</vt:lpstr>
      <vt:lpstr>PowerPoint Presentation</vt:lpstr>
      <vt:lpstr>Entropy</vt:lpstr>
      <vt:lpstr>Entropy calculation</vt:lpstr>
      <vt:lpstr>Splitting based on the entropy</vt:lpstr>
      <vt:lpstr>PowerPoint Presentation</vt:lpstr>
      <vt:lpstr>Gini Index</vt:lpstr>
      <vt:lpstr>Splitting based on the entropy</vt:lpstr>
      <vt:lpstr>Decision Tree - comments</vt:lpstr>
      <vt:lpstr>PowerPoint Presentation</vt:lpstr>
      <vt:lpstr>PowerPoint Presentation</vt:lpstr>
      <vt:lpstr>PowerPoint Presentation</vt:lpstr>
      <vt:lpstr>PowerPoint Presentation</vt:lpstr>
      <vt:lpstr>Feature selection</vt:lpstr>
      <vt:lpstr>What is Feature Selection?</vt:lpstr>
      <vt:lpstr>What is Feature Selection?</vt:lpstr>
      <vt:lpstr>What is Feature Selection?</vt:lpstr>
      <vt:lpstr>Data with many features</vt:lpstr>
      <vt:lpstr>Why we do Feature Selection?</vt:lpstr>
      <vt:lpstr>Why we do Feature Selection?</vt:lpstr>
      <vt:lpstr>Why we do Feature Selection?</vt:lpstr>
      <vt:lpstr>Why accuracy reduces on increasing features?</vt:lpstr>
      <vt:lpstr>Why accuracy reduces on increasing features?</vt:lpstr>
      <vt:lpstr>Noise / Explosion</vt:lpstr>
      <vt:lpstr>PowerPoint Presentation</vt:lpstr>
      <vt:lpstr>PowerPoint Presentation</vt:lpstr>
      <vt:lpstr>PowerPoint Presentation</vt:lpstr>
      <vt:lpstr>Feature Selection using Principal Component Analysis</vt:lpstr>
      <vt:lpstr>Feature Selection using Principal Component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Raj</dc:creator>
  <cp:lastModifiedBy>Shukla, Raj</cp:lastModifiedBy>
  <cp:revision>11</cp:revision>
  <dcterms:created xsi:type="dcterms:W3CDTF">2022-11-01T12:24:54Z</dcterms:created>
  <dcterms:modified xsi:type="dcterms:W3CDTF">2023-11-16T13:41:16Z</dcterms:modified>
</cp:coreProperties>
</file>