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  <p:sldId id="263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BBB5-A5E9-4CE5-9231-D14404EDAAAD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A4E5-426C-40F5-8774-045B4AB0E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16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BBB5-A5E9-4CE5-9231-D14404EDAAAD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A4E5-426C-40F5-8774-045B4AB0E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93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BBB5-A5E9-4CE5-9231-D14404EDAAAD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A4E5-426C-40F5-8774-045B4AB0EE3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6436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BBB5-A5E9-4CE5-9231-D14404EDAAAD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A4E5-426C-40F5-8774-045B4AB0E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643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BBB5-A5E9-4CE5-9231-D14404EDAAAD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A4E5-426C-40F5-8774-045B4AB0EE3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650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BBB5-A5E9-4CE5-9231-D14404EDAAAD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A4E5-426C-40F5-8774-045B4AB0E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57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BBB5-A5E9-4CE5-9231-D14404EDAAAD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A4E5-426C-40F5-8774-045B4AB0E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926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BBB5-A5E9-4CE5-9231-D14404EDAAAD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A4E5-426C-40F5-8774-045B4AB0E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44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BBB5-A5E9-4CE5-9231-D14404EDAAAD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A4E5-426C-40F5-8774-045B4AB0E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65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BBB5-A5E9-4CE5-9231-D14404EDAAAD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A4E5-426C-40F5-8774-045B4AB0E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0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BBB5-A5E9-4CE5-9231-D14404EDAAAD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A4E5-426C-40F5-8774-045B4AB0E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7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BBB5-A5E9-4CE5-9231-D14404EDAAAD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A4E5-426C-40F5-8774-045B4AB0E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BBB5-A5E9-4CE5-9231-D14404EDAAAD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A4E5-426C-40F5-8774-045B4AB0E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9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BBB5-A5E9-4CE5-9231-D14404EDAAAD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A4E5-426C-40F5-8774-045B4AB0E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3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BBB5-A5E9-4CE5-9231-D14404EDAAAD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A4E5-426C-40F5-8774-045B4AB0E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9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BBB5-A5E9-4CE5-9231-D14404EDAAAD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A4E5-426C-40F5-8774-045B4AB0E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98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DBBB5-A5E9-4CE5-9231-D14404EDAAAD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11A4E5-426C-40F5-8774-045B4AB0E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30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086ED-1F33-4FB4-A70F-46F761B70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02913-B9C1-411F-8B31-453837CBE5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51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FBC2-F2CC-4723-8826-E2A68881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2558"/>
            <a:ext cx="10515600" cy="1056444"/>
          </a:xfrm>
        </p:spPr>
        <p:txBody>
          <a:bodyPr>
            <a:normAutofit/>
          </a:bodyPr>
          <a:lstStyle/>
          <a:p>
            <a:r>
              <a:rPr lang="en-US" dirty="0"/>
              <a:t>Merge Matrix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38172-2D7D-41DA-890D-832B125B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821"/>
            <a:ext cx="7551198" cy="4277142"/>
          </a:xfrm>
        </p:spPr>
        <p:txBody>
          <a:bodyPr/>
          <a:lstStyle/>
          <a:p>
            <a:r>
              <a:rPr lang="en-US" dirty="0"/>
              <a:t>Construction of Matrix:</a:t>
            </a:r>
          </a:p>
          <a:p>
            <a:pPr lvl="1"/>
            <a:r>
              <a:rPr lang="en-US" dirty="0"/>
              <a:t>Consider two sorted arrays, A and B, with |A| and |B| elements, respectively.</a:t>
            </a:r>
          </a:p>
          <a:p>
            <a:pPr lvl="1"/>
            <a:r>
              <a:rPr lang="en-US" dirty="0"/>
              <a:t>To Merge the two arrays: in each step, pick the smallest (regardless of array) yet-unused array element. Alongside this process, we construct the Merge Path.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516D9-DA8C-4841-8B10-CA0B740C6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206" y="2191074"/>
            <a:ext cx="33528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1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FBC2-F2CC-4723-8826-E2A68881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426"/>
          </a:xfrm>
        </p:spPr>
        <p:txBody>
          <a:bodyPr/>
          <a:lstStyle/>
          <a:p>
            <a:r>
              <a:rPr lang="en-US" dirty="0"/>
              <a:t>Merge Matrix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38172-2D7D-41DA-890D-832B125B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060"/>
            <a:ext cx="7551198" cy="4729903"/>
          </a:xfrm>
        </p:spPr>
        <p:txBody>
          <a:bodyPr/>
          <a:lstStyle/>
          <a:p>
            <a:r>
              <a:rPr lang="en-US" dirty="0"/>
              <a:t>Construction of Matrix:</a:t>
            </a:r>
          </a:p>
          <a:p>
            <a:pPr lvl="1"/>
            <a:r>
              <a:rPr lang="en-US" sz="2000" dirty="0"/>
              <a:t>Start in the upper left corner of the grid, i.e., at the upper left corner of M[1,1]. If A[1]&gt;B[1], move one position to the right; else move one position downward. Continue similarly as follows: consider matrix position (</a:t>
            </a:r>
            <a:r>
              <a:rPr lang="en-US" sz="2000" dirty="0" err="1"/>
              <a:t>i,j</a:t>
            </a:r>
            <a:r>
              <a:rPr lang="en-US" sz="2000" dirty="0"/>
              <a:t>) whose upper left corner is the current end of the merge path: if A[</a:t>
            </a:r>
            <a:r>
              <a:rPr lang="en-US" sz="2000" dirty="0" err="1"/>
              <a:t>i</a:t>
            </a:r>
            <a:r>
              <a:rPr lang="en-US" sz="2000" dirty="0"/>
              <a:t>]&gt;B[j], move one position to the right and increase j; else move one position downward and increase </a:t>
            </a:r>
            <a:r>
              <a:rPr lang="en-US" sz="2000" dirty="0" err="1"/>
              <a:t>i</a:t>
            </a:r>
            <a:r>
              <a:rPr lang="en-US" sz="2000" dirty="0"/>
              <a:t>; having reached the right or bottom edge of the grid, proceed in the only possible direction.</a:t>
            </a:r>
          </a:p>
          <a:p>
            <a:pPr lvl="1"/>
            <a:r>
              <a:rPr lang="en-US" sz="2000" dirty="0"/>
              <a:t>Traversing a Merge Path from beginning to end, picking in each rightward step the smallest yet-unused element of B, and in each downward step the smallest yet-unused element of A, yields the desired merger. 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516D9-DA8C-4841-8B10-CA0B740C6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206" y="2191074"/>
            <a:ext cx="33528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1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FBC2-F2CC-4723-8826-E2A68881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426"/>
          </a:xfrm>
        </p:spPr>
        <p:txBody>
          <a:bodyPr/>
          <a:lstStyle/>
          <a:p>
            <a:r>
              <a:rPr lang="en-US" dirty="0"/>
              <a:t>Merge Matrix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38172-2D7D-41DA-890D-832B125B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060"/>
            <a:ext cx="7551198" cy="4729903"/>
          </a:xfrm>
        </p:spPr>
        <p:txBody>
          <a:bodyPr/>
          <a:lstStyle/>
          <a:p>
            <a:r>
              <a:rPr lang="en-US" dirty="0"/>
              <a:t>Observations:</a:t>
            </a:r>
          </a:p>
          <a:p>
            <a:pPr lvl="1"/>
            <a:r>
              <a:rPr lang="en-US" dirty="0"/>
              <a:t>Any contiguous segment of a Merge Path is composed of a contiguous sequence of elements of A and of a contiguous sequence of elements of B</a:t>
            </a:r>
          </a:p>
          <a:p>
            <a:pPr lvl="1"/>
            <a:r>
              <a:rPr lang="en-US" dirty="0"/>
              <a:t>Given two non-overlapping segments of a merge path, all array elements composing the later segment are greater than or equal to all those in the earlier segment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516D9-DA8C-4841-8B10-CA0B740C6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206" y="2191074"/>
            <a:ext cx="33528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4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FBC2-F2CC-4723-8826-E2A68881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426"/>
          </a:xfrm>
        </p:spPr>
        <p:txBody>
          <a:bodyPr/>
          <a:lstStyle/>
          <a:p>
            <a:r>
              <a:rPr lang="en-US" dirty="0"/>
              <a:t>Merge Matrix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38172-2D7D-41DA-890D-832B125B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060"/>
            <a:ext cx="7551198" cy="4729903"/>
          </a:xfrm>
        </p:spPr>
        <p:txBody>
          <a:bodyPr/>
          <a:lstStyle/>
          <a:p>
            <a:r>
              <a:rPr lang="en-US" dirty="0"/>
              <a:t>Observations:</a:t>
            </a:r>
          </a:p>
          <a:p>
            <a:pPr lvl="1"/>
            <a:r>
              <a:rPr lang="en-US" dirty="0"/>
              <a:t>Any partitioning of a given Merge Path of input arrays A and B into non-overlapping segments that jointly comprise the entire path, followed by the independent merger of each corresponding sub-array pair and the concatenation of the results in the order of the corresponding Merge-Path segment produces a single sorted array comprising all the elements of A and B</a:t>
            </a:r>
          </a:p>
          <a:p>
            <a:pPr lvl="1"/>
            <a:r>
              <a:rPr lang="en-US" dirty="0"/>
              <a:t>Partitioning a Merge Path into equisized segments and merging the corresponding array pairs in parallel balances the load among the merging processors.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516D9-DA8C-4841-8B10-CA0B740C6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206" y="2191074"/>
            <a:ext cx="33528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2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E04A-ED2F-4D11-8005-7B25559A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0914"/>
          </a:xfrm>
        </p:spPr>
        <p:txBody>
          <a:bodyPr/>
          <a:lstStyle/>
          <a:p>
            <a:r>
              <a:rPr lang="en-US" dirty="0"/>
              <a:t>Merge Path and Cross Diagonals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C3B42-EB2C-420A-95A2-C6A4C94DD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7648852" cy="4641126"/>
          </a:xfrm>
        </p:spPr>
        <p:txBody>
          <a:bodyPr>
            <a:normAutofit/>
          </a:bodyPr>
          <a:lstStyle/>
          <a:p>
            <a:r>
              <a:rPr lang="en-US" sz="2400" dirty="0"/>
              <a:t>Regardless of the route followed by a Merge Path, and thus regardless of the contents of A and B, the </a:t>
            </a:r>
            <a:r>
              <a:rPr lang="en-US" sz="2400" dirty="0" err="1"/>
              <a:t>i’th</a:t>
            </a:r>
            <a:r>
              <a:rPr lang="en-US" sz="2400" dirty="0"/>
              <a:t> point along a Merge Path lies on the </a:t>
            </a:r>
            <a:r>
              <a:rPr lang="en-US" sz="2400" dirty="0" err="1"/>
              <a:t>i’th</a:t>
            </a:r>
            <a:r>
              <a:rPr lang="en-US" sz="2400" dirty="0"/>
              <a:t> cross diagonal of the grid and thus of the Merge Matrix M.</a:t>
            </a:r>
          </a:p>
          <a:p>
            <a:r>
              <a:rPr lang="en-US" sz="2400" dirty="0"/>
              <a:t>Partitioning a given merge path into p equisized contiguous segments is equivalent to finding its intersection points with p-1 </a:t>
            </a:r>
            <a:r>
              <a:rPr lang="en-US" sz="2400" dirty="0" err="1"/>
              <a:t>equispaced</a:t>
            </a:r>
            <a:r>
              <a:rPr lang="en-US" sz="2400" dirty="0"/>
              <a:t> cross diagonals of M</a:t>
            </a:r>
          </a:p>
          <a:p>
            <a:r>
              <a:rPr lang="en-US" sz="2400" dirty="0"/>
              <a:t>The entries along any cross diagonal of M form a monotonically nonincreasing 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DE091-FF57-4984-8511-5A2034D4D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378" y="2171376"/>
            <a:ext cx="33432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3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E04A-ED2F-4D11-8005-7B25559A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0914"/>
          </a:xfrm>
        </p:spPr>
        <p:txBody>
          <a:bodyPr/>
          <a:lstStyle/>
          <a:p>
            <a:r>
              <a:rPr lang="en-US" dirty="0"/>
              <a:t>Merge Path and Cross Diagonals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C3B42-EB2C-420A-95A2-C6A4C94DD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7648852" cy="464112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Given sorted input arrays A and B, they can be partitioned into p pairs of sub-arrays corresponding to p equisized segments of the corresponding merge path. The p-1 required partition points can be computed independently of one another (optionally in parallel), in at most log2(min(|A|,|B|)) steps per partition point, with neither the matrix nor the path having to actually be constructed.</a:t>
            </a:r>
          </a:p>
          <a:p>
            <a:r>
              <a:rPr lang="en-US" sz="2400" dirty="0"/>
              <a:t>Let (</a:t>
            </a:r>
            <a:r>
              <a:rPr lang="en-US" sz="2400" dirty="0" err="1"/>
              <a:t>i</a:t>
            </a:r>
            <a:r>
              <a:rPr lang="en-US" sz="2400" dirty="0"/>
              <a:t>, j) be the highest point on a given cross diagonal M such that M [</a:t>
            </a:r>
            <a:r>
              <a:rPr lang="en-US" sz="2400" dirty="0" err="1"/>
              <a:t>i</a:t>
            </a:r>
            <a:r>
              <a:rPr lang="en-US" sz="2400" dirty="0"/>
              <a:t>, j − 1] = 1 if exists, otherwise let (</a:t>
            </a:r>
            <a:r>
              <a:rPr lang="en-US" sz="2400" dirty="0" err="1"/>
              <a:t>i</a:t>
            </a:r>
            <a:r>
              <a:rPr lang="en-US" sz="2400" dirty="0"/>
              <a:t>, j) be the lowest point on that cross diagonal. Then, P (M) passes through (</a:t>
            </a:r>
            <a:r>
              <a:rPr lang="en-US" sz="2400" dirty="0" err="1"/>
              <a:t>i</a:t>
            </a:r>
            <a:r>
              <a:rPr lang="en-US" sz="2400" dirty="0"/>
              <a:t>, j).</a:t>
            </a:r>
            <a:endParaRPr lang="en-IN" sz="2400" dirty="0"/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DE091-FF57-4984-8511-5A2034D4D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378" y="2171376"/>
            <a:ext cx="33432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043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592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Merge Matrix</vt:lpstr>
      <vt:lpstr>Merge Matrix</vt:lpstr>
      <vt:lpstr>Merge Matrix</vt:lpstr>
      <vt:lpstr>Merge Matrix</vt:lpstr>
      <vt:lpstr>Merge Path and Cross Diagonals</vt:lpstr>
      <vt:lpstr>Merge Path and Cross Diagonals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NILAKANTH SAHOO</dc:creator>
  <cp:lastModifiedBy>NILAKANTH SAHOO</cp:lastModifiedBy>
  <cp:revision>2</cp:revision>
  <dcterms:created xsi:type="dcterms:W3CDTF">2021-11-08T06:37:47Z</dcterms:created>
  <dcterms:modified xsi:type="dcterms:W3CDTF">2021-11-08T06:42:58Z</dcterms:modified>
</cp:coreProperties>
</file>