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CD2B-4D16-4B14-BDBF-194DC2882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EE4A6-5C6D-4096-8F25-EEA397371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15EF3-B63C-4ADA-A695-42933B1A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B8F5-6510-4353-8DBA-D90B46E4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841B-16C7-4610-A690-35B03D42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4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E1F7-726A-4781-A284-0F514762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7F277-0DA0-43D1-98BE-573777740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A0BC-9BCA-4A23-9AD5-2F5508EA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D699-C646-43BF-B546-D59221CF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BFAA-C452-4364-8CEC-CC811924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4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71E75-C1DB-44AA-8630-90D3C4026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0173E-C883-44AA-8D5B-E8F27376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61E4-1751-4D42-B94B-C802094D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6427-E75A-4F0D-8CD9-B240CF04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D4ED-1F5C-465E-A123-C8D75A87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06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E636-2E4D-49EB-A2FC-21256990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85DD-9A3A-4FF3-8301-2A5A01C3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5ED66-4ABB-46E2-873D-48994C65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EF2D-59EF-43C9-942A-6914ED70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C7CD-0499-42D7-8AA7-7715F4F4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9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2139-15FB-48D9-B429-638BCC8A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29EF6-A320-4D8D-84AB-19CDCC98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C34B-051C-4F53-AE91-BEFBF907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A4DD-8A8B-4000-820A-B9A4AFD8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15E8-CBFB-4FED-9719-070EE54B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0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7C71-1EF5-40A1-9954-0E90941C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AC87-CCDB-4554-8156-F739E2D5E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7576C-FB64-4280-A48A-561083425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4BB2-3EE4-4E2D-A9EE-D8E21053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4C409-3325-4DEF-9F68-AAF296C4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E99A-5662-419B-9A63-F52F844C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47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9656-A5EE-4BA0-B07D-66CC4323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74C3-84CE-4EB3-AE13-97095987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EAF14-02F5-40F7-B198-92DC2FF2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8152-64DE-4D8E-9A1C-3269E7EBD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3E62B-058C-4DC2-A0AE-4C7660EC4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90544-F393-43A5-A45C-D775C712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4FF7A-2482-40A5-AA69-F8B41159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2CD25-3A44-478A-951D-7E40DD80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4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FCB3-15CE-418B-8261-366FF3ED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1617-FAC0-445D-9B0F-FA2C2E19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F995B-7DD5-4723-9C1C-FDA337D6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7F357-11A8-4725-B28A-FFC017A2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6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C657B-4678-42F7-AA13-2D9318AA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249C7-C606-4A0F-8CF6-FF8980EA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1D1CA-408C-4642-B8CD-9BEBC8F3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48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4006-EE53-4A86-80B0-258B9C1C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5677-4112-450F-A917-A83A7915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389AC-1A0B-42A4-B4C5-7AECD4B2D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E2012-7C5D-4983-8A03-0966562C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5F04F-4E51-4C33-A6D1-1C93217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FB151-225D-4950-876D-97FE0736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3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22E4-EFB5-4C03-AD25-5D92277B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31CE2-7CF6-4648-9802-97A28D68A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9645-5357-4916-9BDB-D4B5F992A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4501-C3A9-48DF-B668-1E48A421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191E-E5B9-4BE0-BEFA-8D18E65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A499-08A0-45A0-A8B5-B3F0DB06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61E7B-CC7A-4EDB-A98A-C95B5277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5966-CA13-41B8-ACF4-B9F241EE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EC39-AF2C-4704-8D91-FC0C8235F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1BE3-35E3-4BD9-8139-7DF2C8BA8CF3}" type="datetimeFigureOut">
              <a:rPr lang="nl-NL" smtClean="0"/>
              <a:t>4-5-2022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3583-0E29-4999-8758-172F32827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0FBD0-45B9-488F-B78E-7D3B7509B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F4F6-337D-4156-8048-C0AE7D13DA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33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717-DE87-499D-B335-F5EB1F584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Journey Experience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990B8-2876-4198-B432-A57063131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21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4AD5-8E46-43E1-8F2C-F3E4E7BE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251"/>
            <a:ext cx="10515600" cy="750627"/>
          </a:xfrm>
        </p:spPr>
        <p:txBody>
          <a:bodyPr>
            <a:normAutofit/>
          </a:bodyPr>
          <a:lstStyle/>
          <a:p>
            <a:r>
              <a:rPr lang="en-US" dirty="0"/>
              <a:t>What is Customer journey map?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338B-F97C-42B6-B5DD-9AE11A07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>
            <a:normAutofit/>
          </a:bodyPr>
          <a:lstStyle/>
          <a:p>
            <a:r>
              <a:rPr lang="en-US" dirty="0"/>
              <a:t>The customer journey is </a:t>
            </a:r>
            <a:r>
              <a:rPr lang="en-US" b="1" dirty="0"/>
              <a:t>the complete sum of experiences that customers go through when interacting with your company and brand</a:t>
            </a:r>
            <a:r>
              <a:rPr lang="en-US" dirty="0"/>
              <a:t>. Instead of looking at just a part of a transaction or experience, the customer journey documents the full experience of being a customer.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06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4AD5-8E46-43E1-8F2C-F3E4E7BE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251"/>
            <a:ext cx="10515600" cy="750627"/>
          </a:xfrm>
        </p:spPr>
        <p:txBody>
          <a:bodyPr>
            <a:normAutofit/>
          </a:bodyPr>
          <a:lstStyle/>
          <a:p>
            <a:r>
              <a:rPr lang="en-US" dirty="0"/>
              <a:t> Customer journey map For Product Owners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338B-F97C-42B6-B5DD-9AE11A07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>
            <a:normAutofit/>
          </a:bodyPr>
          <a:lstStyle/>
          <a:p>
            <a:r>
              <a:rPr lang="en-US" b="1" dirty="0"/>
              <a:t>PRODUCT OWNERS </a:t>
            </a:r>
            <a:r>
              <a:rPr lang="en-US" dirty="0"/>
              <a:t>wants to understand what’s causing user abandonment and in which journeys abandonment is occurring?</a:t>
            </a:r>
          </a:p>
          <a:p>
            <a:r>
              <a:rPr lang="en-US" dirty="0"/>
              <a:t>They want to know where users are struggling and how those struggles affect revenue.</a:t>
            </a:r>
          </a:p>
          <a:p>
            <a:r>
              <a:rPr lang="en-US" dirty="0"/>
              <a:t>T</a:t>
            </a:r>
            <a:r>
              <a:rPr lang="nl-NL" dirty="0"/>
              <a:t>hey want </a:t>
            </a:r>
            <a:r>
              <a:rPr lang="nl-NL" dirty="0" err="1"/>
              <a:t>to</a:t>
            </a:r>
            <a:r>
              <a:rPr lang="nl-NL" dirty="0"/>
              <a:t> drive </a:t>
            </a:r>
            <a:r>
              <a:rPr lang="nl-NL" dirty="0" err="1"/>
              <a:t>retention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share-of-wallet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Solutions like adobe or google Analytics.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5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2AC59-6352-4EA5-9724-3D8AB3C54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E1DB-22EB-48D8-A61E-16092153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en-US" dirty="0"/>
              <a:t>Code flow diagram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0BCF1-3D33-4DC3-BAA5-419DD39D6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16" y="1526959"/>
            <a:ext cx="9623395" cy="4722921"/>
          </a:xfrm>
        </p:spPr>
      </p:pic>
    </p:spTree>
    <p:extLst>
      <p:ext uri="{BB962C8B-B14F-4D97-AF65-F5344CB8AC3E}">
        <p14:creationId xmlns:p14="http://schemas.microsoft.com/office/powerpoint/2010/main" val="14292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725-898D-4F71-BC7D-B4AD28A7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708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Customer Journey Experience</vt:lpstr>
      <vt:lpstr>What is Customer journey map?</vt:lpstr>
      <vt:lpstr> Customer journey map For Product Owners</vt:lpstr>
      <vt:lpstr>PowerPoint Presentation</vt:lpstr>
      <vt:lpstr>Code flow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Journey Experience</dc:title>
  <dc:creator>Srivastava, Kushagra</dc:creator>
  <cp:lastModifiedBy>Srivastava, Kushagra</cp:lastModifiedBy>
  <cp:revision>5</cp:revision>
  <dcterms:created xsi:type="dcterms:W3CDTF">2022-05-04T17:01:55Z</dcterms:created>
  <dcterms:modified xsi:type="dcterms:W3CDTF">2022-05-04T21:32:46Z</dcterms:modified>
</cp:coreProperties>
</file>