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9809" autoAdjust="0"/>
  </p:normalViewPr>
  <p:slideViewPr>
    <p:cSldViewPr>
      <p:cViewPr varScale="1">
        <p:scale>
          <a:sx n="104" d="100"/>
          <a:sy n="104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6D7D-005C-4C90-9802-341E9F587257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303-44B4-4F14-B7F8-DAF30C7A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7C303-44B4-4F14-B7F8-DAF30C7A7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543800" cy="1146048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Image Classifier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Pixel Dawgs</a:t>
            </a:r>
          </a:p>
        </p:txBody>
      </p:sp>
      <p:pic>
        <p:nvPicPr>
          <p:cNvPr id="4" name="Picture 3" descr="IMG_099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4876800" cy="487680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2185214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NICK ROSETTI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VEERA KARRI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MANISH BORSE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SHREYA GUPTA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30003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Data Acquisition and Data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SLIC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DBSCAN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Sobel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Times New Roman"/>
                <a:cs typeface="Times New Roman"/>
              </a:rPr>
              <a:t>Supervised learning using 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Conclusion and Future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/>
                <a:cs typeface="Times New Roman"/>
              </a:rPr>
              <a:t>Poster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39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400" dirty="0" smtClean="0"/>
              <a:t>What is an Image Classifier?</a:t>
            </a:r>
            <a:endParaRPr lang="en-US" sz="2000" dirty="0" smtClean="0"/>
          </a:p>
          <a:p>
            <a:pPr marL="911225" lvl="1" indent="-449263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A tool that will show what </a:t>
            </a:r>
            <a:r>
              <a:rPr lang="en-US" sz="2000" dirty="0" smtClean="0"/>
              <a:t>an </a:t>
            </a:r>
            <a:r>
              <a:rPr lang="en-US" sz="2000" dirty="0" smtClean="0"/>
              <a:t>image </a:t>
            </a:r>
            <a:r>
              <a:rPr lang="en-US" sz="2000" dirty="0" smtClean="0"/>
              <a:t>has </a:t>
            </a:r>
            <a:r>
              <a:rPr lang="en-US" sz="2000" dirty="0" smtClean="0"/>
              <a:t>based on the visual </a:t>
            </a:r>
            <a:r>
              <a:rPr lang="en-US" sz="2000" dirty="0" smtClean="0"/>
              <a:t>content</a:t>
            </a:r>
            <a:endParaRPr lang="en-US" sz="2000" dirty="0" smtClean="0"/>
          </a:p>
          <a:p>
            <a:pPr marL="461963" indent="-461963">
              <a:lnSpc>
                <a:spcPct val="150000"/>
              </a:lnSpc>
              <a:buFont typeface="Wingdings" charset="2"/>
              <a:buChar char="v"/>
            </a:pPr>
            <a:r>
              <a:rPr lang="en-US" sz="2200" dirty="0" smtClean="0"/>
              <a:t>What can we achieve from that?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Simplification in categorizing the </a:t>
            </a:r>
            <a:r>
              <a:rPr lang="en-US" sz="2000" dirty="0" smtClean="0"/>
              <a:t>images</a:t>
            </a:r>
            <a:endParaRPr lang="en-US" sz="2000" dirty="0" smtClean="0"/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 Fast searching through images</a:t>
            </a:r>
          </a:p>
          <a:p>
            <a:pPr marL="911225" lvl="1" indent="-45085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 smtClean="0"/>
              <a:t>It’s </a:t>
            </a:r>
            <a:r>
              <a:rPr lang="en-US" sz="2000" dirty="0" smtClean="0"/>
              <a:t>really </a:t>
            </a:r>
            <a:r>
              <a:rPr lang="en-US" sz="2000" smtClean="0"/>
              <a:t>cool</a:t>
            </a:r>
            <a:r>
              <a:rPr lang="en-US" sz="2000" smtClean="0"/>
              <a:t>!!!</a:t>
            </a:r>
            <a:endParaRPr lang="en-US" sz="2000" dirty="0" smtClean="0"/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3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Data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00000"/>
              </a:lnSpc>
              <a:buFont typeface="Wingdings" charset="2"/>
              <a:buChar char="v"/>
            </a:pPr>
            <a:r>
              <a:rPr lang="en-US" sz="2200" dirty="0"/>
              <a:t>Open source raw data is provided by </a:t>
            </a:r>
            <a:r>
              <a:rPr lang="en-US" sz="2200" dirty="0" smtClean="0"/>
              <a:t>Yahoo-Flickr</a:t>
            </a:r>
            <a:endParaRPr lang="en-US" sz="22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endParaRPr lang="en-US" sz="20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Image URL  (10 files, 5GB each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the associated url to download the </a:t>
            </a:r>
            <a:r>
              <a:rPr lang="en-US" sz="1600" dirty="0" smtClean="0"/>
              <a:t>file</a:t>
            </a:r>
            <a:endParaRPr lang="en-US" sz="1600" dirty="0" smtClean="0"/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~300,000 </a:t>
            </a:r>
            <a:r>
              <a:rPr lang="en-US" sz="1600" dirty="0"/>
              <a:t>images were </a:t>
            </a:r>
            <a:r>
              <a:rPr lang="en-US" sz="1600" dirty="0" smtClean="0"/>
              <a:t>downloaded</a:t>
            </a:r>
            <a:endParaRPr lang="en-US" sz="1600" dirty="0" smtClean="0"/>
          </a:p>
          <a:p>
            <a:pPr marL="911225" lvl="2" indent="-4365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Small subset was used due to computational </a:t>
            </a:r>
            <a:r>
              <a:rPr lang="en-US" sz="1600" dirty="0" smtClean="0"/>
              <a:t>limitation</a:t>
            </a:r>
            <a:endParaRPr lang="en-US" sz="1600" dirty="0"/>
          </a:p>
          <a:p>
            <a:pPr marL="475488" lvl="2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754571" lvl="1" indent="-461963">
              <a:lnSpc>
                <a:spcPct val="100000"/>
              </a:lnSpc>
              <a:buFont typeface="Wingdings" charset="2"/>
              <a:buChar char="Ø"/>
            </a:pPr>
            <a:r>
              <a:rPr lang="en-US" sz="2000" dirty="0" smtClean="0"/>
              <a:t>Auto-tags (14GB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contains image ID and associated </a:t>
            </a:r>
            <a:r>
              <a:rPr lang="en-US" sz="1600" dirty="0" smtClean="0"/>
              <a:t>auto-tags</a:t>
            </a:r>
            <a:endParaRPr lang="en-US" sz="1600" dirty="0" smtClean="0"/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File was divided in two different files, because traditional processing was hard on such a large </a:t>
            </a:r>
            <a:r>
              <a:rPr lang="en-US" sz="1600" dirty="0" smtClean="0"/>
              <a:t>file</a:t>
            </a:r>
            <a:endParaRPr lang="en-US" sz="1600" dirty="0" smtClean="0"/>
          </a:p>
          <a:p>
            <a:pPr marL="937451" lvl="2" indent="-461963">
              <a:lnSpc>
                <a:spcPct val="100000"/>
              </a:lnSpc>
              <a:buFont typeface="Wingdings" charset="2"/>
              <a:buChar char="ü"/>
            </a:pPr>
            <a:r>
              <a:rPr lang="en-US" sz="1600" dirty="0" smtClean="0"/>
              <a:t>Index column was changed to auto-tags, now all the auto-tags are associated with the image </a:t>
            </a:r>
            <a:r>
              <a:rPr lang="en-US" sz="1600" dirty="0" smtClean="0"/>
              <a:t>ID</a:t>
            </a:r>
            <a:endParaRPr lang="en-US" sz="1600" dirty="0" smtClean="0"/>
          </a:p>
          <a:p>
            <a:pPr marL="292608" lvl="1" indent="0">
              <a:lnSpc>
                <a:spcPct val="10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1013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</TotalTime>
  <Words>176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Retrospect</vt:lpstr>
      <vt:lpstr>Image Classifier</vt:lpstr>
      <vt:lpstr>Overview</vt:lpstr>
      <vt:lpstr>Introduction</vt:lpstr>
      <vt:lpstr>Data Acquisition and Data Engineering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Veera Venkata Satyanarayana Reddy Karri</dc:creator>
  <cp:lastModifiedBy>Shreya Gupta</cp:lastModifiedBy>
  <cp:revision>33</cp:revision>
  <dcterms:created xsi:type="dcterms:W3CDTF">2006-08-16T00:00:00Z</dcterms:created>
  <dcterms:modified xsi:type="dcterms:W3CDTF">2015-12-09T03:29:19Z</dcterms:modified>
</cp:coreProperties>
</file>