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67" r:id="rId4"/>
    <p:sldId id="26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1" autoAdjust="0"/>
    <p:restoredTop sz="99809" autoAdjust="0"/>
  </p:normalViewPr>
  <p:slideViewPr>
    <p:cSldViewPr>
      <p:cViewPr>
        <p:scale>
          <a:sx n="99" d="100"/>
          <a:sy n="99" d="100"/>
        </p:scale>
        <p:origin x="-1296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66D7D-005C-4C90-9802-341E9F587257}" type="datetimeFigureOut">
              <a:rPr lang="en-US" smtClean="0"/>
              <a:t>12/8/15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7C303-44B4-4F14-B7F8-DAF30C7A7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7C303-44B4-4F14-B7F8-DAF30C7A76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23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5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6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2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79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0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2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9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4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1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5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23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543800" cy="1146048"/>
          </a:xfrm>
        </p:spPr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Image Classifier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Pixel Dawgs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4876800"/>
            <a:ext cx="1762021" cy="1412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Times New Roman"/>
                <a:cs typeface="Times New Roman"/>
              </a:rPr>
              <a:t>Manish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Times New Roman"/>
                <a:cs typeface="Times New Roman"/>
              </a:rPr>
              <a:t>orse 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Times New Roman"/>
                <a:cs typeface="Times New Roman"/>
              </a:rPr>
              <a:t>Nick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Times New Roman"/>
                <a:cs typeface="Times New Roman"/>
              </a:rPr>
              <a:t>osetti 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Times New Roman"/>
                <a:cs typeface="Times New Roman"/>
              </a:rPr>
              <a:t>Veera Karri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Times New Roman"/>
                <a:cs typeface="Times New Roman"/>
              </a:rPr>
              <a:t>Shreya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Times New Roman"/>
                <a:cs typeface="Times New Roman"/>
              </a:rPr>
              <a:t>upta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38550"/>
            <a:ext cx="3000375" cy="628650"/>
          </a:xfrm>
          <a:prstGeom prst="rect">
            <a:avLst/>
          </a:prstGeom>
        </p:spPr>
      </p:pic>
      <p:pic>
        <p:nvPicPr>
          <p:cNvPr id="5" name="Picture 4" descr="IMG_0999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4572000" cy="4572000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3398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Overview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/>
                <a:cs typeface="Times New Roman"/>
              </a:rPr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/>
                <a:cs typeface="Times New Roman"/>
              </a:rPr>
              <a:t>Data Acquisition and Data Engineering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/>
                <a:cs typeface="Times New Roman"/>
              </a:rPr>
              <a:t> Image Processing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Times New Roman"/>
                <a:cs typeface="Times New Roman"/>
              </a:rPr>
              <a:t>SLIC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Times New Roman"/>
                <a:cs typeface="Times New Roman"/>
              </a:rPr>
              <a:t>DBSCAN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Times New Roman"/>
                <a:cs typeface="Times New Roman"/>
              </a:rPr>
              <a:t>Sobel filtering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/>
                <a:cs typeface="Times New Roman"/>
              </a:rPr>
              <a:t>Machine Learning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Times New Roman"/>
                <a:cs typeface="Times New Roman"/>
              </a:rPr>
              <a:t>GUI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Times New Roman"/>
                <a:cs typeface="Times New Roman"/>
              </a:rPr>
              <a:t>Supervised learning using SVM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/>
                <a:cs typeface="Times New Roman"/>
              </a:rPr>
              <a:t>Conclusion and Future work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/>
                <a:cs typeface="Times New Roman"/>
              </a:rPr>
              <a:t>Poster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393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400" dirty="0" smtClean="0"/>
              <a:t>What is an Image Classifier?</a:t>
            </a:r>
            <a:endParaRPr lang="en-US" sz="2000" dirty="0" smtClean="0"/>
          </a:p>
          <a:p>
            <a:pPr marL="911225" lvl="1" indent="-449263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A tool that will show what does a image have based on the visual content.</a:t>
            </a:r>
          </a:p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200" dirty="0" smtClean="0"/>
              <a:t>What can we achieve from that?</a:t>
            </a:r>
          </a:p>
          <a:p>
            <a:pPr marL="911225" lvl="1" indent="-4508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Simplification in categorizing the images.</a:t>
            </a:r>
          </a:p>
          <a:p>
            <a:pPr marL="911225" lvl="1" indent="-4508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 Fast searching through images</a:t>
            </a:r>
          </a:p>
          <a:p>
            <a:pPr marL="911225" lvl="1" indent="-4508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Its really cool!!!</a:t>
            </a:r>
          </a:p>
          <a:p>
            <a:pPr lvl="1">
              <a:lnSpc>
                <a:spcPct val="100000"/>
              </a:lnSpc>
              <a:buFont typeface="Wingdings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632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and Data Engineering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61963" indent="-461963">
              <a:lnSpc>
                <a:spcPct val="100000"/>
              </a:lnSpc>
              <a:buFont typeface="Wingdings" charset="2"/>
              <a:buChar char="v"/>
            </a:pPr>
            <a:r>
              <a:rPr lang="en-US" sz="2200" dirty="0"/>
              <a:t>Open source raw data is provided by Yahoo-Flickr.</a:t>
            </a:r>
            <a:r>
              <a:rPr lang="x-none" sz="2200" dirty="0"/>
              <a:t> </a:t>
            </a:r>
            <a:endParaRPr lang="en-US" sz="2200" dirty="0" smtClean="0"/>
          </a:p>
          <a:p>
            <a:pPr marL="754571" lvl="1" indent="-461963">
              <a:lnSpc>
                <a:spcPct val="100000"/>
              </a:lnSpc>
              <a:buFont typeface="Wingdings" charset="2"/>
              <a:buChar char="Ø"/>
            </a:pPr>
            <a:endParaRPr lang="en-US" sz="2000" dirty="0" smtClean="0"/>
          </a:p>
          <a:p>
            <a:pPr marL="754571" lvl="1" indent="-461963">
              <a:lnSpc>
                <a:spcPct val="100000"/>
              </a:lnSpc>
              <a:buFont typeface="Wingdings" charset="2"/>
              <a:buChar char="Ø"/>
            </a:pPr>
            <a:r>
              <a:rPr lang="en-US" sz="2000" dirty="0" smtClean="0"/>
              <a:t>Image URL  (10 files, 5GB each).</a:t>
            </a:r>
          </a:p>
          <a:p>
            <a:pPr marL="937451" lvl="2" indent="-461963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smtClean="0"/>
              <a:t>File contains image ID and the associated url to download the file.</a:t>
            </a:r>
          </a:p>
          <a:p>
            <a:pPr marL="911225" lvl="2" indent="-436563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smtClean="0"/>
              <a:t>~300,000 </a:t>
            </a:r>
            <a:r>
              <a:rPr lang="en-US" sz="1600" dirty="0"/>
              <a:t>images were downloaded</a:t>
            </a:r>
            <a:r>
              <a:rPr lang="en-US" sz="1600" dirty="0" smtClean="0"/>
              <a:t>.</a:t>
            </a:r>
          </a:p>
          <a:p>
            <a:pPr marL="911225" lvl="2" indent="-436563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smtClean="0"/>
              <a:t>Small subset was used due to computational limitation.</a:t>
            </a:r>
            <a:endParaRPr lang="en-US" sz="1600" dirty="0"/>
          </a:p>
          <a:p>
            <a:pPr marL="475488" lvl="2" indent="0">
              <a:lnSpc>
                <a:spcPct val="100000"/>
              </a:lnSpc>
              <a:buNone/>
            </a:pPr>
            <a:endParaRPr lang="en-US" sz="1600" dirty="0" smtClean="0"/>
          </a:p>
          <a:p>
            <a:pPr marL="754571" lvl="1" indent="-461963">
              <a:lnSpc>
                <a:spcPct val="100000"/>
              </a:lnSpc>
              <a:buFont typeface="Wingdings" charset="2"/>
              <a:buChar char="Ø"/>
            </a:pPr>
            <a:r>
              <a:rPr lang="en-US" sz="2000" dirty="0" smtClean="0"/>
              <a:t>Auto-tags (14GB).</a:t>
            </a:r>
          </a:p>
          <a:p>
            <a:pPr marL="937451" lvl="2" indent="-461963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smtClean="0"/>
              <a:t>File contains image ID and associated auto-tags.</a:t>
            </a:r>
          </a:p>
          <a:p>
            <a:pPr marL="937451" lvl="2" indent="-461963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smtClean="0"/>
              <a:t>File was divided in two different files, because traditional processing was hard on such a large file.</a:t>
            </a:r>
          </a:p>
          <a:p>
            <a:pPr marL="937451" lvl="2" indent="-461963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smtClean="0"/>
              <a:t>Index column was changed to auto-tags, now all the auto-tags are associated with the image ID.</a:t>
            </a:r>
          </a:p>
          <a:p>
            <a:pPr marL="292608" lvl="1" indent="0">
              <a:lnSpc>
                <a:spcPct val="100000"/>
              </a:lnSpc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61013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939</TotalTime>
  <Words>200</Words>
  <Application>Microsoft Macintosh PowerPoint</Application>
  <PresentationFormat>On-screen Show (4:3)</PresentationFormat>
  <Paragraphs>39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Retrospect</vt:lpstr>
      <vt:lpstr>Image Classifier</vt:lpstr>
      <vt:lpstr>Overview</vt:lpstr>
      <vt:lpstr>Introduction</vt:lpstr>
      <vt:lpstr>Data Acquisition and Data Engineering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Classifier</dc:title>
  <dc:creator>Veera Venkata Satyanarayana Reddy Karri</dc:creator>
  <cp:lastModifiedBy>Manish Borse</cp:lastModifiedBy>
  <cp:revision>32</cp:revision>
  <dcterms:created xsi:type="dcterms:W3CDTF">2006-08-16T00:00:00Z</dcterms:created>
  <dcterms:modified xsi:type="dcterms:W3CDTF">2015-12-09T01:41:23Z</dcterms:modified>
</cp:coreProperties>
</file>