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9809" autoAdjust="0"/>
  </p:normalViewPr>
  <p:slideViewPr>
    <p:cSldViewPr>
      <p:cViewPr varScale="1">
        <p:scale>
          <a:sx n="92" d="100"/>
          <a:sy n="92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Image Classifier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Pixel 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2185214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SHREYA GUPTA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Data Acquisition and Data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SLIC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DBSCAN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Sobel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Supervised learning using 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Conclusion and Future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Poster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show what an image has based on the visual content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Simplification in categorizing the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 Fast searching through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It’s really </a:t>
            </a:r>
            <a:r>
              <a:rPr lang="en-US" sz="2000" smtClean="0"/>
              <a:t>cool!!!</a:t>
            </a:r>
            <a:endParaRPr lang="en-US" sz="2000" dirty="0" smtClean="0"/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</a:t>
            </a:r>
            <a:r>
              <a:rPr lang="en-US" sz="2200" dirty="0" smtClean="0"/>
              <a:t>Yahoo-Flickr</a:t>
            </a:r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the associated url to download the file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~300,000 </a:t>
            </a:r>
            <a:r>
              <a:rPr lang="en-US" sz="1600" dirty="0"/>
              <a:t>images were </a:t>
            </a:r>
            <a:r>
              <a:rPr lang="en-US" sz="1600" dirty="0" smtClean="0"/>
              <a:t>downloaded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Small subset was used due to computational limitation</a:t>
            </a:r>
            <a:endParaRPr lang="en-US" sz="1600" dirty="0"/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associated auto-tags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was divided in two different files, because traditional processing was hard on such a large file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Index column was changed to auto-tags, now all the auto-tags are associated with the image ID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– Supervised Learning Using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SVM stands for Support Vector Machine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/>
              <a:t>Used SVM classification </a:t>
            </a:r>
            <a:r>
              <a:rPr lang="en-US" dirty="0" smtClean="0"/>
              <a:t>library </a:t>
            </a:r>
            <a:r>
              <a:rPr lang="en-US" dirty="0"/>
              <a:t>from </a:t>
            </a:r>
            <a:r>
              <a:rPr lang="en-US" dirty="0" err="1" smtClean="0"/>
              <a:t>scikit</a:t>
            </a:r>
            <a:r>
              <a:rPr lang="en-US" smtClean="0"/>
              <a:t>-learn </a:t>
            </a:r>
            <a:endParaRPr lang="en-US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This type of classification is based on feature vectors generated by processing  the segments in each image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feature vector we used is a 1-D vector of numerical values representing a segment of an image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Each vector is associated with an image tag, e.g. “sky”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Using the feature vectors along with the labels for each tag, a machine learning model was created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This model was then used to predict what tags the new image could have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SVM provided tags and probabilities associated with each tag</a:t>
            </a:r>
          </a:p>
        </p:txBody>
      </p:sp>
    </p:spTree>
    <p:extLst>
      <p:ext uri="{BB962C8B-B14F-4D97-AF65-F5344CB8AC3E}">
        <p14:creationId xmlns:p14="http://schemas.microsoft.com/office/powerpoint/2010/main" val="3160203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1539</TotalTime>
  <Words>286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Retrospect</vt:lpstr>
      <vt:lpstr>Image Classifier</vt:lpstr>
      <vt:lpstr>Overview</vt:lpstr>
      <vt:lpstr>Introduction</vt:lpstr>
      <vt:lpstr>Data Acquisition and Data Engineering </vt:lpstr>
      <vt:lpstr>Machine Learning – Supervised Learning Using 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Shreya Gupta</cp:lastModifiedBy>
  <cp:revision>40</cp:revision>
  <dcterms:created xsi:type="dcterms:W3CDTF">2006-08-16T00:00:00Z</dcterms:created>
  <dcterms:modified xsi:type="dcterms:W3CDTF">2015-12-09T16:07:27Z</dcterms:modified>
</cp:coreProperties>
</file>