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67" r:id="rId4"/>
    <p:sldId id="26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1" autoAdjust="0"/>
    <p:restoredTop sz="99809" autoAdjust="0"/>
  </p:normalViewPr>
  <p:slideViewPr>
    <p:cSldViewPr>
      <p:cViewPr>
        <p:scale>
          <a:sx n="99" d="100"/>
          <a:sy n="99" d="100"/>
        </p:scale>
        <p:origin x="-140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6D7D-005C-4C90-9802-341E9F58725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7C303-44B4-4F14-B7F8-DAF30C7A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7C303-44B4-4F14-B7F8-DAF30C7A76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23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5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6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2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79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0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2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9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4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1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5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3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543800" cy="1146048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Image Classifier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Pixel </a:t>
            </a:r>
            <a:r>
              <a:rPr lang="en-US" dirty="0" smtClean="0">
                <a:latin typeface="Times New Roman"/>
                <a:cs typeface="Times New Roman"/>
              </a:rPr>
              <a:t>Dawgs</a:t>
            </a:r>
          </a:p>
        </p:txBody>
      </p:sp>
      <p:pic>
        <p:nvPicPr>
          <p:cNvPr id="4" name="Picture 3" descr="IMG_099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95400"/>
            <a:ext cx="4876800" cy="4876800"/>
          </a:xfrm>
          <a:prstGeom prst="rect">
            <a:avLst/>
          </a:prstGeom>
          <a:ln w="38100" cmpd="sng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62000" y="4876800"/>
            <a:ext cx="2185214" cy="1412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NICK ROSETTI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VEERA KARRI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MANISH BORSE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SHREYA GUPTA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81400"/>
            <a:ext cx="30003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98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Overview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Data Acquisition and Data Engineering</a:t>
            </a:r>
            <a:endParaRPr lang="en-US" sz="2400" dirty="0" smtClean="0"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 Image 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/>
                <a:cs typeface="Times New Roman"/>
              </a:rPr>
              <a:t>SLIC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/>
                <a:cs typeface="Times New Roman"/>
              </a:rPr>
              <a:t>DBSCAN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/>
                <a:cs typeface="Times New Roman"/>
              </a:rPr>
              <a:t>Sobel filtering</a:t>
            </a:r>
            <a:endParaRPr lang="en-US" sz="1900" dirty="0" smtClean="0"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Machine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/>
                <a:cs typeface="Times New Roman"/>
              </a:rPr>
              <a:t>GUI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/>
                <a:cs typeface="Times New Roman"/>
              </a:rPr>
              <a:t>Supervised learning using SVM</a:t>
            </a:r>
            <a:endParaRPr lang="en-US" sz="1900" dirty="0" smtClean="0"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Conclusion and Future work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Poster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393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400" dirty="0" smtClean="0"/>
              <a:t>What is an Image Classifier?</a:t>
            </a:r>
            <a:endParaRPr lang="en-US" sz="2000" dirty="0" smtClean="0"/>
          </a:p>
          <a:p>
            <a:pPr marL="911225" lvl="1" indent="-449263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A tool that will show what does a image have based on the visual content.</a:t>
            </a:r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What can we achieve from that?</a:t>
            </a:r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Simplification in categorizing the images.</a:t>
            </a:r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 Fast searching through images</a:t>
            </a:r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Its really cool!!!</a:t>
            </a:r>
          </a:p>
          <a:p>
            <a:pPr lvl="1">
              <a:lnSpc>
                <a:spcPct val="100000"/>
              </a:lnSpc>
              <a:buFont typeface="Wingdings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63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Data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1963" indent="-461963">
              <a:lnSpc>
                <a:spcPct val="100000"/>
              </a:lnSpc>
              <a:buFont typeface="Wingdings" charset="2"/>
              <a:buChar char="v"/>
            </a:pPr>
            <a:r>
              <a:rPr lang="en-US" sz="2200" dirty="0"/>
              <a:t>Open source raw data is provided by Yahoo-Flickr.</a:t>
            </a:r>
            <a:r>
              <a:rPr lang="x-none" sz="2200" dirty="0"/>
              <a:t> </a:t>
            </a:r>
            <a:endParaRPr lang="en-US" sz="2200" dirty="0" smtClean="0"/>
          </a:p>
          <a:p>
            <a:pPr marL="754571" lvl="1" indent="-461963">
              <a:lnSpc>
                <a:spcPct val="100000"/>
              </a:lnSpc>
              <a:buFont typeface="Wingdings" charset="2"/>
              <a:buChar char="Ø"/>
            </a:pPr>
            <a:endParaRPr lang="en-US" sz="2000" dirty="0" smtClean="0"/>
          </a:p>
          <a:p>
            <a:pPr marL="754571" lvl="1" indent="-461963">
              <a:lnSpc>
                <a:spcPct val="100000"/>
              </a:lnSpc>
              <a:buFont typeface="Wingdings" charset="2"/>
              <a:buChar char="Ø"/>
            </a:pPr>
            <a:r>
              <a:rPr lang="en-US" sz="2000" dirty="0" smtClean="0"/>
              <a:t>Image URL  (10 files, 5GB each).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File contains image ID and the associated url to download the file.</a:t>
            </a:r>
          </a:p>
          <a:p>
            <a:pPr marL="911225" lvl="2" indent="-4365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~300,000 </a:t>
            </a:r>
            <a:r>
              <a:rPr lang="en-US" sz="1600" dirty="0"/>
              <a:t>images were downloaded</a:t>
            </a:r>
            <a:r>
              <a:rPr lang="en-US" sz="1600" dirty="0" smtClean="0"/>
              <a:t>.</a:t>
            </a:r>
          </a:p>
          <a:p>
            <a:pPr marL="911225" lvl="2" indent="-4365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Small subset was used due to computational limitation.</a:t>
            </a:r>
            <a:endParaRPr lang="en-US" sz="1600" dirty="0"/>
          </a:p>
          <a:p>
            <a:pPr marL="475488" lvl="2" indent="0">
              <a:lnSpc>
                <a:spcPct val="100000"/>
              </a:lnSpc>
              <a:buNone/>
            </a:pPr>
            <a:endParaRPr lang="en-US" sz="1600" dirty="0" smtClean="0"/>
          </a:p>
          <a:p>
            <a:pPr marL="754571" lvl="1" indent="-461963">
              <a:lnSpc>
                <a:spcPct val="100000"/>
              </a:lnSpc>
              <a:buFont typeface="Wingdings" charset="2"/>
              <a:buChar char="Ø"/>
            </a:pPr>
            <a:r>
              <a:rPr lang="en-US" sz="2000" dirty="0" smtClean="0"/>
              <a:t>Auto-tags (14GB).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File contains image ID and associated auto-tags.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File was divided in two different files, because traditional processing was hard on such a large file.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Index column was changed to auto-tags, now all the auto-tags are associated with the image ID.</a:t>
            </a:r>
          </a:p>
          <a:p>
            <a:pPr marL="292608" lvl="1" indent="0">
              <a:lnSpc>
                <a:spcPct val="100000"/>
              </a:lnSpc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610136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819</TotalTime>
  <Words>200</Words>
  <Application>Microsoft Macintosh PowerPoint</Application>
  <PresentationFormat>On-screen Show (4:3)</PresentationFormat>
  <Paragraphs>39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Retrospect</vt:lpstr>
      <vt:lpstr>Image Classifier</vt:lpstr>
      <vt:lpstr>Overview</vt:lpstr>
      <vt:lpstr>Introduction</vt:lpstr>
      <vt:lpstr>Data Acquisition and Data Engineering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Classifier</dc:title>
  <dc:creator>Veera Venkata Satyanarayana Reddy Karri</dc:creator>
  <cp:lastModifiedBy>Manish Borse</cp:lastModifiedBy>
  <cp:revision>31</cp:revision>
  <dcterms:created xsi:type="dcterms:W3CDTF">2006-08-16T00:00:00Z</dcterms:created>
  <dcterms:modified xsi:type="dcterms:W3CDTF">2015-12-08T23:08:50Z</dcterms:modified>
</cp:coreProperties>
</file>