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99809" autoAdjust="0"/>
  </p:normalViewPr>
  <p:slideViewPr>
    <p:cSldViewPr>
      <p:cViewPr>
        <p:scale>
          <a:sx n="100" d="100"/>
          <a:sy n="100" d="100"/>
        </p:scale>
        <p:origin x="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6D7D-005C-4C90-9802-341E9F587257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7C303-44B4-4F14-B7F8-DAF30C7A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7C303-44B4-4F14-B7F8-DAF30C7A76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23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6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2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9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2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4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1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5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3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543800" cy="1146048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Image Classifier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Pixel Dawgs</a:t>
            </a:r>
          </a:p>
        </p:txBody>
      </p:sp>
      <p:pic>
        <p:nvPicPr>
          <p:cNvPr id="4" name="Picture 3" descr="IMG_099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95400"/>
            <a:ext cx="4876800" cy="4876800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2000" y="4876800"/>
            <a:ext cx="2185214" cy="1412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NICK ROSETTI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VEERA KARRI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MANISH BORSE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SHREYA GUPTA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81400"/>
            <a:ext cx="30003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Overview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Data Acquisition and Data Engineering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 Image 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SLIC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DBSCAN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Sobel filtering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Machine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GUI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Supervised learning using SVM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Conclusion and Future work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Poster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39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What is an Image Classifier?</a:t>
            </a:r>
            <a:endParaRPr lang="en-US" sz="2000" dirty="0" smtClean="0"/>
          </a:p>
          <a:p>
            <a:pPr marL="911225" lvl="1" indent="-449263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A tool that will show what an image has based on the visual content</a:t>
            </a:r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What can we achieve from that?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Simplification in categorizing the images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 Fast searching through images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It’s really </a:t>
            </a:r>
            <a:r>
              <a:rPr lang="en-US" sz="2000" smtClean="0"/>
              <a:t>cool!!!</a:t>
            </a:r>
            <a:endParaRPr lang="en-US" sz="2000" dirty="0" smtClean="0"/>
          </a:p>
          <a:p>
            <a:pPr lvl="1">
              <a:lnSpc>
                <a:spcPct val="100000"/>
              </a:lnSpc>
              <a:buFont typeface="Wingdings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63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Data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1963" indent="-461963">
              <a:lnSpc>
                <a:spcPct val="100000"/>
              </a:lnSpc>
              <a:buFont typeface="Wingdings" charset="2"/>
              <a:buChar char="v"/>
            </a:pPr>
            <a:r>
              <a:rPr lang="en-US" sz="2200" dirty="0"/>
              <a:t>Open source raw data is provided by </a:t>
            </a:r>
            <a:r>
              <a:rPr lang="en-US" sz="2200" dirty="0" smtClean="0"/>
              <a:t>Yahoo-Flickr</a:t>
            </a:r>
          </a:p>
          <a:p>
            <a:pPr marL="754571" lvl="1" indent="-461963">
              <a:lnSpc>
                <a:spcPct val="100000"/>
              </a:lnSpc>
              <a:buFont typeface="Wingdings" charset="2"/>
              <a:buChar char="Ø"/>
            </a:pPr>
            <a:endParaRPr lang="en-US" sz="2000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Ø"/>
            </a:pPr>
            <a:r>
              <a:rPr lang="en-US" sz="2000" dirty="0" smtClean="0"/>
              <a:t>Image URL  (10 files, 5GB each)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File contains image ID and the associated url to download the file</a:t>
            </a:r>
          </a:p>
          <a:p>
            <a:pPr marL="911225" lvl="2" indent="-4365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~300,000 </a:t>
            </a:r>
            <a:r>
              <a:rPr lang="en-US" sz="1600" dirty="0"/>
              <a:t>images were </a:t>
            </a:r>
            <a:r>
              <a:rPr lang="en-US" sz="1600" dirty="0" smtClean="0"/>
              <a:t>downloaded</a:t>
            </a:r>
          </a:p>
          <a:p>
            <a:pPr marL="911225" lvl="2" indent="-4365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Small subset was used due to computational limitation</a:t>
            </a:r>
            <a:endParaRPr lang="en-US" sz="1600" dirty="0"/>
          </a:p>
          <a:p>
            <a:pPr marL="475488" lvl="2" indent="0">
              <a:lnSpc>
                <a:spcPct val="100000"/>
              </a:lnSpc>
              <a:buNone/>
            </a:pPr>
            <a:endParaRPr lang="en-US" sz="1600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Ø"/>
            </a:pPr>
            <a:r>
              <a:rPr lang="en-US" sz="2000" dirty="0" smtClean="0"/>
              <a:t>Auto-tags (14GB)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File contains image ID and associated auto-tags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File was divided in two different files, because traditional processing was hard on such a large file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Index column was changed to auto-tags, now all the auto-tags are associated with the image ID</a:t>
            </a:r>
          </a:p>
          <a:p>
            <a:pPr marL="292608" lvl="1" indent="0">
              <a:lnSpc>
                <a:spcPct val="100000"/>
              </a:lnSpc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6101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 – Supervised Learning Using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SVM stands for Support Vector Machine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/>
              <a:t>Used SVM classification </a:t>
            </a:r>
            <a:r>
              <a:rPr lang="en-US" dirty="0" smtClean="0"/>
              <a:t>library </a:t>
            </a:r>
            <a:r>
              <a:rPr lang="en-US" dirty="0"/>
              <a:t>from </a:t>
            </a:r>
            <a:r>
              <a:rPr lang="en-US" dirty="0" err="1"/>
              <a:t>sci</a:t>
            </a:r>
            <a:r>
              <a:rPr lang="en-US" dirty="0"/>
              <a:t>-kit learn 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This type of classification is based on feature vectors generated by processing  the segments in each image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The feature vector we used is a 1-D vector of numerical values representing a segment of an image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Each vector is associated with an image tag, e.g. “sky”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Using the feature vectors along with the labels for each tag, a machine learning model was created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This model was then used to predict what tags the new image could have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smtClean="0"/>
              <a:t>SVM provided </a:t>
            </a:r>
            <a:r>
              <a:rPr lang="en-US" dirty="0" smtClean="0"/>
              <a:t>tags and probabilities associated with each tag</a:t>
            </a:r>
          </a:p>
        </p:txBody>
      </p:sp>
    </p:spTree>
    <p:extLst>
      <p:ext uri="{BB962C8B-B14F-4D97-AF65-F5344CB8AC3E}">
        <p14:creationId xmlns:p14="http://schemas.microsoft.com/office/powerpoint/2010/main" val="31602030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1539</TotalTime>
  <Words>287</Words>
  <Application>Microsoft Office PowerPoint</Application>
  <PresentationFormat>On-screen Show (4:3)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Retrospect</vt:lpstr>
      <vt:lpstr>Image Classifier</vt:lpstr>
      <vt:lpstr>Overview</vt:lpstr>
      <vt:lpstr>Introduction</vt:lpstr>
      <vt:lpstr>Data Acquisition and Data Engineering </vt:lpstr>
      <vt:lpstr>Machine Learning – Supervised Learning Using SVM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Classifier</dc:title>
  <dc:creator>Veera Venkata Satyanarayana Reddy Karri</dc:creator>
  <cp:lastModifiedBy>Shreya Gupta</cp:lastModifiedBy>
  <cp:revision>39</cp:revision>
  <dcterms:created xsi:type="dcterms:W3CDTF">2006-08-16T00:00:00Z</dcterms:created>
  <dcterms:modified xsi:type="dcterms:W3CDTF">2015-12-09T15:41:57Z</dcterms:modified>
</cp:coreProperties>
</file>