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9809" autoAdjust="0"/>
  </p:normalViewPr>
  <p:slideViewPr>
    <p:cSldViewPr>
      <p:cViewPr>
        <p:scale>
          <a:sx n="99" d="100"/>
          <a:sy n="99" d="100"/>
        </p:scale>
        <p:origin x="-14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6D7D-005C-4C90-9802-341E9F5872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303-44B4-4F14-B7F8-DAF30C7A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543800" cy="1146048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Image Classifier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Pixel </a:t>
            </a:r>
            <a:r>
              <a:rPr lang="en-US" dirty="0" smtClean="0">
                <a:latin typeface="Times New Roman"/>
                <a:cs typeface="Times New Roman"/>
              </a:rPr>
              <a:t>Dawgs</a:t>
            </a:r>
          </a:p>
        </p:txBody>
      </p:sp>
      <p:pic>
        <p:nvPicPr>
          <p:cNvPr id="4" name="Picture 3" descr="IMG_099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4876800" cy="4876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4876800"/>
            <a:ext cx="2185214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NICK ROSETTI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VEERA KARRI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MANISH BORSE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SHREYA GUPTA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300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Overview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Data Acquisition and Data Engineering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 Image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SLIC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DBSCAN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Sobel filtering</a:t>
            </a:r>
            <a:endParaRPr lang="en-US" sz="1900" dirty="0" smtClean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Supervised learning using SVM</a:t>
            </a:r>
            <a:endParaRPr lang="en-US" sz="1900" dirty="0" smtClean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Conclusion and Future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Poster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93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What is an Image Classifier?</a:t>
            </a:r>
            <a:endParaRPr lang="en-US" sz="2000" dirty="0" smtClean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A tool that will show what does a image have based on the visual content.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What can we achieve from that?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Simplification in categorizing the images.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 Fast searching through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Its really cool!!!</a:t>
            </a:r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Data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00000"/>
              </a:lnSpc>
              <a:buFont typeface="Wingdings" charset="2"/>
              <a:buChar char="v"/>
            </a:pPr>
            <a:r>
              <a:rPr lang="en-US" sz="2200" dirty="0"/>
              <a:t>Open source raw data is provided by Yahoo-Flickr.</a:t>
            </a:r>
            <a:r>
              <a:rPr lang="x-none" sz="2200" dirty="0"/>
              <a:t> </a:t>
            </a:r>
            <a:endParaRPr lang="en-US" sz="22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endParaRPr lang="en-US" sz="20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Image URL  (10 files, 5GB each).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the associated url to download the file.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~300,000 </a:t>
            </a:r>
            <a:r>
              <a:rPr lang="en-US" sz="1600" dirty="0"/>
              <a:t>images were downloaded</a:t>
            </a:r>
            <a:r>
              <a:rPr lang="en-US" sz="1600" dirty="0" smtClean="0"/>
              <a:t>.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Small subset was used due to computational limitation.</a:t>
            </a:r>
            <a:endParaRPr lang="en-US" sz="1600" dirty="0"/>
          </a:p>
          <a:p>
            <a:pPr marL="475488" lvl="2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Auto-tags (14GB).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associated auto-tags.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was divided in two different files, because traditional processing was hard on such a large file.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Index column was changed to auto-tags, now all the auto-tags are associated with the image ID.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013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</TotalTime>
  <Words>200</Words>
  <Application>Microsoft Macintosh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Image Classifier</vt:lpstr>
      <vt:lpstr>Overview</vt:lpstr>
      <vt:lpstr>Introduction</vt:lpstr>
      <vt:lpstr>Data Acquisition and Data Engineering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Veera Venkata Satyanarayana Reddy Karri</dc:creator>
  <cp:lastModifiedBy>Manish Borse</cp:lastModifiedBy>
  <cp:revision>31</cp:revision>
  <dcterms:created xsi:type="dcterms:W3CDTF">2006-08-16T00:00:00Z</dcterms:created>
  <dcterms:modified xsi:type="dcterms:W3CDTF">2015-12-08T23:15:48Z</dcterms:modified>
</cp:coreProperties>
</file>