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notesMasterIdLst>
    <p:notesMasterId r:id="rId4"/>
  </p:notesMasterIdLst>
  <p:sldIdLst>
    <p:sldId id="256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59463" autoAdjust="0"/>
  </p:normalViewPr>
  <p:slideViewPr>
    <p:cSldViewPr showGuides="1">
      <p:cViewPr varScale="1">
        <p:scale>
          <a:sx n="77" d="100"/>
          <a:sy n="77" d="100"/>
        </p:scale>
        <p:origin x="1230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8734C8-2390-4C31-B1D4-BFD4176EFC94}" type="datetimeFigureOut">
              <a:rPr lang="en-US" smtClean="0"/>
              <a:t>1/9/2017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5BEFE9-5F56-46FE-9F02-5C62B56407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0420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400" b="1" noProof="0">
                <a:ea typeface="Gulim" pitchFamily="34" charset="-127"/>
              </a:rPr>
              <a:t>회전하는 애니메이션 그림</a:t>
            </a:r>
            <a:endParaRPr lang="ko-KR" altLang="en-US" sz="1400" b="1" baseline="0" noProof="0">
              <a:ea typeface="Gulim" pitchFamily="34" charset="-127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baseline="0" noProof="0" dirty="0">
                <a:ea typeface="Gulim" pitchFamily="34" charset="-127"/>
              </a:rPr>
              <a:t>(</a:t>
            </a:r>
            <a:r>
              <a:rPr lang="ko-KR" altLang="en-US" sz="1400" baseline="0" noProof="0" dirty="0">
                <a:ea typeface="Gulim" pitchFamily="34" charset="-127"/>
              </a:rPr>
              <a:t>중급</a:t>
            </a:r>
            <a:r>
              <a:rPr lang="en-US" altLang="ko-KR" sz="1400" baseline="0" noProof="0" dirty="0">
                <a:ea typeface="Gulim" pitchFamily="34" charset="-127"/>
              </a:rPr>
              <a:t>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baseline="0" noProof="0" dirty="0">
              <a:ea typeface="Gulim" pitchFamily="34" charset="-127"/>
            </a:endParaRPr>
          </a:p>
          <a:p>
            <a:r>
              <a:rPr lang="ko-KR" altLang="en-US" sz="1200" b="1" kern="1200" noProof="0" dirty="0">
                <a:solidFill>
                  <a:schemeClr val="tx1"/>
                </a:solidFill>
                <a:effectLst/>
                <a:latin typeface="+mn-lt"/>
                <a:ea typeface="Gulim" pitchFamily="34" charset="-127"/>
                <a:cs typeface="+mn-cs"/>
              </a:rPr>
              <a:t>팁</a:t>
            </a:r>
            <a:r>
              <a:rPr lang="en-US" altLang="ko-KR" sz="1200" kern="1200" noProof="0" dirty="0">
                <a:solidFill>
                  <a:schemeClr val="tx1"/>
                </a:solidFill>
                <a:effectLst/>
                <a:latin typeface="+mn-lt"/>
                <a:ea typeface="Gulim" pitchFamily="34" charset="-127"/>
                <a:cs typeface="+mn-cs"/>
              </a:rPr>
              <a:t>: </a:t>
            </a:r>
            <a:r>
              <a:rPr lang="ko-KR" altLang="en-US" sz="1200" kern="1200" noProof="0" dirty="0">
                <a:solidFill>
                  <a:schemeClr val="tx1"/>
                </a:solidFill>
                <a:effectLst/>
                <a:latin typeface="+mn-lt"/>
                <a:ea typeface="Gulim" pitchFamily="34" charset="-127"/>
                <a:cs typeface="+mn-cs"/>
              </a:rPr>
              <a:t>이 슬라이드에 적용된 일부 셰이프 효과는 </a:t>
            </a:r>
            <a:r>
              <a:rPr lang="ko-KR" altLang="en-US" sz="1200" b="1" kern="1200" noProof="0" dirty="0">
                <a:solidFill>
                  <a:schemeClr val="tx1"/>
                </a:solidFill>
                <a:effectLst/>
                <a:latin typeface="+mn-lt"/>
                <a:ea typeface="Gulim" pitchFamily="34" charset="-127"/>
                <a:cs typeface="+mn-cs"/>
              </a:rPr>
              <a:t>셰이프 결합</a:t>
            </a:r>
            <a:r>
              <a:rPr lang="ko-KR" altLang="en-US" sz="1200" kern="1200" noProof="0" dirty="0">
                <a:solidFill>
                  <a:schemeClr val="tx1"/>
                </a:solidFill>
                <a:effectLst/>
                <a:latin typeface="+mn-lt"/>
                <a:ea typeface="Gulim" pitchFamily="34" charset="-127"/>
                <a:cs typeface="+mn-cs"/>
              </a:rPr>
              <a:t> 명령을 사용하여 만든 것입니다</a:t>
            </a:r>
            <a:r>
              <a:rPr lang="en-US" altLang="ko-KR" sz="1200" kern="1200" noProof="0" dirty="0">
                <a:solidFill>
                  <a:schemeClr val="tx1"/>
                </a:solidFill>
                <a:effectLst/>
                <a:latin typeface="+mn-lt"/>
                <a:ea typeface="Gulim" pitchFamily="34" charset="-127"/>
                <a:cs typeface="+mn-cs"/>
              </a:rPr>
              <a:t>. </a:t>
            </a:r>
            <a:r>
              <a:rPr lang="ko-KR" altLang="en-US" sz="1200" kern="1200" noProof="0" dirty="0">
                <a:solidFill>
                  <a:schemeClr val="tx1"/>
                </a:solidFill>
                <a:effectLst/>
                <a:latin typeface="+mn-lt"/>
                <a:ea typeface="Gulim" pitchFamily="34" charset="-127"/>
                <a:cs typeface="+mn-cs"/>
              </a:rPr>
              <a:t>이 명령에 액세스하려면 </a:t>
            </a:r>
            <a:r>
              <a:rPr lang="ko-KR" altLang="en-US" sz="1200" b="1" kern="1200" noProof="0" dirty="0">
                <a:solidFill>
                  <a:schemeClr val="tx1"/>
                </a:solidFill>
                <a:effectLst/>
                <a:latin typeface="+mn-lt"/>
                <a:ea typeface="Gulim" pitchFamily="34" charset="-127"/>
                <a:cs typeface="+mn-cs"/>
              </a:rPr>
              <a:t>파일</a:t>
            </a:r>
            <a:r>
              <a:rPr lang="ko-KR" altLang="en-US" sz="1200" kern="1200" noProof="0" dirty="0">
                <a:solidFill>
                  <a:schemeClr val="tx1"/>
                </a:solidFill>
                <a:effectLst/>
                <a:latin typeface="+mn-lt"/>
                <a:ea typeface="Gulim" pitchFamily="34" charset="-127"/>
                <a:cs typeface="+mn-cs"/>
              </a:rPr>
              <a:t> 탭 위에 있는 빠른 실행 도구 모음에 명령을 추가해야 합니다</a:t>
            </a:r>
            <a:r>
              <a:rPr lang="en-US" altLang="ko-KR" sz="1200" kern="1200" noProof="0" dirty="0">
                <a:solidFill>
                  <a:schemeClr val="tx1"/>
                </a:solidFill>
                <a:effectLst/>
                <a:latin typeface="+mn-lt"/>
                <a:ea typeface="Gulim" pitchFamily="34" charset="-127"/>
                <a:cs typeface="+mn-cs"/>
              </a:rPr>
              <a:t>. </a:t>
            </a:r>
            <a:r>
              <a:rPr lang="ko-KR" altLang="en-US" sz="1200" kern="1200" noProof="0" dirty="0">
                <a:solidFill>
                  <a:schemeClr val="tx1"/>
                </a:solidFill>
                <a:effectLst/>
                <a:latin typeface="+mn-lt"/>
                <a:ea typeface="Gulim" pitchFamily="34" charset="-127"/>
                <a:cs typeface="+mn-cs"/>
              </a:rPr>
              <a:t>빠른 실행 도구 모음을 사용자 지정하려면 다음을 실행합니다</a:t>
            </a:r>
            <a:r>
              <a:rPr lang="en-US" altLang="ko-KR" sz="1200" kern="1200" noProof="0" dirty="0">
                <a:solidFill>
                  <a:schemeClr val="tx1"/>
                </a:solidFill>
                <a:effectLst/>
                <a:latin typeface="+mn-lt"/>
                <a:ea typeface="Gulim" pitchFamily="34" charset="-127"/>
                <a:cs typeface="+mn-cs"/>
              </a:rPr>
              <a:t>.</a:t>
            </a:r>
          </a:p>
          <a:p>
            <a:pPr marL="228600" lvl="0" indent="-228600">
              <a:buFont typeface="+mj-lt"/>
              <a:buAutoNum type="arabicPeriod"/>
            </a:pPr>
            <a:r>
              <a:rPr lang="ko-KR" altLang="en-US" sz="1200" kern="1200" noProof="0" dirty="0">
                <a:solidFill>
                  <a:schemeClr val="tx1"/>
                </a:solidFill>
                <a:effectLst/>
                <a:latin typeface="+mn-lt"/>
                <a:ea typeface="Gulim" pitchFamily="34" charset="-127"/>
                <a:cs typeface="+mn-cs"/>
              </a:rPr>
              <a:t> 빠른 실행 도구 모음 옆의 화살표를 클릭하고 </a:t>
            </a:r>
            <a:r>
              <a:rPr lang="ko-KR" altLang="en-US" sz="1200" b="1" kern="1200" noProof="0" dirty="0">
                <a:solidFill>
                  <a:schemeClr val="tx1"/>
                </a:solidFill>
                <a:effectLst/>
                <a:latin typeface="+mn-lt"/>
                <a:ea typeface="Gulim" pitchFamily="34" charset="-127"/>
                <a:cs typeface="+mn-cs"/>
              </a:rPr>
              <a:t>빠른</a:t>
            </a:r>
            <a:r>
              <a:rPr lang="ko-KR" altLang="en-US" sz="1200" kern="1200" noProof="0" dirty="0">
                <a:solidFill>
                  <a:schemeClr val="tx1"/>
                </a:solidFill>
                <a:effectLst/>
                <a:latin typeface="+mn-lt"/>
                <a:ea typeface="Gulim" pitchFamily="34" charset="-127"/>
                <a:cs typeface="+mn-cs"/>
              </a:rPr>
              <a:t> </a:t>
            </a:r>
            <a:r>
              <a:rPr lang="ko-KR" altLang="en-US" sz="1200" b="1" kern="1200" noProof="0" dirty="0">
                <a:solidFill>
                  <a:schemeClr val="tx1"/>
                </a:solidFill>
                <a:effectLst/>
                <a:latin typeface="+mn-lt"/>
                <a:ea typeface="Gulim" pitchFamily="34" charset="-127"/>
                <a:cs typeface="+mn-cs"/>
              </a:rPr>
              <a:t>실행</a:t>
            </a:r>
            <a:r>
              <a:rPr lang="ko-KR" altLang="en-US" sz="1200" kern="1200" noProof="0" dirty="0">
                <a:solidFill>
                  <a:schemeClr val="tx1"/>
                </a:solidFill>
                <a:effectLst/>
                <a:latin typeface="+mn-lt"/>
                <a:ea typeface="Gulim" pitchFamily="34" charset="-127"/>
                <a:cs typeface="+mn-cs"/>
              </a:rPr>
              <a:t> </a:t>
            </a:r>
            <a:r>
              <a:rPr lang="ko-KR" altLang="en-US" sz="1200" b="1" kern="1200" noProof="0" dirty="0">
                <a:solidFill>
                  <a:schemeClr val="tx1"/>
                </a:solidFill>
                <a:effectLst/>
                <a:latin typeface="+mn-lt"/>
                <a:ea typeface="Gulim" pitchFamily="34" charset="-127"/>
                <a:cs typeface="+mn-cs"/>
              </a:rPr>
              <a:t>도구 모음</a:t>
            </a:r>
            <a:r>
              <a:rPr lang="ko-KR" altLang="en-US" sz="1200" kern="1200" noProof="0" dirty="0">
                <a:solidFill>
                  <a:schemeClr val="tx1"/>
                </a:solidFill>
                <a:effectLst/>
                <a:latin typeface="+mn-lt"/>
                <a:ea typeface="Gulim" pitchFamily="34" charset="-127"/>
                <a:cs typeface="+mn-cs"/>
              </a:rPr>
              <a:t> </a:t>
            </a:r>
            <a:r>
              <a:rPr lang="ko-KR" altLang="en-US" sz="1200" b="1" kern="1200" noProof="0" dirty="0">
                <a:solidFill>
                  <a:schemeClr val="tx1"/>
                </a:solidFill>
                <a:effectLst/>
                <a:latin typeface="+mn-lt"/>
                <a:ea typeface="Gulim" pitchFamily="34" charset="-127"/>
                <a:cs typeface="+mn-cs"/>
              </a:rPr>
              <a:t>사용자 지정</a:t>
            </a:r>
            <a:r>
              <a:rPr lang="ko-KR" altLang="en-US" sz="1200" kern="1200" noProof="0" dirty="0">
                <a:solidFill>
                  <a:schemeClr val="tx1"/>
                </a:solidFill>
                <a:effectLst/>
                <a:latin typeface="+mn-lt"/>
                <a:ea typeface="Gulim" pitchFamily="34" charset="-127"/>
                <a:cs typeface="+mn-cs"/>
              </a:rPr>
              <a:t> 아래에서 </a:t>
            </a:r>
            <a:r>
              <a:rPr lang="ko-KR" altLang="en-US" sz="1200" b="1" kern="1200" noProof="0" dirty="0">
                <a:solidFill>
                  <a:schemeClr val="tx1"/>
                </a:solidFill>
                <a:effectLst/>
                <a:latin typeface="+mn-lt"/>
                <a:ea typeface="Gulim" pitchFamily="34" charset="-127"/>
                <a:cs typeface="+mn-cs"/>
              </a:rPr>
              <a:t>기타</a:t>
            </a:r>
            <a:r>
              <a:rPr lang="ko-KR" altLang="en-US" sz="1200" kern="1200" noProof="0" dirty="0">
                <a:solidFill>
                  <a:schemeClr val="tx1"/>
                </a:solidFill>
                <a:effectLst/>
                <a:latin typeface="+mn-lt"/>
                <a:ea typeface="Gulim" pitchFamily="34" charset="-127"/>
                <a:cs typeface="+mn-cs"/>
              </a:rPr>
              <a:t> </a:t>
            </a:r>
            <a:r>
              <a:rPr lang="ko-KR" altLang="en-US" sz="1200" b="1" kern="1200" noProof="0" dirty="0">
                <a:solidFill>
                  <a:schemeClr val="tx1"/>
                </a:solidFill>
                <a:effectLst/>
                <a:latin typeface="+mn-lt"/>
                <a:ea typeface="Gulim" pitchFamily="34" charset="-127"/>
                <a:cs typeface="+mn-cs"/>
              </a:rPr>
              <a:t>명령</a:t>
            </a:r>
            <a:r>
              <a:rPr lang="ko-KR" altLang="en-US" sz="1200" kern="1200" noProof="0" dirty="0">
                <a:solidFill>
                  <a:schemeClr val="tx1"/>
                </a:solidFill>
                <a:effectLst/>
                <a:latin typeface="+mn-lt"/>
                <a:ea typeface="Gulim" pitchFamily="34" charset="-127"/>
                <a:cs typeface="+mn-cs"/>
              </a:rPr>
              <a:t>을 클릭합니다</a:t>
            </a:r>
            <a:r>
              <a:rPr lang="en-US" altLang="ko-KR" sz="1200" kern="1200" noProof="0" dirty="0">
                <a:solidFill>
                  <a:schemeClr val="tx1"/>
                </a:solidFill>
                <a:effectLst/>
                <a:latin typeface="+mn-lt"/>
                <a:ea typeface="Gulim" pitchFamily="34" charset="-127"/>
                <a:cs typeface="+mn-cs"/>
              </a:rPr>
              <a:t>.</a:t>
            </a:r>
          </a:p>
          <a:p>
            <a:pPr marL="228600" lvl="0" indent="-228600">
              <a:buFont typeface="+mj-lt"/>
              <a:buAutoNum type="arabicPeriod"/>
            </a:pPr>
            <a:r>
              <a:rPr lang="ko-KR" altLang="en-US" sz="1200" kern="1200" noProof="0" dirty="0">
                <a:solidFill>
                  <a:schemeClr val="tx1"/>
                </a:solidFill>
                <a:effectLst/>
                <a:latin typeface="+mn-lt"/>
                <a:ea typeface="Gulim" pitchFamily="34" charset="-127"/>
                <a:cs typeface="+mn-cs"/>
              </a:rPr>
              <a:t> </a:t>
            </a:r>
            <a:r>
              <a:rPr lang="en-US" altLang="ko-KR" sz="1200" b="1" kern="1200" noProof="0" dirty="0">
                <a:solidFill>
                  <a:schemeClr val="tx1"/>
                </a:solidFill>
                <a:effectLst/>
                <a:latin typeface="+mn-lt"/>
                <a:ea typeface="Gulim" pitchFamily="34" charset="-127"/>
                <a:cs typeface="+mn-cs"/>
              </a:rPr>
              <a:t>PowerPoint</a:t>
            </a:r>
            <a:r>
              <a:rPr lang="ko-KR" altLang="en-US" sz="1200" kern="1200" noProof="0" dirty="0">
                <a:solidFill>
                  <a:schemeClr val="tx1"/>
                </a:solidFill>
                <a:effectLst/>
                <a:latin typeface="+mn-lt"/>
                <a:ea typeface="Gulim" pitchFamily="34" charset="-127"/>
                <a:cs typeface="+mn-cs"/>
              </a:rPr>
              <a:t> </a:t>
            </a:r>
            <a:r>
              <a:rPr lang="ko-KR" altLang="en-US" sz="1200" b="1" kern="1200" noProof="0" dirty="0">
                <a:solidFill>
                  <a:schemeClr val="tx1"/>
                </a:solidFill>
                <a:effectLst/>
                <a:latin typeface="+mn-lt"/>
                <a:ea typeface="Gulim" pitchFamily="34" charset="-127"/>
                <a:cs typeface="+mn-cs"/>
              </a:rPr>
              <a:t>옵션</a:t>
            </a:r>
            <a:r>
              <a:rPr lang="ko-KR" altLang="en-US" sz="1200" kern="1200" noProof="0" dirty="0">
                <a:solidFill>
                  <a:schemeClr val="tx1"/>
                </a:solidFill>
                <a:effectLst/>
                <a:latin typeface="+mn-lt"/>
                <a:ea typeface="Gulim" pitchFamily="34" charset="-127"/>
                <a:cs typeface="+mn-cs"/>
              </a:rPr>
              <a:t> 대화 상자의 </a:t>
            </a:r>
            <a:r>
              <a:rPr lang="ko-KR" altLang="en-US" sz="1200" b="1" kern="1200" noProof="0" dirty="0">
                <a:solidFill>
                  <a:schemeClr val="tx1"/>
                </a:solidFill>
                <a:effectLst/>
                <a:latin typeface="+mn-lt"/>
                <a:ea typeface="Gulim" pitchFamily="34" charset="-127"/>
                <a:cs typeface="+mn-cs"/>
              </a:rPr>
              <a:t>다음에서 명령 선택</a:t>
            </a:r>
            <a:r>
              <a:rPr lang="ko-KR" altLang="en-US" sz="1200" kern="1200" noProof="0" dirty="0">
                <a:solidFill>
                  <a:schemeClr val="tx1"/>
                </a:solidFill>
                <a:effectLst/>
                <a:latin typeface="+mn-lt"/>
                <a:ea typeface="Gulim" pitchFamily="34" charset="-127"/>
                <a:cs typeface="+mn-cs"/>
              </a:rPr>
              <a:t> 목록에서 </a:t>
            </a:r>
            <a:r>
              <a:rPr lang="ko-KR" altLang="en-US" sz="1200" b="1" kern="1200" noProof="0" dirty="0">
                <a:solidFill>
                  <a:schemeClr val="tx1"/>
                </a:solidFill>
                <a:effectLst/>
                <a:latin typeface="+mn-lt"/>
                <a:ea typeface="Gulim" pitchFamily="34" charset="-127"/>
                <a:cs typeface="+mn-cs"/>
              </a:rPr>
              <a:t>모든 명령</a:t>
            </a:r>
            <a:r>
              <a:rPr lang="ko-KR" altLang="en-US" sz="1200" kern="1200" noProof="0" dirty="0">
                <a:solidFill>
                  <a:schemeClr val="tx1"/>
                </a:solidFill>
                <a:effectLst/>
                <a:latin typeface="+mn-lt"/>
                <a:ea typeface="Gulim" pitchFamily="34" charset="-127"/>
                <a:cs typeface="+mn-cs"/>
              </a:rPr>
              <a:t>을 선택합니다</a:t>
            </a:r>
            <a:r>
              <a:rPr lang="en-US" altLang="ko-KR" sz="1200" kern="1200" noProof="0" dirty="0">
                <a:solidFill>
                  <a:schemeClr val="tx1"/>
                </a:solidFill>
                <a:effectLst/>
                <a:latin typeface="+mn-lt"/>
                <a:ea typeface="Gulim" pitchFamily="34" charset="-127"/>
                <a:cs typeface="+mn-cs"/>
              </a:rPr>
              <a:t>. </a:t>
            </a:r>
          </a:p>
          <a:p>
            <a:pPr marL="228600" lvl="0" indent="-228600">
              <a:buFont typeface="+mj-lt"/>
              <a:buAutoNum type="arabicPeriod"/>
            </a:pPr>
            <a:r>
              <a:rPr lang="ko-KR" altLang="en-US" sz="1200" kern="1200" noProof="0" dirty="0">
                <a:solidFill>
                  <a:schemeClr val="tx1"/>
                </a:solidFill>
                <a:effectLst/>
                <a:latin typeface="+mn-lt"/>
                <a:ea typeface="Gulim" pitchFamily="34" charset="-127"/>
                <a:cs typeface="+mn-cs"/>
              </a:rPr>
              <a:t> 명령 목록에서 </a:t>
            </a:r>
            <a:r>
              <a:rPr lang="ko-KR" altLang="en-US" sz="1200" b="1" kern="1200" noProof="0" dirty="0">
                <a:solidFill>
                  <a:schemeClr val="tx1"/>
                </a:solidFill>
                <a:effectLst/>
                <a:latin typeface="+mn-lt"/>
                <a:ea typeface="Gulim" pitchFamily="34" charset="-127"/>
                <a:cs typeface="+mn-cs"/>
              </a:rPr>
              <a:t>셰이프</a:t>
            </a:r>
            <a:r>
              <a:rPr lang="ko-KR" altLang="en-US" sz="1200" kern="1200" noProof="0" dirty="0">
                <a:solidFill>
                  <a:schemeClr val="tx1"/>
                </a:solidFill>
                <a:effectLst/>
                <a:latin typeface="+mn-lt"/>
                <a:ea typeface="Gulim" pitchFamily="34" charset="-127"/>
                <a:cs typeface="+mn-cs"/>
              </a:rPr>
              <a:t> </a:t>
            </a:r>
            <a:r>
              <a:rPr lang="ko-KR" altLang="en-US" sz="1200" b="1" kern="1200" noProof="0" dirty="0">
                <a:solidFill>
                  <a:schemeClr val="tx1"/>
                </a:solidFill>
                <a:effectLst/>
                <a:latin typeface="+mn-lt"/>
                <a:ea typeface="Gulim" pitchFamily="34" charset="-127"/>
                <a:cs typeface="+mn-cs"/>
              </a:rPr>
              <a:t>결합</a:t>
            </a:r>
            <a:r>
              <a:rPr lang="ko-KR" altLang="en-US" sz="1200" kern="1200" noProof="0" dirty="0">
                <a:solidFill>
                  <a:schemeClr val="tx1"/>
                </a:solidFill>
                <a:effectLst/>
                <a:latin typeface="+mn-lt"/>
                <a:ea typeface="Gulim" pitchFamily="34" charset="-127"/>
                <a:cs typeface="+mn-cs"/>
              </a:rPr>
              <a:t>을 클릭하고 </a:t>
            </a:r>
            <a:r>
              <a:rPr lang="ko-KR" altLang="en-US" sz="1200" b="1" kern="1200" noProof="0" dirty="0">
                <a:solidFill>
                  <a:schemeClr val="tx1"/>
                </a:solidFill>
                <a:effectLst/>
                <a:latin typeface="+mn-lt"/>
                <a:ea typeface="Gulim" pitchFamily="34" charset="-127"/>
                <a:cs typeface="+mn-cs"/>
              </a:rPr>
              <a:t>추가</a:t>
            </a:r>
            <a:r>
              <a:rPr lang="ko-KR" altLang="en-US" sz="1200" kern="1200" noProof="0" dirty="0">
                <a:solidFill>
                  <a:schemeClr val="tx1"/>
                </a:solidFill>
                <a:effectLst/>
                <a:latin typeface="+mn-lt"/>
                <a:ea typeface="Gulim" pitchFamily="34" charset="-127"/>
                <a:cs typeface="+mn-cs"/>
              </a:rPr>
              <a:t>를 클릭합니다</a:t>
            </a:r>
            <a:r>
              <a:rPr lang="en-US" altLang="ko-KR" sz="1200" kern="1200" noProof="0" dirty="0">
                <a:solidFill>
                  <a:schemeClr val="tx1"/>
                </a:solidFill>
                <a:effectLst/>
                <a:latin typeface="+mn-lt"/>
                <a:ea typeface="Gulim" pitchFamily="34" charset="-127"/>
                <a:cs typeface="+mn-cs"/>
              </a:rPr>
              <a:t>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noProof="0" dirty="0">
              <a:ea typeface="Gulim" pitchFamily="34" charset="-127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noProof="0" dirty="0">
                <a:ea typeface="Gulim" pitchFamily="34" charset="-127"/>
              </a:rPr>
              <a:t>이 슬라이드의 도형 효과를 재현하려면 다음을 실행합니다</a:t>
            </a:r>
            <a:r>
              <a:rPr lang="en-US" altLang="ko-KR" noProof="0" dirty="0">
                <a:ea typeface="Gulim" pitchFamily="34" charset="-127"/>
              </a:rPr>
              <a:t>.</a:t>
            </a:r>
          </a:p>
          <a:p>
            <a:pPr marL="228600" indent="-228600">
              <a:buAutoNum type="arabicPeriod"/>
            </a:pPr>
            <a:r>
              <a:rPr lang="ko-KR" altLang="en-US" sz="1200" kern="1200" noProof="0" dirty="0">
                <a:solidFill>
                  <a:schemeClr val="tx1"/>
                </a:solidFill>
                <a:effectLst/>
                <a:latin typeface="+mn-lt"/>
                <a:ea typeface="Gulim" pitchFamily="34" charset="-127"/>
                <a:cs typeface="+mn-cs"/>
              </a:rPr>
              <a:t> </a:t>
            </a:r>
            <a:r>
              <a:rPr lang="ko-KR" altLang="en-US" b="1" noProof="0" dirty="0">
                <a:ea typeface="Gulim" pitchFamily="34" charset="-127"/>
              </a:rPr>
              <a:t>홈</a:t>
            </a:r>
            <a:r>
              <a:rPr lang="ko-KR" altLang="en-US" baseline="0" noProof="0" dirty="0">
                <a:ea typeface="Gulim" pitchFamily="34" charset="-127"/>
              </a:rPr>
              <a:t> 탭의 </a:t>
            </a:r>
            <a:r>
              <a:rPr lang="ko-KR" altLang="en-US" b="1" baseline="0" noProof="0" dirty="0">
                <a:ea typeface="Gulim" pitchFamily="34" charset="-127"/>
              </a:rPr>
              <a:t>슬라이드</a:t>
            </a:r>
            <a:r>
              <a:rPr lang="ko-KR" altLang="en-US" baseline="0" noProof="0" dirty="0">
                <a:ea typeface="Gulim" pitchFamily="34" charset="-127"/>
              </a:rPr>
              <a:t> 그룹에서 </a:t>
            </a:r>
            <a:r>
              <a:rPr lang="ko-KR" altLang="en-US" b="1" baseline="0" noProof="0" dirty="0">
                <a:ea typeface="Gulim" pitchFamily="34" charset="-127"/>
              </a:rPr>
              <a:t>레이아웃</a:t>
            </a:r>
            <a:r>
              <a:rPr lang="ko-KR" altLang="en-US" baseline="0" noProof="0" dirty="0">
                <a:ea typeface="Gulim" pitchFamily="34" charset="-127"/>
              </a:rPr>
              <a:t>을 클릭한 다음 </a:t>
            </a:r>
            <a:r>
              <a:rPr lang="ko-KR" altLang="en-US" b="1" baseline="0" noProof="0" dirty="0">
                <a:ea typeface="Gulim" pitchFamily="34" charset="-127"/>
              </a:rPr>
              <a:t>빈 화면</a:t>
            </a:r>
            <a:r>
              <a:rPr lang="ko-KR" altLang="en-US" baseline="0" noProof="0" dirty="0">
                <a:ea typeface="Gulim" pitchFamily="34" charset="-127"/>
              </a:rPr>
              <a:t>을 클릭합니다</a:t>
            </a:r>
            <a:r>
              <a:rPr lang="en-US" altLang="ko-KR" baseline="0" noProof="0" dirty="0">
                <a:ea typeface="Gulim" pitchFamily="34" charset="-127"/>
              </a:rPr>
              <a:t>.</a:t>
            </a:r>
          </a:p>
          <a:p>
            <a:pPr marL="228600" indent="-228600">
              <a:buAutoNum type="arabicPeriod"/>
            </a:pPr>
            <a:r>
              <a:rPr lang="ko-KR" altLang="en-US" sz="1200" kern="1200" noProof="0" dirty="0">
                <a:solidFill>
                  <a:schemeClr val="tx1"/>
                </a:solidFill>
                <a:effectLst/>
                <a:latin typeface="+mn-lt"/>
                <a:ea typeface="Gulim" pitchFamily="34" charset="-127"/>
                <a:cs typeface="+mn-cs"/>
              </a:rPr>
              <a:t> </a:t>
            </a:r>
            <a:r>
              <a:rPr lang="ko-KR" altLang="en-US" baseline="0" noProof="0" dirty="0">
                <a:ea typeface="Gulim" pitchFamily="34" charset="-127"/>
              </a:rPr>
              <a:t>또한 </a:t>
            </a:r>
            <a:r>
              <a:rPr lang="ko-KR" altLang="en-US" b="1" baseline="0" noProof="0" dirty="0">
                <a:ea typeface="Gulim" pitchFamily="34" charset="-127"/>
              </a:rPr>
              <a:t>홈</a:t>
            </a:r>
            <a:r>
              <a:rPr lang="ko-KR" altLang="en-US" baseline="0" noProof="0" dirty="0">
                <a:ea typeface="Gulim" pitchFamily="34" charset="-127"/>
              </a:rPr>
              <a:t> 탭의 </a:t>
            </a:r>
            <a:r>
              <a:rPr lang="ko-KR" altLang="en-US" b="1" baseline="0" noProof="0" dirty="0">
                <a:ea typeface="Gulim" pitchFamily="34" charset="-127"/>
              </a:rPr>
              <a:t>그리기</a:t>
            </a:r>
            <a:r>
              <a:rPr lang="ko-KR" altLang="en-US" baseline="0" noProof="0" dirty="0">
                <a:ea typeface="Gulim" pitchFamily="34" charset="-127"/>
              </a:rPr>
              <a:t> 그룹에서 </a:t>
            </a:r>
            <a:r>
              <a:rPr lang="ko-KR" altLang="en-US" b="1" baseline="0" noProof="0" dirty="0">
                <a:ea typeface="Gulim" pitchFamily="34" charset="-127"/>
              </a:rPr>
              <a:t>도형</a:t>
            </a:r>
            <a:r>
              <a:rPr lang="ko-KR" altLang="en-US" baseline="0" noProof="0" dirty="0">
                <a:ea typeface="Gulim" pitchFamily="34" charset="-127"/>
              </a:rPr>
              <a:t>을 클릭하고 </a:t>
            </a:r>
            <a:r>
              <a:rPr lang="ko-KR" altLang="en-US" b="1" baseline="0" noProof="0" dirty="0">
                <a:ea typeface="Gulim" pitchFamily="34" charset="-127"/>
              </a:rPr>
              <a:t>기본 도형</a:t>
            </a:r>
            <a:r>
              <a:rPr lang="ko-KR" altLang="en-US" baseline="0" noProof="0" dirty="0">
                <a:ea typeface="Gulim" pitchFamily="34" charset="-127"/>
              </a:rPr>
              <a:t>에서 </a:t>
            </a:r>
            <a:r>
              <a:rPr lang="ko-KR" altLang="en-US" b="1" baseline="0" noProof="0" dirty="0">
                <a:ea typeface="Gulim" pitchFamily="34" charset="-127"/>
              </a:rPr>
              <a:t>타원</a:t>
            </a:r>
            <a:r>
              <a:rPr lang="en-US" altLang="ko-KR" baseline="0" noProof="0" dirty="0">
                <a:ea typeface="Gulim" pitchFamily="34" charset="-127"/>
              </a:rPr>
              <a:t>(</a:t>
            </a:r>
            <a:r>
              <a:rPr lang="ko-KR" altLang="en-US" baseline="0" noProof="0" dirty="0">
                <a:ea typeface="Gulim" pitchFamily="34" charset="-127"/>
              </a:rPr>
              <a:t>첫 번째 행</a:t>
            </a:r>
            <a:r>
              <a:rPr lang="en-US" altLang="ko-KR" baseline="0" noProof="0" dirty="0">
                <a:ea typeface="Gulim" pitchFamily="34" charset="-127"/>
              </a:rPr>
              <a:t>)</a:t>
            </a:r>
            <a:r>
              <a:rPr lang="ko-KR" altLang="en-US" baseline="0" noProof="0" dirty="0">
                <a:ea typeface="Gulim" pitchFamily="34" charset="-127"/>
              </a:rPr>
              <a:t>을 클릭합니다</a:t>
            </a:r>
            <a:r>
              <a:rPr lang="en-US" altLang="ko-KR" baseline="0" noProof="0" dirty="0">
                <a:ea typeface="Gulim" pitchFamily="34" charset="-127"/>
              </a:rPr>
              <a:t>.</a:t>
            </a:r>
          </a:p>
          <a:p>
            <a:pPr marL="228600" indent="-228600">
              <a:buAutoNum type="arabicPeriod"/>
            </a:pPr>
            <a:r>
              <a:rPr lang="ko-KR" altLang="en-US" sz="1200" kern="1200" noProof="0" dirty="0">
                <a:solidFill>
                  <a:schemeClr val="tx1"/>
                </a:solidFill>
                <a:effectLst/>
                <a:latin typeface="+mn-lt"/>
                <a:ea typeface="Gulim" pitchFamily="34" charset="-127"/>
                <a:cs typeface="+mn-cs"/>
              </a:rPr>
              <a:t> </a:t>
            </a:r>
            <a:r>
              <a:rPr lang="ko-KR" altLang="en-US" baseline="0" noProof="0" dirty="0">
                <a:ea typeface="Gulim" pitchFamily="34" charset="-127"/>
              </a:rPr>
              <a:t>슬라이드에서 마우스를 끌어 타원을 그립니다</a:t>
            </a:r>
            <a:r>
              <a:rPr lang="en-US" altLang="ko-KR" baseline="0" noProof="0" dirty="0">
                <a:ea typeface="Gulim" pitchFamily="34" charset="-127"/>
              </a:rPr>
              <a:t>.</a:t>
            </a:r>
          </a:p>
          <a:p>
            <a:pPr marL="228600" indent="-228600">
              <a:buAutoNum type="arabicPeriod"/>
            </a:pPr>
            <a:r>
              <a:rPr lang="ko-KR" altLang="en-US" sz="1200" kern="1200" noProof="0" dirty="0">
                <a:solidFill>
                  <a:schemeClr val="tx1"/>
                </a:solidFill>
                <a:effectLst/>
                <a:latin typeface="+mn-lt"/>
                <a:ea typeface="Gulim" pitchFamily="34" charset="-127"/>
                <a:cs typeface="+mn-cs"/>
              </a:rPr>
              <a:t> </a:t>
            </a:r>
            <a:r>
              <a:rPr lang="ko-KR" altLang="en-US" baseline="0" noProof="0" dirty="0">
                <a:ea typeface="Gulim" pitchFamily="34" charset="-127"/>
              </a:rPr>
              <a:t>타원을 선택합니다</a:t>
            </a:r>
            <a:r>
              <a:rPr lang="en-US" altLang="ko-KR" baseline="0" noProof="0" dirty="0">
                <a:ea typeface="Gulim" pitchFamily="34" charset="-127"/>
              </a:rPr>
              <a:t>. </a:t>
            </a:r>
            <a:r>
              <a:rPr lang="ko-KR" altLang="en-US" b="1" baseline="0" noProof="0" dirty="0">
                <a:ea typeface="Gulim" pitchFamily="34" charset="-127"/>
              </a:rPr>
              <a:t>그리기</a:t>
            </a:r>
            <a:r>
              <a:rPr lang="ko-KR" altLang="en-US" baseline="0" noProof="0" dirty="0">
                <a:ea typeface="Gulim" pitchFamily="34" charset="-127"/>
              </a:rPr>
              <a:t> </a:t>
            </a:r>
            <a:r>
              <a:rPr lang="ko-KR" altLang="en-US" b="1" baseline="0" noProof="0" dirty="0">
                <a:ea typeface="Gulim" pitchFamily="34" charset="-127"/>
              </a:rPr>
              <a:t>도구</a:t>
            </a:r>
            <a:r>
              <a:rPr lang="ko-KR" altLang="en-US" baseline="0" noProof="0" dirty="0">
                <a:ea typeface="Gulim" pitchFamily="34" charset="-127"/>
              </a:rPr>
              <a:t> 아래 </a:t>
            </a:r>
            <a:r>
              <a:rPr lang="ko-KR" altLang="en-US" b="1" baseline="0" noProof="0" dirty="0">
                <a:ea typeface="Gulim" pitchFamily="34" charset="-127"/>
              </a:rPr>
              <a:t>서식</a:t>
            </a:r>
            <a:r>
              <a:rPr lang="ko-KR" altLang="en-US" baseline="0" noProof="0" dirty="0">
                <a:ea typeface="Gulim" pitchFamily="34" charset="-127"/>
              </a:rPr>
              <a:t> 탭의 </a:t>
            </a:r>
            <a:r>
              <a:rPr lang="ko-KR" altLang="en-US" b="1" baseline="0" noProof="0" dirty="0">
                <a:ea typeface="Gulim" pitchFamily="34" charset="-127"/>
              </a:rPr>
              <a:t>크기</a:t>
            </a:r>
            <a:r>
              <a:rPr lang="ko-KR" altLang="en-US" baseline="0" noProof="0" dirty="0">
                <a:ea typeface="Gulim" pitchFamily="34" charset="-127"/>
              </a:rPr>
              <a:t> 그룹에서 </a:t>
            </a:r>
            <a:r>
              <a:rPr lang="ko-KR" altLang="en-US" b="1" baseline="0" noProof="0" dirty="0">
                <a:ea typeface="Gulim" pitchFamily="34" charset="-127"/>
              </a:rPr>
              <a:t>높이</a:t>
            </a:r>
            <a:r>
              <a:rPr lang="ko-KR" altLang="en-US" baseline="0" noProof="0" dirty="0">
                <a:ea typeface="Gulim" pitchFamily="34" charset="-127"/>
              </a:rPr>
              <a:t> 상자에 </a:t>
            </a:r>
            <a:r>
              <a:rPr lang="en-US" altLang="ko-KR" b="1" baseline="0" noProof="0" dirty="0">
                <a:ea typeface="Gulim" pitchFamily="34" charset="-127"/>
              </a:rPr>
              <a:t>15.24 cm</a:t>
            </a:r>
            <a:r>
              <a:rPr lang="ko-KR" altLang="en-US" baseline="0" noProof="0" dirty="0">
                <a:ea typeface="Gulim" pitchFamily="34" charset="-127"/>
              </a:rPr>
              <a:t>를 입력하고</a:t>
            </a:r>
            <a:r>
              <a:rPr lang="en-US" altLang="ko-KR" baseline="0" noProof="0" dirty="0">
                <a:ea typeface="Gulim" pitchFamily="34" charset="-127"/>
              </a:rPr>
              <a:t>, </a:t>
            </a:r>
            <a:r>
              <a:rPr lang="ko-KR" altLang="en-US" b="1" baseline="0" noProof="0" dirty="0">
                <a:ea typeface="Gulim" pitchFamily="34" charset="-127"/>
              </a:rPr>
              <a:t>너비</a:t>
            </a:r>
            <a:r>
              <a:rPr lang="ko-KR" altLang="en-US" baseline="0" noProof="0" dirty="0">
                <a:ea typeface="Gulim" pitchFamily="34" charset="-127"/>
              </a:rPr>
              <a:t> 상자에도 </a:t>
            </a:r>
            <a:r>
              <a:rPr lang="en-US" altLang="ko-KR" b="1" baseline="0" noProof="0" dirty="0">
                <a:ea typeface="Gulim" pitchFamily="34" charset="-127"/>
              </a:rPr>
              <a:t>15.24 cm</a:t>
            </a:r>
            <a:r>
              <a:rPr lang="ko-KR" altLang="en-US" baseline="0" noProof="0" dirty="0">
                <a:ea typeface="Gulim" pitchFamily="34" charset="-127"/>
              </a:rPr>
              <a:t>를 입력합니다</a:t>
            </a:r>
            <a:r>
              <a:rPr lang="en-US" altLang="ko-KR" baseline="0" noProof="0" dirty="0">
                <a:ea typeface="Gulim" pitchFamily="34" charset="-127"/>
              </a:rPr>
              <a:t>.</a:t>
            </a:r>
          </a:p>
          <a:p>
            <a:pPr marL="228600" indent="-228600">
              <a:buAutoNum type="arabicPeriod"/>
            </a:pPr>
            <a:r>
              <a:rPr lang="ko-KR" altLang="en-US" sz="1200" kern="1200" noProof="0" dirty="0">
                <a:solidFill>
                  <a:schemeClr val="tx1"/>
                </a:solidFill>
                <a:effectLst/>
                <a:latin typeface="+mn-lt"/>
                <a:ea typeface="Gulim" pitchFamily="34" charset="-127"/>
                <a:cs typeface="+mn-cs"/>
              </a:rPr>
              <a:t> </a:t>
            </a:r>
            <a:r>
              <a:rPr lang="ko-KR" altLang="en-US" baseline="0" noProof="0" dirty="0">
                <a:ea typeface="Gulim" pitchFamily="34" charset="-127"/>
              </a:rPr>
              <a:t>또한 </a:t>
            </a:r>
            <a:r>
              <a:rPr lang="ko-KR" altLang="en-US" b="1" baseline="0" noProof="0" dirty="0">
                <a:ea typeface="Gulim" pitchFamily="34" charset="-127"/>
              </a:rPr>
              <a:t>서식</a:t>
            </a:r>
            <a:r>
              <a:rPr lang="ko-KR" altLang="en-US" baseline="0" noProof="0" dirty="0">
                <a:ea typeface="Gulim" pitchFamily="34" charset="-127"/>
              </a:rPr>
              <a:t> 탭의 </a:t>
            </a:r>
            <a:r>
              <a:rPr lang="ko-KR" altLang="en-US" b="1" baseline="0" noProof="0" dirty="0">
                <a:ea typeface="Gulim" pitchFamily="34" charset="-127"/>
              </a:rPr>
              <a:t>도형</a:t>
            </a:r>
            <a:r>
              <a:rPr lang="ko-KR" altLang="en-US" baseline="0" noProof="0" dirty="0">
                <a:ea typeface="Gulim" pitchFamily="34" charset="-127"/>
              </a:rPr>
              <a:t> </a:t>
            </a:r>
            <a:r>
              <a:rPr lang="ko-KR" altLang="en-US" b="1" baseline="0" noProof="0" dirty="0">
                <a:ea typeface="Gulim" pitchFamily="34" charset="-127"/>
              </a:rPr>
              <a:t>스타일</a:t>
            </a:r>
            <a:r>
              <a:rPr lang="ko-KR" altLang="en-US" baseline="0" noProof="0" dirty="0">
                <a:ea typeface="Gulim" pitchFamily="34" charset="-127"/>
              </a:rPr>
              <a:t> 그룹에서 </a:t>
            </a:r>
            <a:r>
              <a:rPr lang="ko-KR" altLang="en-US" b="1" baseline="0" noProof="0" dirty="0">
                <a:ea typeface="Gulim" pitchFamily="34" charset="-127"/>
              </a:rPr>
              <a:t>도형</a:t>
            </a:r>
            <a:r>
              <a:rPr lang="ko-KR" altLang="en-US" baseline="0" noProof="0" dirty="0">
                <a:ea typeface="Gulim" pitchFamily="34" charset="-127"/>
              </a:rPr>
              <a:t> </a:t>
            </a:r>
            <a:r>
              <a:rPr lang="ko-KR" altLang="en-US" b="1" baseline="0" noProof="0" dirty="0">
                <a:ea typeface="Gulim" pitchFamily="34" charset="-127"/>
              </a:rPr>
              <a:t>윤곽선</a:t>
            </a:r>
            <a:r>
              <a:rPr lang="ko-KR" altLang="en-US" baseline="0" noProof="0" dirty="0">
                <a:ea typeface="Gulim" pitchFamily="34" charset="-127"/>
              </a:rPr>
              <a:t>을 클릭하고 </a:t>
            </a:r>
            <a:r>
              <a:rPr lang="ko-KR" altLang="en-US" b="1" baseline="0" noProof="0" dirty="0">
                <a:ea typeface="Gulim" pitchFamily="34" charset="-127"/>
              </a:rPr>
              <a:t>윤곽선</a:t>
            </a:r>
            <a:r>
              <a:rPr lang="ko-KR" altLang="en-US" baseline="0" noProof="0" dirty="0">
                <a:ea typeface="Gulim" pitchFamily="34" charset="-127"/>
              </a:rPr>
              <a:t> </a:t>
            </a:r>
            <a:r>
              <a:rPr lang="ko-KR" altLang="en-US" b="1" baseline="0" noProof="0" dirty="0">
                <a:ea typeface="Gulim" pitchFamily="34" charset="-127"/>
              </a:rPr>
              <a:t>없음</a:t>
            </a:r>
            <a:r>
              <a:rPr lang="ko-KR" altLang="en-US" baseline="0" noProof="0" dirty="0">
                <a:ea typeface="Gulim" pitchFamily="34" charset="-127"/>
              </a:rPr>
              <a:t>을 클릭합니다</a:t>
            </a:r>
            <a:r>
              <a:rPr lang="en-US" altLang="ko-KR" baseline="0" noProof="0" dirty="0">
                <a:ea typeface="Gulim" pitchFamily="34" charset="-127"/>
              </a:rPr>
              <a:t>.</a:t>
            </a:r>
          </a:p>
          <a:p>
            <a:pPr marL="228600" indent="-228600">
              <a:buAutoNum type="arabicPeriod"/>
            </a:pPr>
            <a:r>
              <a:rPr lang="ko-KR" altLang="en-US" sz="1200" kern="1200" noProof="0" dirty="0">
                <a:solidFill>
                  <a:schemeClr val="tx1"/>
                </a:solidFill>
                <a:effectLst/>
                <a:latin typeface="+mn-lt"/>
                <a:ea typeface="Gulim" pitchFamily="34" charset="-127"/>
                <a:cs typeface="+mn-cs"/>
              </a:rPr>
              <a:t> </a:t>
            </a:r>
            <a:r>
              <a:rPr lang="ko-KR" altLang="en-US" b="1" baseline="0" noProof="0" dirty="0">
                <a:ea typeface="Gulim" pitchFamily="34" charset="-127"/>
              </a:rPr>
              <a:t>홈</a:t>
            </a:r>
            <a:r>
              <a:rPr lang="ko-KR" altLang="en-US" baseline="0" noProof="0" dirty="0">
                <a:ea typeface="Gulim" pitchFamily="34" charset="-127"/>
              </a:rPr>
              <a:t> 탭의 </a:t>
            </a:r>
            <a:r>
              <a:rPr lang="ko-KR" altLang="en-US" b="1" baseline="0" noProof="0" dirty="0">
                <a:ea typeface="Gulim" pitchFamily="34" charset="-127"/>
              </a:rPr>
              <a:t>그리기</a:t>
            </a:r>
            <a:r>
              <a:rPr lang="ko-KR" altLang="en-US" baseline="0" noProof="0" dirty="0">
                <a:ea typeface="Gulim" pitchFamily="34" charset="-127"/>
              </a:rPr>
              <a:t> 그룹에서 </a:t>
            </a:r>
            <a:r>
              <a:rPr lang="ko-KR" altLang="en-US" b="1" baseline="0" noProof="0" dirty="0">
                <a:ea typeface="Gulim" pitchFamily="34" charset="-127"/>
              </a:rPr>
              <a:t>도형</a:t>
            </a:r>
            <a:r>
              <a:rPr lang="ko-KR" altLang="en-US" baseline="0" noProof="0" dirty="0">
                <a:ea typeface="Gulim" pitchFamily="34" charset="-127"/>
              </a:rPr>
              <a:t>을 클릭하고 </a:t>
            </a:r>
            <a:r>
              <a:rPr lang="ko-KR" altLang="en-US" b="1" baseline="0" noProof="0" dirty="0">
                <a:ea typeface="Gulim" pitchFamily="34" charset="-127"/>
              </a:rPr>
              <a:t>기본</a:t>
            </a:r>
            <a:r>
              <a:rPr lang="ko-KR" altLang="en-US" baseline="0" noProof="0" dirty="0">
                <a:ea typeface="Gulim" pitchFamily="34" charset="-127"/>
              </a:rPr>
              <a:t> </a:t>
            </a:r>
            <a:r>
              <a:rPr lang="ko-KR" altLang="en-US" b="1" baseline="0" noProof="0" dirty="0">
                <a:ea typeface="Gulim" pitchFamily="34" charset="-127"/>
              </a:rPr>
              <a:t>도형</a:t>
            </a:r>
            <a:r>
              <a:rPr lang="ko-KR" altLang="en-US" baseline="0" noProof="0" dirty="0">
                <a:ea typeface="Gulim" pitchFamily="34" charset="-127"/>
              </a:rPr>
              <a:t>에서 </a:t>
            </a:r>
            <a:r>
              <a:rPr lang="ko-KR" altLang="en-US" b="1" baseline="0" noProof="0" dirty="0">
                <a:ea typeface="Gulim" pitchFamily="34" charset="-127"/>
              </a:rPr>
              <a:t>원형</a:t>
            </a:r>
            <a:r>
              <a:rPr lang="en-US" altLang="ko-KR" baseline="0" noProof="0" dirty="0">
                <a:ea typeface="Gulim" pitchFamily="34" charset="-127"/>
              </a:rPr>
              <a:t>(</a:t>
            </a:r>
            <a:r>
              <a:rPr lang="ko-KR" altLang="en-US" baseline="0" noProof="0" dirty="0">
                <a:ea typeface="Gulim" pitchFamily="34" charset="-127"/>
              </a:rPr>
              <a:t>두 번째 행</a:t>
            </a:r>
            <a:r>
              <a:rPr lang="en-US" altLang="ko-KR" baseline="0" noProof="0" dirty="0">
                <a:ea typeface="Gulim" pitchFamily="34" charset="-127"/>
              </a:rPr>
              <a:t>)</a:t>
            </a:r>
            <a:r>
              <a:rPr lang="ko-KR" altLang="en-US" baseline="0" noProof="0" dirty="0">
                <a:ea typeface="Gulim" pitchFamily="34" charset="-127"/>
              </a:rPr>
              <a:t>을 클릭합니다</a:t>
            </a:r>
            <a:r>
              <a:rPr lang="en-US" altLang="ko-KR" baseline="0" noProof="0" dirty="0">
                <a:ea typeface="Gulim" pitchFamily="34" charset="-127"/>
              </a:rPr>
              <a:t>.</a:t>
            </a:r>
          </a:p>
          <a:p>
            <a:pPr marL="228600" indent="-228600">
              <a:buAutoNum type="arabicPeriod"/>
            </a:pPr>
            <a:r>
              <a:rPr lang="ko-KR" altLang="en-US" sz="1200" kern="1200" noProof="0" dirty="0">
                <a:solidFill>
                  <a:schemeClr val="tx1"/>
                </a:solidFill>
                <a:effectLst/>
                <a:latin typeface="+mn-lt"/>
                <a:ea typeface="Gulim" pitchFamily="34" charset="-127"/>
                <a:cs typeface="+mn-cs"/>
              </a:rPr>
              <a:t> </a:t>
            </a:r>
            <a:r>
              <a:rPr lang="ko-KR" altLang="en-US" baseline="0" noProof="0" dirty="0">
                <a:ea typeface="Gulim" pitchFamily="34" charset="-127"/>
              </a:rPr>
              <a:t>슬라이드에서 마우스를 끌어 원형을 그립니다</a:t>
            </a:r>
            <a:r>
              <a:rPr lang="en-US" altLang="ko-KR" baseline="0" noProof="0" dirty="0">
                <a:ea typeface="Gulim" pitchFamily="34" charset="-127"/>
              </a:rPr>
              <a:t>.</a:t>
            </a:r>
          </a:p>
          <a:p>
            <a:pPr marL="228600" indent="-228600">
              <a:buAutoNum type="arabicPeriod"/>
            </a:pPr>
            <a:r>
              <a:rPr lang="ko-KR" altLang="en-US" sz="1200" kern="1200" noProof="0" dirty="0">
                <a:solidFill>
                  <a:schemeClr val="tx1"/>
                </a:solidFill>
                <a:effectLst/>
                <a:latin typeface="+mn-lt"/>
                <a:ea typeface="Gulim" pitchFamily="34" charset="-127"/>
                <a:cs typeface="+mn-cs"/>
              </a:rPr>
              <a:t> </a:t>
            </a:r>
            <a:r>
              <a:rPr lang="ko-KR" altLang="en-US" baseline="0" noProof="0" dirty="0">
                <a:ea typeface="Gulim" pitchFamily="34" charset="-127"/>
              </a:rPr>
              <a:t>원형을 선택합니다</a:t>
            </a:r>
            <a:r>
              <a:rPr lang="en-US" altLang="ko-KR" baseline="0" noProof="0" dirty="0">
                <a:ea typeface="Gulim" pitchFamily="34" charset="-127"/>
              </a:rPr>
              <a:t>. </a:t>
            </a:r>
            <a:r>
              <a:rPr lang="ko-KR" altLang="en-US" sz="1200" kern="1200" noProof="0" dirty="0">
                <a:solidFill>
                  <a:schemeClr val="tx1"/>
                </a:solidFill>
                <a:effectLst/>
                <a:latin typeface="+mn-lt"/>
                <a:ea typeface="Gulim" pitchFamily="34" charset="-127"/>
                <a:cs typeface="+mn-cs"/>
              </a:rPr>
              <a:t>노란색 마름모꼴 조정 핸들을 끌어 </a:t>
            </a:r>
            <a:r>
              <a:rPr lang="en-US" altLang="ko-KR" sz="1200" kern="1200" noProof="0" dirty="0">
                <a:solidFill>
                  <a:schemeClr val="tx1"/>
                </a:solidFill>
                <a:effectLst/>
                <a:latin typeface="+mn-lt"/>
                <a:ea typeface="Gulim" pitchFamily="34" charset="-127"/>
                <a:cs typeface="+mn-cs"/>
              </a:rPr>
              <a:t>V</a:t>
            </a:r>
            <a:r>
              <a:rPr lang="ko-KR" altLang="en-US" sz="1200" kern="1200" noProof="0" dirty="0">
                <a:solidFill>
                  <a:schemeClr val="tx1"/>
                </a:solidFill>
                <a:effectLst/>
                <a:latin typeface="+mn-lt"/>
                <a:ea typeface="Gulim" pitchFamily="34" charset="-127"/>
                <a:cs typeface="+mn-cs"/>
              </a:rPr>
              <a:t>자형 도형을 만듭니다</a:t>
            </a:r>
            <a:r>
              <a:rPr lang="en-US" altLang="ko-KR" sz="1200" kern="1200" noProof="0" dirty="0">
                <a:solidFill>
                  <a:schemeClr val="tx1"/>
                </a:solidFill>
                <a:effectLst/>
                <a:latin typeface="+mn-lt"/>
                <a:ea typeface="Gulim" pitchFamily="34" charset="-127"/>
                <a:cs typeface="+mn-cs"/>
              </a:rPr>
              <a:t>.</a:t>
            </a:r>
            <a:r>
              <a:rPr lang="ko-KR" altLang="en-US" sz="1200" baseline="0" noProof="0" dirty="0">
                <a:ea typeface="Gulim" pitchFamily="34" charset="-127"/>
              </a:rPr>
              <a:t> </a:t>
            </a:r>
            <a:endParaRPr lang="ko-KR" altLang="en-US" baseline="0" noProof="0" dirty="0">
              <a:ea typeface="Gulim" pitchFamily="34" charset="-127"/>
            </a:endParaRPr>
          </a:p>
          <a:p>
            <a:pPr marL="228600" indent="-228600">
              <a:buAutoNum type="arabicPeriod"/>
            </a:pPr>
            <a:r>
              <a:rPr lang="ko-KR" altLang="en-US" sz="1200" kern="1200" noProof="0" dirty="0">
                <a:solidFill>
                  <a:schemeClr val="tx1"/>
                </a:solidFill>
                <a:effectLst/>
                <a:latin typeface="+mn-lt"/>
                <a:ea typeface="Gulim" pitchFamily="34" charset="-127"/>
                <a:cs typeface="+mn-cs"/>
              </a:rPr>
              <a:t> </a:t>
            </a:r>
            <a:r>
              <a:rPr lang="ko-KR" altLang="en-US" b="1" baseline="0" noProof="0" dirty="0">
                <a:ea typeface="Gulim" pitchFamily="34" charset="-127"/>
              </a:rPr>
              <a:t>그리기</a:t>
            </a:r>
            <a:r>
              <a:rPr lang="ko-KR" altLang="en-US" baseline="0" noProof="0" dirty="0">
                <a:ea typeface="Gulim" pitchFamily="34" charset="-127"/>
              </a:rPr>
              <a:t> </a:t>
            </a:r>
            <a:r>
              <a:rPr lang="ko-KR" altLang="en-US" b="1" baseline="0" noProof="0" dirty="0">
                <a:ea typeface="Gulim" pitchFamily="34" charset="-127"/>
              </a:rPr>
              <a:t>도구</a:t>
            </a:r>
            <a:r>
              <a:rPr lang="ko-KR" altLang="en-US" baseline="0" noProof="0" dirty="0">
                <a:ea typeface="Gulim" pitchFamily="34" charset="-127"/>
              </a:rPr>
              <a:t> 아래 </a:t>
            </a:r>
            <a:r>
              <a:rPr lang="ko-KR" altLang="en-US" b="1" baseline="0" noProof="0" dirty="0">
                <a:ea typeface="Gulim" pitchFamily="34" charset="-127"/>
              </a:rPr>
              <a:t>서식</a:t>
            </a:r>
            <a:r>
              <a:rPr lang="ko-KR" altLang="en-US" baseline="0" noProof="0" dirty="0">
                <a:ea typeface="Gulim" pitchFamily="34" charset="-127"/>
              </a:rPr>
              <a:t> 탭의 </a:t>
            </a:r>
            <a:r>
              <a:rPr lang="ko-KR" altLang="en-US" b="1" baseline="0" noProof="0" dirty="0">
                <a:ea typeface="Gulim" pitchFamily="34" charset="-127"/>
              </a:rPr>
              <a:t>크기</a:t>
            </a:r>
            <a:r>
              <a:rPr lang="ko-KR" altLang="en-US" baseline="0" noProof="0" dirty="0">
                <a:ea typeface="Gulim" pitchFamily="34" charset="-127"/>
              </a:rPr>
              <a:t> 그룹에서 </a:t>
            </a:r>
            <a:r>
              <a:rPr lang="ko-KR" altLang="en-US" b="1" baseline="0" noProof="0" dirty="0">
                <a:ea typeface="Gulim" pitchFamily="34" charset="-127"/>
              </a:rPr>
              <a:t>높이</a:t>
            </a:r>
            <a:r>
              <a:rPr lang="ko-KR" altLang="en-US" baseline="0" noProof="0" dirty="0">
                <a:ea typeface="Gulim" pitchFamily="34" charset="-127"/>
              </a:rPr>
              <a:t> 상자에 </a:t>
            </a:r>
            <a:r>
              <a:rPr lang="en-US" altLang="ko-KR" b="1" baseline="0" noProof="0" dirty="0">
                <a:ea typeface="Gulim" pitchFamily="34" charset="-127"/>
              </a:rPr>
              <a:t>14.47 cm</a:t>
            </a:r>
            <a:r>
              <a:rPr lang="ko-KR" altLang="en-US" baseline="0" noProof="0" dirty="0">
                <a:ea typeface="Gulim" pitchFamily="34" charset="-127"/>
              </a:rPr>
              <a:t>를 입력하고 </a:t>
            </a:r>
            <a:r>
              <a:rPr lang="ko-KR" altLang="en-US" b="1" baseline="0" noProof="0" dirty="0">
                <a:ea typeface="Gulim" pitchFamily="34" charset="-127"/>
              </a:rPr>
              <a:t>너비</a:t>
            </a:r>
            <a:r>
              <a:rPr lang="ko-KR" altLang="en-US" baseline="0" noProof="0" dirty="0">
                <a:ea typeface="Gulim" pitchFamily="34" charset="-127"/>
              </a:rPr>
              <a:t> 상자에도 </a:t>
            </a:r>
            <a:r>
              <a:rPr lang="en-US" altLang="ko-KR" b="1" baseline="0" noProof="0" dirty="0">
                <a:ea typeface="Gulim" pitchFamily="34" charset="-127"/>
              </a:rPr>
              <a:t>14.47 cm</a:t>
            </a:r>
            <a:r>
              <a:rPr lang="ko-KR" altLang="en-US" baseline="0" noProof="0" dirty="0">
                <a:ea typeface="Gulim" pitchFamily="34" charset="-127"/>
              </a:rPr>
              <a:t>를 입력합니다</a:t>
            </a:r>
            <a:r>
              <a:rPr lang="en-US" altLang="ko-KR" baseline="0" noProof="0" dirty="0">
                <a:ea typeface="Gulim" pitchFamily="34" charset="-127"/>
              </a:rPr>
              <a:t>.</a:t>
            </a:r>
          </a:p>
          <a:p>
            <a:pPr marL="228600" indent="-228600">
              <a:buAutoNum type="arabicPeriod"/>
            </a:pPr>
            <a:r>
              <a:rPr lang="en-US" altLang="ko-KR" baseline="0" noProof="0" dirty="0">
                <a:ea typeface="Gulim" pitchFamily="34" charset="-127"/>
              </a:rPr>
              <a:t>Ctrl </a:t>
            </a:r>
            <a:r>
              <a:rPr lang="ko-KR" altLang="en-US" baseline="0" noProof="0" dirty="0">
                <a:ea typeface="Gulim" pitchFamily="34" charset="-127"/>
              </a:rPr>
              <a:t>키를 누른 상태로 타원을 선택한 다음 원형을 선택합니다</a:t>
            </a:r>
            <a:r>
              <a:rPr lang="en-US" altLang="ko-KR" baseline="0" noProof="0" dirty="0">
                <a:ea typeface="Gulim" pitchFamily="34" charset="-127"/>
              </a:rPr>
              <a:t>. </a:t>
            </a:r>
            <a:r>
              <a:rPr lang="ko-KR" altLang="en-US" b="1" baseline="0" noProof="0" dirty="0">
                <a:ea typeface="Gulim" pitchFamily="34" charset="-127"/>
              </a:rPr>
              <a:t>홈</a:t>
            </a:r>
            <a:r>
              <a:rPr lang="ko-KR" altLang="en-US" baseline="0" noProof="0" dirty="0">
                <a:ea typeface="Gulim" pitchFamily="34" charset="-127"/>
              </a:rPr>
              <a:t> 탭의 </a:t>
            </a:r>
            <a:r>
              <a:rPr lang="ko-KR" altLang="en-US" b="1" baseline="0" noProof="0" dirty="0">
                <a:ea typeface="Gulim" pitchFamily="34" charset="-127"/>
              </a:rPr>
              <a:t>그리기</a:t>
            </a:r>
            <a:r>
              <a:rPr lang="ko-KR" altLang="en-US" baseline="0" noProof="0" dirty="0">
                <a:ea typeface="Gulim" pitchFamily="34" charset="-127"/>
              </a:rPr>
              <a:t> 그룹에서 </a:t>
            </a:r>
            <a:r>
              <a:rPr lang="ko-KR" altLang="en-US" b="1" baseline="0" noProof="0" dirty="0">
                <a:ea typeface="Gulim" pitchFamily="34" charset="-127"/>
              </a:rPr>
              <a:t>정렬</a:t>
            </a:r>
            <a:r>
              <a:rPr lang="ko-KR" altLang="en-US" baseline="0" noProof="0" dirty="0">
                <a:ea typeface="Gulim" pitchFamily="34" charset="-127"/>
              </a:rPr>
              <a:t>을 클릭하고 </a:t>
            </a:r>
            <a:r>
              <a:rPr lang="ko-KR" altLang="en-US" b="1" baseline="0" noProof="0" dirty="0">
                <a:ea typeface="Gulim" pitchFamily="34" charset="-127"/>
              </a:rPr>
              <a:t>맞춤</a:t>
            </a:r>
            <a:r>
              <a:rPr lang="ko-KR" altLang="en-US" baseline="0" noProof="0" dirty="0">
                <a:ea typeface="Gulim" pitchFamily="34" charset="-127"/>
              </a:rPr>
              <a:t>을 가리킨 후에 다음을 실행합니다</a:t>
            </a:r>
            <a:r>
              <a:rPr lang="en-US" altLang="ko-KR" baseline="0" noProof="0" dirty="0">
                <a:ea typeface="Gulim" pitchFamily="34" charset="-127"/>
              </a:rPr>
              <a:t>.</a:t>
            </a:r>
          </a:p>
          <a:p>
            <a:pPr marL="685800" lvl="1" indent="-228600">
              <a:buAutoNum type="arabicPeriod"/>
            </a:pPr>
            <a:r>
              <a:rPr lang="ko-KR" altLang="en-US" sz="1200" kern="1200" noProof="0" dirty="0">
                <a:solidFill>
                  <a:schemeClr val="tx1"/>
                </a:solidFill>
                <a:effectLst/>
                <a:latin typeface="+mn-lt"/>
                <a:ea typeface="Gulim" pitchFamily="34" charset="-127"/>
                <a:cs typeface="+mn-cs"/>
              </a:rPr>
              <a:t> </a:t>
            </a:r>
            <a:r>
              <a:rPr lang="ko-KR" altLang="en-US" b="1" baseline="0" noProof="0" dirty="0">
                <a:ea typeface="Gulim" pitchFamily="34" charset="-127"/>
              </a:rPr>
              <a:t>슬라이드에 맞춤</a:t>
            </a:r>
            <a:r>
              <a:rPr lang="ko-KR" altLang="en-US" baseline="0" noProof="0" dirty="0">
                <a:ea typeface="Gulim" pitchFamily="34" charset="-127"/>
              </a:rPr>
              <a:t>을 클릭합니다</a:t>
            </a:r>
            <a:r>
              <a:rPr lang="en-US" altLang="ko-KR" baseline="0" noProof="0" dirty="0">
                <a:ea typeface="Gulim" pitchFamily="34" charset="-127"/>
              </a:rPr>
              <a:t>.</a:t>
            </a:r>
          </a:p>
          <a:p>
            <a:pPr marL="685800" lvl="1" indent="-228600">
              <a:buAutoNum type="arabicPeriod"/>
            </a:pPr>
            <a:r>
              <a:rPr lang="ko-KR" altLang="en-US" sz="1200" kern="1200" noProof="0" dirty="0">
                <a:solidFill>
                  <a:schemeClr val="tx1"/>
                </a:solidFill>
                <a:effectLst/>
                <a:latin typeface="+mn-lt"/>
                <a:ea typeface="Gulim" pitchFamily="34" charset="-127"/>
                <a:cs typeface="+mn-cs"/>
              </a:rPr>
              <a:t> </a:t>
            </a:r>
            <a:r>
              <a:rPr lang="ko-KR" altLang="en-US" b="1" baseline="0" noProof="0" dirty="0">
                <a:ea typeface="Gulim" pitchFamily="34" charset="-127"/>
              </a:rPr>
              <a:t>가운데 맞춤</a:t>
            </a:r>
            <a:r>
              <a:rPr lang="ko-KR" altLang="en-US" baseline="0" noProof="0" dirty="0">
                <a:ea typeface="Gulim" pitchFamily="34" charset="-127"/>
              </a:rPr>
              <a:t>을 클릭합니다</a:t>
            </a:r>
            <a:r>
              <a:rPr lang="en-US" altLang="ko-KR" baseline="0" noProof="0" dirty="0">
                <a:ea typeface="Gulim" pitchFamily="34" charset="-127"/>
              </a:rPr>
              <a:t>.</a:t>
            </a:r>
          </a:p>
          <a:p>
            <a:pPr marL="685800" lvl="1" indent="-228600">
              <a:buAutoNum type="arabicPeriod"/>
            </a:pPr>
            <a:r>
              <a:rPr lang="ko-KR" altLang="en-US" sz="1200" kern="1200" noProof="0" dirty="0">
                <a:solidFill>
                  <a:schemeClr val="tx1"/>
                </a:solidFill>
                <a:effectLst/>
                <a:latin typeface="+mn-lt"/>
                <a:ea typeface="Gulim" pitchFamily="34" charset="-127"/>
                <a:cs typeface="+mn-cs"/>
              </a:rPr>
              <a:t> </a:t>
            </a:r>
            <a:r>
              <a:rPr lang="ko-KR" altLang="en-US" b="1" baseline="0" noProof="0" dirty="0">
                <a:ea typeface="Gulim" pitchFamily="34" charset="-127"/>
              </a:rPr>
              <a:t>중간 맞춤</a:t>
            </a:r>
            <a:r>
              <a:rPr lang="ko-KR" altLang="en-US" baseline="0" noProof="0" dirty="0">
                <a:ea typeface="Gulim" pitchFamily="34" charset="-127"/>
              </a:rPr>
              <a:t>을 클릭합니다</a:t>
            </a:r>
            <a:r>
              <a:rPr lang="en-US" altLang="ko-KR" baseline="0" noProof="0" dirty="0">
                <a:ea typeface="Gulim" pitchFamily="34" charset="-127"/>
              </a:rPr>
              <a:t>.</a:t>
            </a:r>
            <a:endParaRPr lang="ko-KR" altLang="en-US" noProof="0" dirty="0">
              <a:ea typeface="Gulim" pitchFamily="34" charset="-127"/>
            </a:endParaRPr>
          </a:p>
          <a:p>
            <a:pPr marL="228600" indent="-228600">
              <a:buAutoNum type="arabicPeriod"/>
            </a:pPr>
            <a:r>
              <a:rPr lang="en-US" altLang="ko-KR" sz="1200" kern="1200" noProof="0" dirty="0">
                <a:solidFill>
                  <a:schemeClr val="tx1"/>
                </a:solidFill>
                <a:effectLst/>
                <a:latin typeface="+mn-lt"/>
                <a:ea typeface="Gulim" pitchFamily="34" charset="-127"/>
                <a:cs typeface="+mn-cs"/>
              </a:rPr>
              <a:t>Ctrl </a:t>
            </a:r>
            <a:r>
              <a:rPr lang="ko-KR" altLang="en-US" sz="1200" kern="1200" noProof="0" dirty="0">
                <a:solidFill>
                  <a:schemeClr val="tx1"/>
                </a:solidFill>
                <a:effectLst/>
                <a:latin typeface="+mn-lt"/>
                <a:ea typeface="Gulim" pitchFamily="34" charset="-127"/>
                <a:cs typeface="+mn-cs"/>
              </a:rPr>
              <a:t>키를 누른 상태로 타원을 선택한 다음 원형 도형을 선택합니다</a:t>
            </a:r>
            <a:r>
              <a:rPr lang="en-US" altLang="ko-KR" sz="1200" kern="1200" noProof="0" dirty="0">
                <a:solidFill>
                  <a:schemeClr val="tx1"/>
                </a:solidFill>
                <a:effectLst/>
                <a:latin typeface="+mn-lt"/>
                <a:ea typeface="Gulim" pitchFamily="34" charset="-127"/>
                <a:cs typeface="+mn-cs"/>
              </a:rPr>
              <a:t>. </a:t>
            </a:r>
            <a:r>
              <a:rPr lang="ko-KR" altLang="en-US" sz="1200" kern="1200" noProof="0" dirty="0">
                <a:solidFill>
                  <a:schemeClr val="tx1"/>
                </a:solidFill>
                <a:effectLst/>
                <a:latin typeface="+mn-lt"/>
                <a:ea typeface="Gulim" pitchFamily="34" charset="-127"/>
                <a:cs typeface="+mn-cs"/>
              </a:rPr>
              <a:t>빠른 실행 도구 모음에서 </a:t>
            </a:r>
            <a:r>
              <a:rPr lang="ko-KR" altLang="en-US" sz="1200" b="1" kern="1200" noProof="0" dirty="0">
                <a:solidFill>
                  <a:schemeClr val="tx1"/>
                </a:solidFill>
                <a:effectLst/>
                <a:latin typeface="+mn-lt"/>
                <a:ea typeface="Gulim" pitchFamily="34" charset="-127"/>
                <a:cs typeface="+mn-cs"/>
              </a:rPr>
              <a:t>셰이프 결합</a:t>
            </a:r>
            <a:r>
              <a:rPr lang="ko-KR" altLang="en-US" sz="1200" kern="1200" noProof="0" dirty="0">
                <a:solidFill>
                  <a:schemeClr val="tx1"/>
                </a:solidFill>
                <a:effectLst/>
                <a:latin typeface="+mn-lt"/>
                <a:ea typeface="Gulim" pitchFamily="34" charset="-127"/>
                <a:cs typeface="+mn-cs"/>
              </a:rPr>
              <a:t>을 클릭한 다음 </a:t>
            </a:r>
            <a:r>
              <a:rPr lang="ko-KR" altLang="en-US" sz="1200" b="1" kern="1200" noProof="0" dirty="0">
                <a:solidFill>
                  <a:schemeClr val="tx1"/>
                </a:solidFill>
                <a:effectLst/>
                <a:latin typeface="+mn-lt"/>
                <a:ea typeface="Gulim" pitchFamily="34" charset="-127"/>
                <a:cs typeface="+mn-cs"/>
              </a:rPr>
              <a:t>셰이프</a:t>
            </a:r>
            <a:r>
              <a:rPr lang="ko-KR" altLang="en-US" sz="1200" kern="1200" noProof="0" dirty="0">
                <a:solidFill>
                  <a:schemeClr val="tx1"/>
                </a:solidFill>
                <a:effectLst/>
                <a:latin typeface="+mn-lt"/>
                <a:ea typeface="Gulim" pitchFamily="34" charset="-127"/>
                <a:cs typeface="+mn-cs"/>
              </a:rPr>
              <a:t> </a:t>
            </a:r>
            <a:r>
              <a:rPr lang="ko-KR" altLang="en-US" sz="1200" b="1" kern="1200" noProof="0" dirty="0">
                <a:solidFill>
                  <a:schemeClr val="tx1"/>
                </a:solidFill>
                <a:effectLst/>
                <a:latin typeface="+mn-lt"/>
                <a:ea typeface="Gulim" pitchFamily="34" charset="-127"/>
                <a:cs typeface="+mn-cs"/>
              </a:rPr>
              <a:t>빼기</a:t>
            </a:r>
            <a:r>
              <a:rPr lang="ko-KR" altLang="en-US" sz="1200" kern="1200" noProof="0" dirty="0">
                <a:solidFill>
                  <a:schemeClr val="tx1"/>
                </a:solidFill>
                <a:effectLst/>
                <a:latin typeface="+mn-lt"/>
                <a:ea typeface="Gulim" pitchFamily="34" charset="-127"/>
                <a:cs typeface="+mn-cs"/>
              </a:rPr>
              <a:t>를 클릭합니다</a:t>
            </a:r>
            <a:r>
              <a:rPr lang="en-US" altLang="ko-KR" sz="1200" kern="1200" noProof="0" dirty="0">
                <a:solidFill>
                  <a:schemeClr val="tx1"/>
                </a:solidFill>
                <a:effectLst/>
                <a:latin typeface="+mn-lt"/>
                <a:ea typeface="Gulim" pitchFamily="34" charset="-127"/>
                <a:cs typeface="+mn-cs"/>
              </a:rPr>
              <a:t>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ko-KR" altLang="en-US" baseline="0" noProof="0" dirty="0">
                <a:ea typeface="Gulim" pitchFamily="34" charset="-127"/>
              </a:rPr>
              <a:t>새 도형을 선택합니다</a:t>
            </a:r>
            <a:r>
              <a:rPr lang="en-US" altLang="ko-KR" baseline="0" noProof="0" dirty="0">
                <a:ea typeface="Gulim" pitchFamily="34" charset="-127"/>
              </a:rPr>
              <a:t>. </a:t>
            </a:r>
            <a:r>
              <a:rPr lang="ko-KR" altLang="en-US" b="1" baseline="0" noProof="0" dirty="0">
                <a:ea typeface="Gulim" pitchFamily="34" charset="-127"/>
              </a:rPr>
              <a:t>그리기</a:t>
            </a:r>
            <a:r>
              <a:rPr lang="ko-KR" altLang="en-US" baseline="0" noProof="0" dirty="0">
                <a:ea typeface="Gulim" pitchFamily="34" charset="-127"/>
              </a:rPr>
              <a:t> </a:t>
            </a:r>
            <a:r>
              <a:rPr lang="ko-KR" altLang="en-US" b="1" baseline="0" noProof="0" dirty="0">
                <a:ea typeface="Gulim" pitchFamily="34" charset="-127"/>
              </a:rPr>
              <a:t>도구</a:t>
            </a:r>
            <a:r>
              <a:rPr lang="ko-KR" altLang="en-US" baseline="0" noProof="0" dirty="0">
                <a:ea typeface="Gulim" pitchFamily="34" charset="-127"/>
              </a:rPr>
              <a:t> 아래 </a:t>
            </a:r>
            <a:r>
              <a:rPr lang="ko-KR" altLang="en-US" b="1" baseline="0" noProof="0" dirty="0">
                <a:ea typeface="Gulim" pitchFamily="34" charset="-127"/>
              </a:rPr>
              <a:t>서식</a:t>
            </a:r>
            <a:r>
              <a:rPr lang="ko-KR" altLang="en-US" baseline="0" noProof="0" dirty="0">
                <a:ea typeface="Gulim" pitchFamily="34" charset="-127"/>
              </a:rPr>
              <a:t> 탭의 </a:t>
            </a:r>
            <a:r>
              <a:rPr lang="ko-KR" altLang="en-US" b="1" baseline="0" noProof="0" dirty="0">
                <a:ea typeface="Gulim" pitchFamily="34" charset="-127"/>
              </a:rPr>
              <a:t>도형</a:t>
            </a:r>
            <a:r>
              <a:rPr lang="ko-KR" altLang="en-US" baseline="0" noProof="0" dirty="0">
                <a:ea typeface="Gulim" pitchFamily="34" charset="-127"/>
              </a:rPr>
              <a:t> </a:t>
            </a:r>
            <a:r>
              <a:rPr lang="ko-KR" altLang="en-US" b="1" baseline="0" noProof="0" dirty="0">
                <a:ea typeface="Gulim" pitchFamily="34" charset="-127"/>
              </a:rPr>
              <a:t>스타일</a:t>
            </a:r>
            <a:r>
              <a:rPr lang="ko-KR" altLang="en-US" baseline="0" noProof="0" dirty="0">
                <a:ea typeface="Gulim" pitchFamily="34" charset="-127"/>
              </a:rPr>
              <a:t> 그룹에서 </a:t>
            </a:r>
            <a:r>
              <a:rPr lang="ko-KR" altLang="en-US" b="1" baseline="0" noProof="0" dirty="0">
                <a:ea typeface="Gulim" pitchFamily="34" charset="-127"/>
              </a:rPr>
              <a:t>도형</a:t>
            </a:r>
            <a:r>
              <a:rPr lang="ko-KR" altLang="en-US" baseline="0" noProof="0" dirty="0">
                <a:ea typeface="Gulim" pitchFamily="34" charset="-127"/>
              </a:rPr>
              <a:t> </a:t>
            </a:r>
            <a:r>
              <a:rPr lang="ko-KR" altLang="en-US" b="1" baseline="0" noProof="0" dirty="0">
                <a:ea typeface="Gulim" pitchFamily="34" charset="-127"/>
              </a:rPr>
              <a:t>서식</a:t>
            </a:r>
            <a:r>
              <a:rPr lang="ko-KR" altLang="en-US" baseline="0" noProof="0" dirty="0">
                <a:ea typeface="Gulim" pitchFamily="34" charset="-127"/>
              </a:rPr>
              <a:t> 대화 상자 표시 아이콘을 클릭합니다</a:t>
            </a:r>
            <a:r>
              <a:rPr lang="en-US" altLang="ko-KR" baseline="0" noProof="0" dirty="0">
                <a:ea typeface="Gulim" pitchFamily="34" charset="-127"/>
              </a:rPr>
              <a:t>. </a:t>
            </a:r>
            <a:r>
              <a:rPr lang="ko-KR" altLang="en-US" b="1" baseline="0" noProof="0" dirty="0">
                <a:ea typeface="Gulim" pitchFamily="34" charset="-127"/>
              </a:rPr>
              <a:t>도형</a:t>
            </a:r>
            <a:r>
              <a:rPr lang="ko-KR" altLang="en-US" baseline="0" noProof="0" dirty="0">
                <a:ea typeface="Gulim" pitchFamily="34" charset="-127"/>
              </a:rPr>
              <a:t> </a:t>
            </a:r>
            <a:r>
              <a:rPr lang="ko-KR" altLang="en-US" b="1" baseline="0" noProof="0" dirty="0">
                <a:ea typeface="Gulim" pitchFamily="34" charset="-127"/>
              </a:rPr>
              <a:t>서식</a:t>
            </a:r>
            <a:r>
              <a:rPr lang="ko-KR" altLang="en-US" baseline="0" noProof="0" dirty="0">
                <a:ea typeface="Gulim" pitchFamily="34" charset="-127"/>
              </a:rPr>
              <a:t> 대화 상자의 왼쪽 창에서 </a:t>
            </a:r>
            <a:r>
              <a:rPr lang="ko-KR" altLang="en-US" b="1" baseline="0" noProof="0" dirty="0">
                <a:ea typeface="Gulim" pitchFamily="34" charset="-127"/>
              </a:rPr>
              <a:t>채우기</a:t>
            </a:r>
            <a:r>
              <a:rPr lang="ko-KR" altLang="en-US" baseline="0" noProof="0" dirty="0">
                <a:ea typeface="Gulim" pitchFamily="34" charset="-127"/>
              </a:rPr>
              <a:t>를 클릭하고 </a:t>
            </a:r>
            <a:r>
              <a:rPr lang="ko-KR" altLang="en-US" b="1" baseline="0" noProof="0" dirty="0">
                <a:ea typeface="Gulim" pitchFamily="34" charset="-127"/>
              </a:rPr>
              <a:t>채우기</a:t>
            </a:r>
            <a:r>
              <a:rPr lang="ko-KR" altLang="en-US" baseline="0" noProof="0" dirty="0">
                <a:ea typeface="Gulim" pitchFamily="34" charset="-127"/>
              </a:rPr>
              <a:t> 창에서 </a:t>
            </a:r>
            <a:r>
              <a:rPr lang="ko-KR" altLang="en-US" b="1" baseline="0" noProof="0" dirty="0">
                <a:ea typeface="Gulim" pitchFamily="34" charset="-127"/>
              </a:rPr>
              <a:t>그림</a:t>
            </a:r>
            <a:r>
              <a:rPr lang="ko-KR" altLang="en-US" baseline="0" noProof="0" dirty="0">
                <a:ea typeface="Gulim" pitchFamily="34" charset="-127"/>
              </a:rPr>
              <a:t> </a:t>
            </a:r>
            <a:r>
              <a:rPr lang="ko-KR" altLang="en-US" b="1" baseline="0" noProof="0" dirty="0">
                <a:ea typeface="Gulim" pitchFamily="34" charset="-127"/>
              </a:rPr>
              <a:t>또는 질감 채우기</a:t>
            </a:r>
            <a:r>
              <a:rPr lang="ko-KR" altLang="en-US" baseline="0" noProof="0" dirty="0">
                <a:ea typeface="Gulim" pitchFamily="34" charset="-127"/>
              </a:rPr>
              <a:t>를 클릭한 후에 </a:t>
            </a:r>
            <a:r>
              <a:rPr lang="ko-KR" altLang="en-US" b="1" baseline="0" noProof="0" dirty="0">
                <a:ea typeface="Gulim" pitchFamily="34" charset="-127"/>
              </a:rPr>
              <a:t>질감</a:t>
            </a:r>
            <a:r>
              <a:rPr lang="ko-KR" altLang="en-US" baseline="0" noProof="0" dirty="0">
                <a:ea typeface="Gulim" pitchFamily="34" charset="-127"/>
              </a:rPr>
              <a:t> 옆의 단추를 클릭하고 </a:t>
            </a:r>
            <a:r>
              <a:rPr lang="ko-KR" altLang="en-US" b="1" baseline="0" noProof="0" dirty="0">
                <a:ea typeface="Gulim" pitchFamily="34" charset="-127"/>
              </a:rPr>
              <a:t>재생지</a:t>
            </a:r>
            <a:r>
              <a:rPr lang="en-US" altLang="ko-KR" b="0" baseline="0" noProof="0" dirty="0">
                <a:ea typeface="Gulim" pitchFamily="34" charset="-127"/>
              </a:rPr>
              <a:t>(</a:t>
            </a:r>
            <a:r>
              <a:rPr lang="ko-KR" altLang="en-US" b="0" baseline="0" noProof="0" dirty="0">
                <a:ea typeface="Gulim" pitchFamily="34" charset="-127"/>
              </a:rPr>
              <a:t>세 번째 행</a:t>
            </a:r>
            <a:r>
              <a:rPr lang="en-US" altLang="ko-KR" b="0" baseline="0" noProof="0" dirty="0">
                <a:ea typeface="Gulim" pitchFamily="34" charset="-127"/>
              </a:rPr>
              <a:t>)</a:t>
            </a:r>
            <a:r>
              <a:rPr lang="ko-KR" altLang="en-US" baseline="0" noProof="0" dirty="0">
                <a:ea typeface="Gulim" pitchFamily="34" charset="-127"/>
              </a:rPr>
              <a:t>를 클릭합니다</a:t>
            </a:r>
            <a:r>
              <a:rPr lang="en-US" altLang="ko-KR" baseline="0" noProof="0" dirty="0">
                <a:ea typeface="Gulim" pitchFamily="34" charset="-127"/>
              </a:rPr>
              <a:t>.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ko-KR" altLang="en-US" baseline="0" noProof="0" dirty="0">
                <a:ea typeface="Gulim" pitchFamily="34" charset="-127"/>
              </a:rPr>
              <a:t>또한 </a:t>
            </a:r>
            <a:r>
              <a:rPr lang="ko-KR" altLang="en-US" b="1" baseline="0" noProof="0" dirty="0">
                <a:ea typeface="Gulim" pitchFamily="34" charset="-127"/>
              </a:rPr>
              <a:t>도형</a:t>
            </a:r>
            <a:r>
              <a:rPr lang="ko-KR" altLang="en-US" baseline="0" noProof="0" dirty="0">
                <a:ea typeface="Gulim" pitchFamily="34" charset="-127"/>
              </a:rPr>
              <a:t> </a:t>
            </a:r>
            <a:r>
              <a:rPr lang="ko-KR" altLang="en-US" b="1" baseline="0" noProof="0" dirty="0">
                <a:ea typeface="Gulim" pitchFamily="34" charset="-127"/>
              </a:rPr>
              <a:t>서식</a:t>
            </a:r>
            <a:r>
              <a:rPr lang="ko-KR" altLang="en-US" baseline="0" noProof="0" dirty="0">
                <a:ea typeface="Gulim" pitchFamily="34" charset="-127"/>
              </a:rPr>
              <a:t> 대화 상자의 왼쪽 창에서 </a:t>
            </a:r>
            <a:r>
              <a:rPr lang="ko-KR" altLang="en-US" b="1" baseline="0" noProof="0" dirty="0">
                <a:ea typeface="Gulim" pitchFamily="34" charset="-127"/>
              </a:rPr>
              <a:t>그림</a:t>
            </a:r>
            <a:r>
              <a:rPr lang="ko-KR" altLang="en-US" baseline="0" noProof="0" dirty="0">
                <a:ea typeface="Gulim" pitchFamily="34" charset="-127"/>
              </a:rPr>
              <a:t> </a:t>
            </a:r>
            <a:r>
              <a:rPr lang="ko-KR" altLang="en-US" b="1" baseline="0" noProof="0" dirty="0">
                <a:ea typeface="Gulim" pitchFamily="34" charset="-127"/>
              </a:rPr>
              <a:t>색</a:t>
            </a:r>
            <a:r>
              <a:rPr lang="ko-KR" altLang="en-US" baseline="0" noProof="0" dirty="0">
                <a:ea typeface="Gulim" pitchFamily="34" charset="-127"/>
              </a:rPr>
              <a:t>을 클릭하고 </a:t>
            </a:r>
            <a:r>
              <a:rPr lang="ko-KR" altLang="en-US" b="1" baseline="0" noProof="0" dirty="0">
                <a:ea typeface="Gulim" pitchFamily="34" charset="-127"/>
              </a:rPr>
              <a:t>그림</a:t>
            </a:r>
            <a:r>
              <a:rPr lang="ko-KR" altLang="en-US" baseline="0" noProof="0" dirty="0">
                <a:ea typeface="Gulim" pitchFamily="34" charset="-127"/>
              </a:rPr>
              <a:t> </a:t>
            </a:r>
            <a:r>
              <a:rPr lang="ko-KR" altLang="en-US" b="1" baseline="0" noProof="0" dirty="0">
                <a:ea typeface="Gulim" pitchFamily="34" charset="-127"/>
              </a:rPr>
              <a:t>색</a:t>
            </a:r>
            <a:r>
              <a:rPr lang="ko-KR" altLang="en-US" baseline="0" noProof="0" dirty="0">
                <a:ea typeface="Gulim" pitchFamily="34" charset="-127"/>
              </a:rPr>
              <a:t> 창의 </a:t>
            </a:r>
            <a:r>
              <a:rPr lang="ko-KR" altLang="en-US" b="1" baseline="0" noProof="0" dirty="0">
                <a:ea typeface="Gulim" pitchFamily="34" charset="-127"/>
              </a:rPr>
              <a:t>다시 칠하기</a:t>
            </a:r>
            <a:r>
              <a:rPr lang="ko-KR" altLang="en-US" baseline="0" noProof="0" dirty="0">
                <a:ea typeface="Gulim" pitchFamily="34" charset="-127"/>
              </a:rPr>
              <a:t>에서 </a:t>
            </a:r>
            <a:r>
              <a:rPr lang="ko-KR" altLang="en-US" b="1" baseline="0" noProof="0" dirty="0">
                <a:ea typeface="Gulim" pitchFamily="34" charset="-127"/>
              </a:rPr>
              <a:t>미리 설정</a:t>
            </a:r>
            <a:r>
              <a:rPr lang="ko-KR" altLang="en-US" baseline="0" noProof="0" dirty="0">
                <a:ea typeface="Gulim" pitchFamily="34" charset="-127"/>
              </a:rPr>
              <a:t> 옆의 단추를 클릭한 후에 </a:t>
            </a:r>
            <a:r>
              <a:rPr lang="ko-KR" altLang="en-US" b="1" baseline="0" noProof="0" dirty="0">
                <a:ea typeface="Gulim" pitchFamily="34" charset="-127"/>
              </a:rPr>
              <a:t>회색조</a:t>
            </a:r>
            <a:r>
              <a:rPr lang="en-US" altLang="ko-KR" baseline="0" noProof="0" dirty="0">
                <a:ea typeface="Gulim" pitchFamily="34" charset="-127"/>
              </a:rPr>
              <a:t>(</a:t>
            </a:r>
            <a:r>
              <a:rPr lang="ko-KR" altLang="en-US" baseline="0" noProof="0" dirty="0">
                <a:ea typeface="Gulim" pitchFamily="34" charset="-127"/>
              </a:rPr>
              <a:t>첫 번째 행</a:t>
            </a:r>
            <a:r>
              <a:rPr lang="en-US" altLang="ko-KR" baseline="0" noProof="0" dirty="0">
                <a:ea typeface="Gulim" pitchFamily="34" charset="-127"/>
              </a:rPr>
              <a:t>)</a:t>
            </a:r>
            <a:r>
              <a:rPr lang="ko-KR" altLang="en-US" baseline="0" noProof="0" dirty="0">
                <a:ea typeface="Gulim" pitchFamily="34" charset="-127"/>
              </a:rPr>
              <a:t>를 클릭합니다</a:t>
            </a:r>
            <a:r>
              <a:rPr lang="en-US" altLang="ko-KR" baseline="0" noProof="0" dirty="0">
                <a:ea typeface="Gulim" pitchFamily="34" charset="-127"/>
              </a:rPr>
              <a:t>.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ko-KR" altLang="en-US" baseline="0" noProof="0" dirty="0">
                <a:ea typeface="Gulim" pitchFamily="34" charset="-127"/>
              </a:rPr>
              <a:t>또한 </a:t>
            </a:r>
            <a:r>
              <a:rPr lang="ko-KR" altLang="en-US" b="1" baseline="0" noProof="0" dirty="0">
                <a:ea typeface="Gulim" pitchFamily="34" charset="-127"/>
              </a:rPr>
              <a:t>도형</a:t>
            </a:r>
            <a:r>
              <a:rPr lang="ko-KR" altLang="en-US" baseline="0" noProof="0" dirty="0">
                <a:ea typeface="Gulim" pitchFamily="34" charset="-127"/>
              </a:rPr>
              <a:t> </a:t>
            </a:r>
            <a:r>
              <a:rPr lang="ko-KR" altLang="en-US" b="1" baseline="0" noProof="0" dirty="0">
                <a:ea typeface="Gulim" pitchFamily="34" charset="-127"/>
              </a:rPr>
              <a:t>서식</a:t>
            </a:r>
            <a:r>
              <a:rPr lang="ko-KR" altLang="en-US" baseline="0" noProof="0" dirty="0">
                <a:ea typeface="Gulim" pitchFamily="34" charset="-127"/>
              </a:rPr>
              <a:t> 대화 상자의 왼쪽 창에서 </a:t>
            </a:r>
            <a:r>
              <a:rPr lang="ko-KR" altLang="en-US" b="1" baseline="0" noProof="0" dirty="0">
                <a:ea typeface="Gulim" pitchFamily="34" charset="-127"/>
              </a:rPr>
              <a:t>그림</a:t>
            </a:r>
            <a:r>
              <a:rPr lang="ko-KR" altLang="en-US" baseline="0" noProof="0" dirty="0">
                <a:ea typeface="Gulim" pitchFamily="34" charset="-127"/>
              </a:rPr>
              <a:t> </a:t>
            </a:r>
            <a:r>
              <a:rPr lang="ko-KR" altLang="en-US" b="1" baseline="0" noProof="0" dirty="0">
                <a:ea typeface="Gulim" pitchFamily="34" charset="-127"/>
              </a:rPr>
              <a:t>수정</a:t>
            </a:r>
            <a:r>
              <a:rPr lang="ko-KR" altLang="en-US" baseline="0" noProof="0" dirty="0">
                <a:ea typeface="Gulim" pitchFamily="34" charset="-127"/>
              </a:rPr>
              <a:t>을 클릭하고 </a:t>
            </a:r>
            <a:r>
              <a:rPr lang="ko-KR" altLang="en-US" b="1" baseline="0" noProof="0" dirty="0">
                <a:ea typeface="Gulim" pitchFamily="34" charset="-127"/>
              </a:rPr>
              <a:t>그림</a:t>
            </a:r>
            <a:r>
              <a:rPr lang="ko-KR" altLang="en-US" baseline="0" noProof="0" dirty="0">
                <a:ea typeface="Gulim" pitchFamily="34" charset="-127"/>
              </a:rPr>
              <a:t> </a:t>
            </a:r>
            <a:r>
              <a:rPr lang="ko-KR" altLang="en-US" b="1" baseline="0" noProof="0" dirty="0">
                <a:ea typeface="Gulim" pitchFamily="34" charset="-127"/>
              </a:rPr>
              <a:t>수정</a:t>
            </a:r>
            <a:r>
              <a:rPr lang="ko-KR" altLang="en-US" baseline="0" noProof="0" dirty="0">
                <a:ea typeface="Gulim" pitchFamily="34" charset="-127"/>
              </a:rPr>
              <a:t> 창의 </a:t>
            </a:r>
            <a:r>
              <a:rPr lang="ko-KR" altLang="en-US" b="1" baseline="0" noProof="0" dirty="0">
                <a:ea typeface="Gulim" pitchFamily="34" charset="-127"/>
              </a:rPr>
              <a:t>밝기 및 대비</a:t>
            </a:r>
            <a:r>
              <a:rPr lang="ko-KR" altLang="en-US" baseline="0" noProof="0" dirty="0">
                <a:ea typeface="Gulim" pitchFamily="34" charset="-127"/>
              </a:rPr>
              <a:t> 아래 </a:t>
            </a:r>
            <a:r>
              <a:rPr lang="ko-KR" altLang="en-US" b="1" baseline="0" noProof="0" dirty="0">
                <a:ea typeface="Gulim" pitchFamily="34" charset="-127"/>
              </a:rPr>
              <a:t>대비</a:t>
            </a:r>
            <a:r>
              <a:rPr lang="ko-KR" altLang="en-US" baseline="0" noProof="0" dirty="0">
                <a:ea typeface="Gulim" pitchFamily="34" charset="-127"/>
              </a:rPr>
              <a:t> 상자에 </a:t>
            </a:r>
            <a:r>
              <a:rPr lang="en-US" altLang="ko-KR" b="1" baseline="0" noProof="0" dirty="0">
                <a:ea typeface="Gulim" pitchFamily="34" charset="-127"/>
              </a:rPr>
              <a:t>20%</a:t>
            </a:r>
            <a:r>
              <a:rPr lang="ko-KR" altLang="en-US" baseline="0" noProof="0" dirty="0">
                <a:ea typeface="Gulim" pitchFamily="34" charset="-127"/>
              </a:rPr>
              <a:t>를 입력합니다</a:t>
            </a:r>
            <a:r>
              <a:rPr lang="en-US" altLang="ko-KR" baseline="0" noProof="0" dirty="0">
                <a:ea typeface="Gulim" pitchFamily="34" charset="-127"/>
              </a:rPr>
              <a:t>. 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ko-KR" altLang="en-US" baseline="0" noProof="0" dirty="0">
                <a:ea typeface="Gulim" pitchFamily="34" charset="-127"/>
              </a:rPr>
              <a:t>또한 </a:t>
            </a:r>
            <a:r>
              <a:rPr lang="ko-KR" altLang="en-US" b="1" baseline="0" noProof="0" dirty="0">
                <a:ea typeface="Gulim" pitchFamily="34" charset="-127"/>
              </a:rPr>
              <a:t>도형</a:t>
            </a:r>
            <a:r>
              <a:rPr lang="ko-KR" altLang="en-US" baseline="0" noProof="0" dirty="0">
                <a:ea typeface="Gulim" pitchFamily="34" charset="-127"/>
              </a:rPr>
              <a:t> </a:t>
            </a:r>
            <a:r>
              <a:rPr lang="ko-KR" altLang="en-US" b="1" baseline="0" noProof="0" dirty="0">
                <a:ea typeface="Gulim" pitchFamily="34" charset="-127"/>
              </a:rPr>
              <a:t>서식</a:t>
            </a:r>
            <a:r>
              <a:rPr lang="ko-KR" altLang="en-US" baseline="0" noProof="0" dirty="0">
                <a:ea typeface="Gulim" pitchFamily="34" charset="-127"/>
              </a:rPr>
              <a:t> 대화 상자의 왼쪽 창에서 </a:t>
            </a:r>
            <a:r>
              <a:rPr lang="ko-KR" altLang="en-US" b="1" baseline="0" noProof="0" dirty="0">
                <a:ea typeface="Gulim" pitchFamily="34" charset="-127"/>
              </a:rPr>
              <a:t>그림자</a:t>
            </a:r>
            <a:r>
              <a:rPr lang="ko-KR" altLang="en-US" baseline="0" noProof="0" dirty="0">
                <a:ea typeface="Gulim" pitchFamily="34" charset="-127"/>
              </a:rPr>
              <a:t>를 클릭하고 </a:t>
            </a:r>
            <a:r>
              <a:rPr lang="ko-KR" altLang="en-US" b="1" baseline="0" noProof="0" dirty="0">
                <a:ea typeface="Gulim" pitchFamily="34" charset="-127"/>
              </a:rPr>
              <a:t>그림자</a:t>
            </a:r>
            <a:r>
              <a:rPr lang="ko-KR" altLang="en-US" baseline="0" noProof="0" dirty="0">
                <a:ea typeface="Gulim" pitchFamily="34" charset="-127"/>
              </a:rPr>
              <a:t> 창에서 </a:t>
            </a:r>
            <a:r>
              <a:rPr lang="ko-KR" altLang="en-US" b="1" baseline="0" noProof="0" dirty="0">
                <a:ea typeface="Gulim" pitchFamily="34" charset="-127"/>
              </a:rPr>
              <a:t>미리 설정</a:t>
            </a:r>
            <a:r>
              <a:rPr lang="ko-KR" altLang="en-US" baseline="0" noProof="0" dirty="0">
                <a:ea typeface="Gulim" pitchFamily="34" charset="-127"/>
              </a:rPr>
              <a:t> 단추를 클릭한 후에 </a:t>
            </a:r>
            <a:r>
              <a:rPr lang="ko-KR" altLang="en-US" b="1" baseline="0" noProof="0" dirty="0">
                <a:ea typeface="Gulim" pitchFamily="34" charset="-127"/>
              </a:rPr>
              <a:t>바깥쪽</a:t>
            </a:r>
            <a:r>
              <a:rPr lang="ko-KR" altLang="en-US" baseline="0" noProof="0" dirty="0">
                <a:ea typeface="Gulim" pitchFamily="34" charset="-127"/>
              </a:rPr>
              <a:t> 아래에서 </a:t>
            </a:r>
            <a:r>
              <a:rPr lang="ko-KR" altLang="en-US" b="1" baseline="0" noProof="0" dirty="0">
                <a:ea typeface="Gulim" pitchFamily="34" charset="-127"/>
              </a:rPr>
              <a:t>오프셋 대각선 왼쪽 아래</a:t>
            </a:r>
            <a:r>
              <a:rPr lang="ko-KR" altLang="en-US" baseline="0" noProof="0" dirty="0">
                <a:ea typeface="Gulim" pitchFamily="34" charset="-127"/>
              </a:rPr>
              <a:t>를 클릭합니다</a:t>
            </a:r>
            <a:r>
              <a:rPr lang="en-US" altLang="ko-KR" baseline="0" noProof="0" dirty="0">
                <a:ea typeface="Gulim" pitchFamily="34" charset="-127"/>
              </a:rPr>
              <a:t>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ko-KR" altLang="en-US" baseline="0" noProof="0" dirty="0">
                <a:ea typeface="Gulim" pitchFamily="34" charset="-127"/>
              </a:rPr>
              <a:t>또한 </a:t>
            </a:r>
            <a:r>
              <a:rPr lang="ko-KR" altLang="en-US" b="1" baseline="0" noProof="0" dirty="0">
                <a:ea typeface="Gulim" pitchFamily="34" charset="-127"/>
              </a:rPr>
              <a:t>그림자</a:t>
            </a:r>
            <a:r>
              <a:rPr lang="ko-KR" altLang="en-US" baseline="0" noProof="0" dirty="0">
                <a:ea typeface="Gulim" pitchFamily="34" charset="-127"/>
              </a:rPr>
              <a:t> 창의 </a:t>
            </a:r>
            <a:r>
              <a:rPr lang="ko-KR" altLang="en-US" b="1" baseline="0" noProof="0" dirty="0">
                <a:ea typeface="Gulim" pitchFamily="34" charset="-127"/>
              </a:rPr>
              <a:t>흐리게</a:t>
            </a:r>
            <a:r>
              <a:rPr lang="ko-KR" altLang="en-US" baseline="0" noProof="0" dirty="0">
                <a:ea typeface="Gulim" pitchFamily="34" charset="-127"/>
              </a:rPr>
              <a:t> 상자에 </a:t>
            </a:r>
            <a:r>
              <a:rPr lang="en-US" altLang="ko-KR" b="1" baseline="0" noProof="0" dirty="0">
                <a:ea typeface="Gulim" pitchFamily="34" charset="-127"/>
              </a:rPr>
              <a:t>10 </a:t>
            </a:r>
            <a:r>
              <a:rPr lang="en-US" altLang="ko-KR" b="1" baseline="0" noProof="0" dirty="0" err="1">
                <a:ea typeface="Gulim" pitchFamily="34" charset="-127"/>
              </a:rPr>
              <a:t>pt</a:t>
            </a:r>
            <a:r>
              <a:rPr lang="ko-KR" altLang="en-US" baseline="0" noProof="0" dirty="0">
                <a:ea typeface="Gulim" pitchFamily="34" charset="-127"/>
              </a:rPr>
              <a:t>를 입력합니다</a:t>
            </a:r>
            <a:r>
              <a:rPr lang="en-US" altLang="ko-KR" baseline="0" noProof="0" dirty="0">
                <a:ea typeface="Gulim" pitchFamily="34" charset="-127"/>
              </a:rPr>
              <a:t>. </a:t>
            </a:r>
            <a:endParaRPr lang="ko-KR" altLang="en-US" noProof="0" dirty="0">
              <a:ea typeface="Gulim" pitchFamily="34" charset="-127"/>
            </a:endParaRPr>
          </a:p>
          <a:p>
            <a:pPr marL="0" indent="0">
              <a:buNone/>
            </a:pPr>
            <a:endParaRPr lang="ko-KR" altLang="en-US" baseline="0" noProof="0" dirty="0">
              <a:ea typeface="Gulim" pitchFamily="34" charset="-127"/>
            </a:endParaRPr>
          </a:p>
          <a:p>
            <a:pPr marL="0" indent="0">
              <a:buNone/>
            </a:pPr>
            <a:r>
              <a:rPr lang="ko-KR" altLang="en-US" baseline="0" noProof="0" dirty="0">
                <a:ea typeface="Gulim" pitchFamily="34" charset="-127"/>
              </a:rPr>
              <a:t>이 슬라이드의 그림 효과를 재현하려면 다음을 실행합니다</a:t>
            </a:r>
            <a:r>
              <a:rPr lang="en-US" altLang="ko-KR" baseline="0" noProof="0" dirty="0">
                <a:ea typeface="Gulim" pitchFamily="34" charset="-127"/>
              </a:rPr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ko-KR" altLang="en-US" sz="1200" kern="1200" noProof="0" dirty="0">
                <a:solidFill>
                  <a:schemeClr val="tx1"/>
                </a:solidFill>
                <a:effectLst/>
                <a:latin typeface="+mn-lt"/>
                <a:ea typeface="Gulim" pitchFamily="34" charset="-127"/>
                <a:cs typeface="+mn-cs"/>
              </a:rPr>
              <a:t> </a:t>
            </a:r>
            <a:r>
              <a:rPr lang="ko-KR" altLang="en-US" b="1" baseline="0" noProof="0" dirty="0">
                <a:ea typeface="Gulim" pitchFamily="34" charset="-127"/>
              </a:rPr>
              <a:t>삽입</a:t>
            </a:r>
            <a:r>
              <a:rPr lang="ko-KR" altLang="en-US" baseline="0" noProof="0" dirty="0">
                <a:ea typeface="Gulim" pitchFamily="34" charset="-127"/>
              </a:rPr>
              <a:t> 탭의 </a:t>
            </a:r>
            <a:r>
              <a:rPr lang="ko-KR" altLang="en-US" b="1" baseline="0" noProof="0" dirty="0">
                <a:ea typeface="Gulim" pitchFamily="34" charset="-127"/>
              </a:rPr>
              <a:t>이미지</a:t>
            </a:r>
            <a:r>
              <a:rPr lang="ko-KR" altLang="en-US" baseline="0" noProof="0" dirty="0">
                <a:ea typeface="Gulim" pitchFamily="34" charset="-127"/>
              </a:rPr>
              <a:t> 그룹에서 </a:t>
            </a:r>
            <a:r>
              <a:rPr lang="ko-KR" altLang="en-US" b="1" baseline="0" noProof="0" dirty="0">
                <a:ea typeface="Gulim" pitchFamily="34" charset="-127"/>
              </a:rPr>
              <a:t>그림</a:t>
            </a:r>
            <a:r>
              <a:rPr lang="ko-KR" altLang="en-US" baseline="0" noProof="0" dirty="0">
                <a:ea typeface="Gulim" pitchFamily="34" charset="-127"/>
              </a:rPr>
              <a:t>을 클릭합니다</a:t>
            </a:r>
            <a:r>
              <a:rPr lang="en-US" altLang="ko-KR" baseline="0" noProof="0" dirty="0">
                <a:ea typeface="Gulim" pitchFamily="34" charset="-127"/>
              </a:rPr>
              <a:t>. </a:t>
            </a:r>
            <a:r>
              <a:rPr lang="ko-KR" altLang="en-US" sz="1200" b="1" kern="1200" noProof="0" dirty="0">
                <a:solidFill>
                  <a:schemeClr val="tx1"/>
                </a:solidFill>
                <a:effectLst/>
                <a:latin typeface="+mn-lt"/>
                <a:ea typeface="Gulim" pitchFamily="34" charset="-127"/>
                <a:cs typeface="+mn-cs"/>
              </a:rPr>
              <a:t>그림 삽입</a:t>
            </a:r>
            <a:r>
              <a:rPr lang="ko-KR" altLang="en-US" sz="1200" kern="1200" noProof="0" dirty="0">
                <a:solidFill>
                  <a:schemeClr val="tx1"/>
                </a:solidFill>
                <a:effectLst/>
                <a:latin typeface="+mn-lt"/>
                <a:ea typeface="Gulim" pitchFamily="34" charset="-127"/>
                <a:cs typeface="+mn-cs"/>
              </a:rPr>
              <a:t> 대화 상자에서 그림을 선택한 다음 </a:t>
            </a:r>
            <a:r>
              <a:rPr lang="ko-KR" altLang="en-US" sz="1200" b="1" kern="1200" noProof="0" dirty="0">
                <a:solidFill>
                  <a:schemeClr val="tx1"/>
                </a:solidFill>
                <a:effectLst/>
                <a:latin typeface="+mn-lt"/>
                <a:ea typeface="Gulim" pitchFamily="34" charset="-127"/>
                <a:cs typeface="+mn-cs"/>
              </a:rPr>
              <a:t>삽입</a:t>
            </a:r>
            <a:r>
              <a:rPr lang="ko-KR" altLang="en-US" sz="1200" kern="1200" noProof="0" dirty="0">
                <a:solidFill>
                  <a:schemeClr val="tx1"/>
                </a:solidFill>
                <a:effectLst/>
                <a:latin typeface="+mn-lt"/>
                <a:ea typeface="Gulim" pitchFamily="34" charset="-127"/>
                <a:cs typeface="+mn-cs"/>
              </a:rPr>
              <a:t>을 클릭합니다</a:t>
            </a:r>
            <a:r>
              <a:rPr lang="en-US" altLang="ko-KR" sz="1200" kern="1200" noProof="0" dirty="0">
                <a:solidFill>
                  <a:schemeClr val="tx1"/>
                </a:solidFill>
                <a:effectLst/>
                <a:latin typeface="+mn-lt"/>
                <a:ea typeface="Gulim" pitchFamily="34" charset="-127"/>
                <a:cs typeface="+mn-cs"/>
              </a:rPr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ko-KR" altLang="en-US" noProof="0" dirty="0">
                <a:ea typeface="Gulim" pitchFamily="34" charset="-127"/>
              </a:rPr>
              <a:t>그림을 </a:t>
            </a:r>
            <a:r>
              <a:rPr lang="ko-KR" altLang="en-US" baseline="0" noProof="0" dirty="0">
                <a:ea typeface="Gulim" pitchFamily="34" charset="-127"/>
              </a:rPr>
              <a:t>선택합니다</a:t>
            </a:r>
            <a:r>
              <a:rPr lang="en-US" altLang="ko-KR" baseline="0" noProof="0" dirty="0">
                <a:ea typeface="Gulim" pitchFamily="34" charset="-127"/>
              </a:rPr>
              <a:t>. </a:t>
            </a:r>
            <a:r>
              <a:rPr lang="ko-KR" altLang="en-US" b="1" baseline="0" noProof="0" dirty="0">
                <a:ea typeface="Gulim" pitchFamily="34" charset="-127"/>
              </a:rPr>
              <a:t>그림</a:t>
            </a:r>
            <a:r>
              <a:rPr lang="ko-KR" altLang="en-US" baseline="0" noProof="0" dirty="0">
                <a:ea typeface="Gulim" pitchFamily="34" charset="-127"/>
              </a:rPr>
              <a:t> </a:t>
            </a:r>
            <a:r>
              <a:rPr lang="ko-KR" altLang="en-US" b="1" baseline="0" noProof="0" dirty="0">
                <a:ea typeface="Gulim" pitchFamily="34" charset="-127"/>
              </a:rPr>
              <a:t>도구</a:t>
            </a:r>
            <a:r>
              <a:rPr lang="ko-KR" altLang="en-US" baseline="0" noProof="0" dirty="0">
                <a:ea typeface="Gulim" pitchFamily="34" charset="-127"/>
              </a:rPr>
              <a:t> 아래의 </a:t>
            </a:r>
            <a:r>
              <a:rPr lang="ko-KR" altLang="en-US" b="1" baseline="0" noProof="0" dirty="0">
                <a:ea typeface="Gulim" pitchFamily="34" charset="-127"/>
              </a:rPr>
              <a:t>서식</a:t>
            </a:r>
            <a:r>
              <a:rPr lang="ko-KR" altLang="en-US" baseline="0" noProof="0" dirty="0">
                <a:ea typeface="Gulim" pitchFamily="34" charset="-127"/>
              </a:rPr>
              <a:t> 탭에 있는 </a:t>
            </a:r>
            <a:r>
              <a:rPr lang="ko-KR" altLang="en-US" b="1" baseline="0" noProof="0" dirty="0">
                <a:ea typeface="Gulim" pitchFamily="34" charset="-127"/>
              </a:rPr>
              <a:t>크기</a:t>
            </a:r>
            <a:r>
              <a:rPr lang="ko-KR" altLang="en-US" baseline="0" noProof="0" dirty="0">
                <a:ea typeface="Gulim" pitchFamily="34" charset="-127"/>
              </a:rPr>
              <a:t> 그룹에서 </a:t>
            </a:r>
            <a:r>
              <a:rPr lang="ko-KR" altLang="en-US" b="1" baseline="0" noProof="0" dirty="0">
                <a:ea typeface="Gulim" pitchFamily="34" charset="-127"/>
              </a:rPr>
              <a:t>크기 및 위치</a:t>
            </a:r>
            <a:r>
              <a:rPr lang="ko-KR" altLang="en-US" baseline="0" noProof="0" dirty="0">
                <a:ea typeface="Gulim" pitchFamily="34" charset="-127"/>
              </a:rPr>
              <a:t> 대화 상자 표시 아이콘을 클릭합니다</a:t>
            </a:r>
            <a:r>
              <a:rPr lang="en-US" altLang="ko-KR" baseline="0" noProof="0" dirty="0">
                <a:ea typeface="Gulim" pitchFamily="34" charset="-127"/>
              </a:rPr>
              <a:t>. </a:t>
            </a:r>
            <a:r>
              <a:rPr lang="ko-KR" altLang="en-US" sz="1200" b="1" kern="1200" noProof="0" dirty="0">
                <a:solidFill>
                  <a:schemeClr val="tx1"/>
                </a:solidFill>
                <a:effectLst/>
                <a:latin typeface="+mn-lt"/>
                <a:ea typeface="Gulim" pitchFamily="34" charset="-127"/>
                <a:cs typeface="+mn-cs"/>
              </a:rPr>
              <a:t>그림 서식</a:t>
            </a:r>
            <a:r>
              <a:rPr lang="ko-KR" altLang="en-US" sz="1200" kern="1200" noProof="0" dirty="0">
                <a:solidFill>
                  <a:schemeClr val="tx1"/>
                </a:solidFill>
                <a:effectLst/>
                <a:latin typeface="+mn-lt"/>
                <a:ea typeface="Gulim" pitchFamily="34" charset="-127"/>
                <a:cs typeface="+mn-cs"/>
              </a:rPr>
              <a:t> 대화 상자에서 이미지를 자르거나 크기를 조정하여 높이를 </a:t>
            </a:r>
            <a:r>
              <a:rPr lang="en-US" altLang="ko-KR" sz="1200" b="1" kern="1200" noProof="0" dirty="0">
                <a:solidFill>
                  <a:schemeClr val="tx1"/>
                </a:solidFill>
                <a:effectLst/>
                <a:latin typeface="+mn-lt"/>
                <a:ea typeface="Gulim" pitchFamily="34" charset="-127"/>
                <a:cs typeface="+mn-cs"/>
              </a:rPr>
              <a:t>14.73 cm</a:t>
            </a:r>
            <a:r>
              <a:rPr lang="ko-KR" altLang="en-US" sz="1200" kern="1200" noProof="0" dirty="0">
                <a:solidFill>
                  <a:schemeClr val="tx1"/>
                </a:solidFill>
                <a:effectLst/>
                <a:latin typeface="+mn-lt"/>
                <a:ea typeface="Gulim" pitchFamily="34" charset="-127"/>
                <a:cs typeface="+mn-cs"/>
              </a:rPr>
              <a:t>로 설정하고</a:t>
            </a:r>
            <a:r>
              <a:rPr lang="en-US" altLang="ko-KR" sz="1200" kern="1200" noProof="0" dirty="0">
                <a:solidFill>
                  <a:schemeClr val="tx1"/>
                </a:solidFill>
                <a:effectLst/>
                <a:latin typeface="+mn-lt"/>
                <a:ea typeface="Gulim" pitchFamily="34" charset="-127"/>
                <a:cs typeface="+mn-cs"/>
              </a:rPr>
              <a:t>,</a:t>
            </a:r>
            <a:r>
              <a:rPr lang="ko-KR" altLang="en-US" sz="1200" b="1" kern="1200" noProof="0" dirty="0">
                <a:solidFill>
                  <a:schemeClr val="tx1"/>
                </a:solidFill>
                <a:effectLst/>
                <a:latin typeface="+mn-lt"/>
                <a:ea typeface="Gulim" pitchFamily="34" charset="-127"/>
                <a:cs typeface="+mn-cs"/>
              </a:rPr>
              <a:t> </a:t>
            </a:r>
            <a:r>
              <a:rPr lang="ko-KR" altLang="en-US" sz="1200" kern="1200" noProof="0" dirty="0">
                <a:solidFill>
                  <a:schemeClr val="tx1"/>
                </a:solidFill>
                <a:effectLst/>
                <a:latin typeface="+mn-lt"/>
                <a:ea typeface="Gulim" pitchFamily="34" charset="-127"/>
                <a:cs typeface="+mn-cs"/>
              </a:rPr>
              <a:t>너비도 </a:t>
            </a:r>
            <a:r>
              <a:rPr lang="en-US" altLang="ko-KR" sz="1200" b="1" kern="1200" noProof="0" dirty="0">
                <a:solidFill>
                  <a:schemeClr val="tx1"/>
                </a:solidFill>
                <a:effectLst/>
                <a:latin typeface="+mn-lt"/>
                <a:ea typeface="Gulim" pitchFamily="34" charset="-127"/>
                <a:cs typeface="+mn-cs"/>
              </a:rPr>
              <a:t>14.73 cm</a:t>
            </a:r>
            <a:r>
              <a:rPr lang="ko-KR" altLang="en-US" sz="1200" kern="1200" noProof="0" dirty="0">
                <a:solidFill>
                  <a:schemeClr val="tx1"/>
                </a:solidFill>
                <a:effectLst/>
                <a:latin typeface="+mn-lt"/>
                <a:ea typeface="Gulim" pitchFamily="34" charset="-127"/>
                <a:cs typeface="+mn-cs"/>
              </a:rPr>
              <a:t>로 설정합니다</a:t>
            </a:r>
            <a:r>
              <a:rPr lang="en-US" altLang="ko-KR" sz="1200" kern="1200" noProof="0" dirty="0">
                <a:solidFill>
                  <a:schemeClr val="tx1"/>
                </a:solidFill>
                <a:effectLst/>
                <a:latin typeface="+mn-lt"/>
                <a:ea typeface="Gulim" pitchFamily="34" charset="-127"/>
                <a:cs typeface="+mn-cs"/>
              </a:rPr>
              <a:t>. </a:t>
            </a:r>
            <a:r>
              <a:rPr lang="ko-KR" altLang="en-US" sz="1200" kern="1200" noProof="0" dirty="0">
                <a:solidFill>
                  <a:schemeClr val="tx1"/>
                </a:solidFill>
                <a:effectLst/>
                <a:latin typeface="+mn-lt"/>
                <a:ea typeface="Gulim" pitchFamily="34" charset="-127"/>
                <a:cs typeface="+mn-cs"/>
              </a:rPr>
              <a:t>그림을 자르려면 왼쪽 창에서 </a:t>
            </a:r>
            <a:r>
              <a:rPr lang="ko-KR" altLang="en-US" sz="1200" b="1" kern="1200" noProof="0" dirty="0">
                <a:solidFill>
                  <a:schemeClr val="tx1"/>
                </a:solidFill>
                <a:effectLst/>
                <a:latin typeface="+mn-lt"/>
                <a:ea typeface="Gulim" pitchFamily="34" charset="-127"/>
                <a:cs typeface="+mn-cs"/>
              </a:rPr>
              <a:t>자르기</a:t>
            </a:r>
            <a:r>
              <a:rPr lang="ko-KR" altLang="en-US" sz="1200" kern="1200" noProof="0" dirty="0">
                <a:solidFill>
                  <a:schemeClr val="tx1"/>
                </a:solidFill>
                <a:effectLst/>
                <a:latin typeface="+mn-lt"/>
                <a:ea typeface="Gulim" pitchFamily="34" charset="-127"/>
                <a:cs typeface="+mn-cs"/>
              </a:rPr>
              <a:t>를 클릭하고 오른쪽 창의 </a:t>
            </a:r>
            <a:r>
              <a:rPr lang="ko-KR" altLang="en-US" sz="1200" b="1" kern="1200" noProof="0" dirty="0">
                <a:solidFill>
                  <a:schemeClr val="tx1"/>
                </a:solidFill>
                <a:effectLst/>
                <a:latin typeface="+mn-lt"/>
                <a:ea typeface="Gulim" pitchFamily="34" charset="-127"/>
                <a:cs typeface="+mn-cs"/>
              </a:rPr>
              <a:t>자르기 위치</a:t>
            </a:r>
            <a:r>
              <a:rPr lang="ko-KR" altLang="en-US" sz="1200" kern="1200" noProof="0" dirty="0">
                <a:solidFill>
                  <a:schemeClr val="tx1"/>
                </a:solidFill>
                <a:effectLst/>
                <a:latin typeface="+mn-lt"/>
                <a:ea typeface="Gulim" pitchFamily="34" charset="-127"/>
                <a:cs typeface="+mn-cs"/>
              </a:rPr>
              <a:t>에서 </a:t>
            </a:r>
            <a:r>
              <a:rPr lang="ko-KR" altLang="en-US" sz="1200" b="1" kern="1200" noProof="0" dirty="0">
                <a:solidFill>
                  <a:schemeClr val="tx1"/>
                </a:solidFill>
                <a:effectLst/>
                <a:latin typeface="+mn-lt"/>
                <a:ea typeface="Gulim" pitchFamily="34" charset="-127"/>
                <a:cs typeface="+mn-cs"/>
              </a:rPr>
              <a:t>높이</a:t>
            </a:r>
            <a:r>
              <a:rPr lang="en-US" altLang="ko-KR" sz="1200" kern="1200" noProof="0" dirty="0">
                <a:solidFill>
                  <a:schemeClr val="tx1"/>
                </a:solidFill>
                <a:effectLst/>
                <a:latin typeface="+mn-lt"/>
                <a:ea typeface="Gulim" pitchFamily="34" charset="-127"/>
                <a:cs typeface="+mn-cs"/>
              </a:rPr>
              <a:t>, </a:t>
            </a:r>
            <a:r>
              <a:rPr lang="ko-KR" altLang="en-US" sz="1200" b="1" kern="1200" noProof="0" dirty="0">
                <a:solidFill>
                  <a:schemeClr val="tx1"/>
                </a:solidFill>
                <a:effectLst/>
                <a:latin typeface="+mn-lt"/>
                <a:ea typeface="Gulim" pitchFamily="34" charset="-127"/>
                <a:cs typeface="+mn-cs"/>
              </a:rPr>
              <a:t>너비</a:t>
            </a:r>
            <a:r>
              <a:rPr lang="en-US" altLang="ko-KR" sz="1200" kern="1200" noProof="0" dirty="0">
                <a:solidFill>
                  <a:schemeClr val="tx1"/>
                </a:solidFill>
                <a:effectLst/>
                <a:latin typeface="+mn-lt"/>
                <a:ea typeface="Gulim" pitchFamily="34" charset="-127"/>
                <a:cs typeface="+mn-cs"/>
              </a:rPr>
              <a:t>, </a:t>
            </a:r>
            <a:r>
              <a:rPr lang="ko-KR" altLang="en-US" sz="1200" b="1" kern="1200" noProof="0" dirty="0">
                <a:solidFill>
                  <a:schemeClr val="tx1"/>
                </a:solidFill>
                <a:effectLst/>
                <a:latin typeface="+mn-lt"/>
                <a:ea typeface="Gulim" pitchFamily="34" charset="-127"/>
                <a:cs typeface="+mn-cs"/>
              </a:rPr>
              <a:t>왼쪽</a:t>
            </a:r>
            <a:r>
              <a:rPr lang="en-US" altLang="ko-KR" sz="1200" kern="1200" noProof="0" dirty="0">
                <a:solidFill>
                  <a:schemeClr val="tx1"/>
                </a:solidFill>
                <a:effectLst/>
                <a:latin typeface="+mn-lt"/>
                <a:ea typeface="Gulim" pitchFamily="34" charset="-127"/>
                <a:cs typeface="+mn-cs"/>
              </a:rPr>
              <a:t>, </a:t>
            </a:r>
            <a:r>
              <a:rPr lang="ko-KR" altLang="en-US" sz="1200" b="1" kern="1200" noProof="0" dirty="0">
                <a:solidFill>
                  <a:schemeClr val="tx1"/>
                </a:solidFill>
                <a:effectLst/>
                <a:latin typeface="+mn-lt"/>
                <a:ea typeface="Gulim" pitchFamily="34" charset="-127"/>
                <a:cs typeface="+mn-cs"/>
              </a:rPr>
              <a:t>위쪽</a:t>
            </a:r>
            <a:r>
              <a:rPr lang="ko-KR" altLang="en-US" sz="1200" kern="1200" noProof="0" dirty="0">
                <a:solidFill>
                  <a:schemeClr val="tx1"/>
                </a:solidFill>
                <a:effectLst/>
                <a:latin typeface="+mn-lt"/>
                <a:ea typeface="Gulim" pitchFamily="34" charset="-127"/>
                <a:cs typeface="+mn-cs"/>
              </a:rPr>
              <a:t> 상자에 원하는 값을 입력합니다</a:t>
            </a:r>
            <a:r>
              <a:rPr lang="en-US" altLang="ko-KR" sz="1200" kern="1200" noProof="0" dirty="0">
                <a:solidFill>
                  <a:schemeClr val="tx1"/>
                </a:solidFill>
                <a:effectLst/>
                <a:latin typeface="+mn-lt"/>
                <a:ea typeface="Gulim" pitchFamily="34" charset="-127"/>
                <a:cs typeface="+mn-cs"/>
              </a:rPr>
              <a:t>. </a:t>
            </a:r>
            <a:r>
              <a:rPr lang="ko-KR" altLang="en-US" sz="1200" kern="1200" noProof="0" dirty="0">
                <a:solidFill>
                  <a:schemeClr val="tx1"/>
                </a:solidFill>
                <a:effectLst/>
                <a:latin typeface="+mn-lt"/>
                <a:ea typeface="Gulim" pitchFamily="34" charset="-127"/>
                <a:cs typeface="+mn-cs"/>
              </a:rPr>
              <a:t>그림 크기를 조정하려면 왼쪽 창에서 </a:t>
            </a:r>
            <a:r>
              <a:rPr lang="ko-KR" altLang="en-US" sz="1200" b="1" kern="1200" noProof="0" dirty="0">
                <a:solidFill>
                  <a:schemeClr val="tx1"/>
                </a:solidFill>
                <a:effectLst/>
                <a:latin typeface="+mn-lt"/>
                <a:ea typeface="Gulim" pitchFamily="34" charset="-127"/>
                <a:cs typeface="+mn-cs"/>
              </a:rPr>
              <a:t>크기</a:t>
            </a:r>
            <a:r>
              <a:rPr lang="ko-KR" altLang="en-US" sz="1200" kern="1200" noProof="0" dirty="0">
                <a:solidFill>
                  <a:schemeClr val="tx1"/>
                </a:solidFill>
                <a:effectLst/>
                <a:latin typeface="+mn-lt"/>
                <a:ea typeface="Gulim" pitchFamily="34" charset="-127"/>
                <a:cs typeface="+mn-cs"/>
              </a:rPr>
              <a:t>를 클릭하고 오른쪽 창의 </a:t>
            </a:r>
            <a:r>
              <a:rPr lang="ko-KR" altLang="en-US" sz="1200" b="1" kern="1200" noProof="0" dirty="0">
                <a:solidFill>
                  <a:schemeClr val="tx1"/>
                </a:solidFill>
                <a:effectLst/>
                <a:latin typeface="+mn-lt"/>
                <a:ea typeface="Gulim" pitchFamily="34" charset="-127"/>
                <a:cs typeface="+mn-cs"/>
              </a:rPr>
              <a:t>크기 및 회전</a:t>
            </a:r>
            <a:r>
              <a:rPr lang="ko-KR" altLang="en-US" sz="1200" kern="1200" noProof="0" dirty="0">
                <a:solidFill>
                  <a:schemeClr val="tx1"/>
                </a:solidFill>
                <a:effectLst/>
                <a:latin typeface="+mn-lt"/>
                <a:ea typeface="Gulim" pitchFamily="34" charset="-127"/>
                <a:cs typeface="+mn-cs"/>
              </a:rPr>
              <a:t>에서 </a:t>
            </a:r>
            <a:r>
              <a:rPr lang="ko-KR" altLang="en-US" sz="1200" b="1" kern="1200" noProof="0" dirty="0">
                <a:solidFill>
                  <a:schemeClr val="tx1"/>
                </a:solidFill>
                <a:effectLst/>
                <a:latin typeface="+mn-lt"/>
                <a:ea typeface="Gulim" pitchFamily="34" charset="-127"/>
                <a:cs typeface="+mn-cs"/>
              </a:rPr>
              <a:t>높이</a:t>
            </a:r>
            <a:r>
              <a:rPr lang="ko-KR" altLang="en-US" sz="1200" kern="1200" noProof="0" dirty="0">
                <a:solidFill>
                  <a:schemeClr val="tx1"/>
                </a:solidFill>
                <a:effectLst/>
                <a:latin typeface="+mn-lt"/>
                <a:ea typeface="Gulim" pitchFamily="34" charset="-127"/>
                <a:cs typeface="+mn-cs"/>
              </a:rPr>
              <a:t> 및 </a:t>
            </a:r>
            <a:r>
              <a:rPr lang="ko-KR" altLang="en-US" sz="1200" b="1" kern="1200" noProof="0" dirty="0">
                <a:solidFill>
                  <a:schemeClr val="tx1"/>
                </a:solidFill>
                <a:effectLst/>
                <a:latin typeface="+mn-lt"/>
                <a:ea typeface="Gulim" pitchFamily="34" charset="-127"/>
                <a:cs typeface="+mn-cs"/>
              </a:rPr>
              <a:t>너비</a:t>
            </a:r>
            <a:r>
              <a:rPr lang="ko-KR" altLang="en-US" sz="1200" kern="1200" noProof="0" dirty="0">
                <a:solidFill>
                  <a:schemeClr val="tx1"/>
                </a:solidFill>
                <a:effectLst/>
                <a:latin typeface="+mn-lt"/>
                <a:ea typeface="Gulim" pitchFamily="34" charset="-127"/>
                <a:cs typeface="+mn-cs"/>
              </a:rPr>
              <a:t> 상자에 원하는 값을 입력합니다</a:t>
            </a:r>
            <a:r>
              <a:rPr lang="en-US" altLang="ko-KR" sz="1200" kern="1200" noProof="0" dirty="0">
                <a:solidFill>
                  <a:schemeClr val="tx1"/>
                </a:solidFill>
                <a:effectLst/>
                <a:latin typeface="+mn-lt"/>
                <a:ea typeface="Gulim" pitchFamily="34" charset="-127"/>
                <a:cs typeface="+mn-cs"/>
              </a:rPr>
              <a:t>.</a:t>
            </a:r>
            <a:r>
              <a:rPr lang="ko-KR" altLang="en-US" baseline="0" noProof="0" dirty="0">
                <a:ea typeface="Gulim" pitchFamily="34" charset="-127"/>
              </a:rPr>
              <a:t> </a:t>
            </a:r>
          </a:p>
          <a:p>
            <a:pPr marL="228600" indent="-228600">
              <a:buFont typeface="+mj-lt"/>
              <a:buAutoNum type="arabicPeriod"/>
            </a:pPr>
            <a:r>
              <a:rPr lang="ko-KR" altLang="en-US" sz="1200" kern="1200" noProof="0" dirty="0">
                <a:solidFill>
                  <a:schemeClr val="tx1"/>
                </a:solidFill>
                <a:effectLst/>
                <a:latin typeface="+mn-lt"/>
                <a:ea typeface="Gulim" pitchFamily="34" charset="-127"/>
                <a:cs typeface="+mn-cs"/>
              </a:rPr>
              <a:t> </a:t>
            </a:r>
            <a:r>
              <a:rPr lang="ko-KR" altLang="en-US" sz="1200" b="1" kern="1200" noProof="0" dirty="0">
                <a:solidFill>
                  <a:schemeClr val="tx1"/>
                </a:solidFill>
                <a:effectLst/>
                <a:latin typeface="+mn-lt"/>
                <a:ea typeface="Gulim" pitchFamily="34" charset="-127"/>
                <a:cs typeface="+mn-cs"/>
              </a:rPr>
              <a:t>그림 도구</a:t>
            </a:r>
            <a:r>
              <a:rPr lang="ko-KR" altLang="en-US" sz="1200" kern="1200" noProof="0" dirty="0">
                <a:solidFill>
                  <a:schemeClr val="tx1"/>
                </a:solidFill>
                <a:effectLst/>
                <a:latin typeface="+mn-lt"/>
                <a:ea typeface="Gulim" pitchFamily="34" charset="-127"/>
                <a:cs typeface="+mn-cs"/>
              </a:rPr>
              <a:t> 아래의 </a:t>
            </a:r>
            <a:r>
              <a:rPr lang="ko-KR" altLang="en-US" sz="1200" b="1" kern="1200" noProof="0" dirty="0">
                <a:solidFill>
                  <a:schemeClr val="tx1"/>
                </a:solidFill>
                <a:effectLst/>
                <a:latin typeface="+mn-lt"/>
                <a:ea typeface="Gulim" pitchFamily="34" charset="-127"/>
                <a:cs typeface="+mn-cs"/>
              </a:rPr>
              <a:t>서식</a:t>
            </a:r>
            <a:r>
              <a:rPr lang="ko-KR" altLang="en-US" sz="1200" kern="1200" noProof="0" dirty="0">
                <a:solidFill>
                  <a:schemeClr val="tx1"/>
                </a:solidFill>
                <a:effectLst/>
                <a:latin typeface="+mn-lt"/>
                <a:ea typeface="Gulim" pitchFamily="34" charset="-127"/>
                <a:cs typeface="+mn-cs"/>
              </a:rPr>
              <a:t> 탭에 있는 </a:t>
            </a:r>
            <a:r>
              <a:rPr lang="ko-KR" altLang="en-US" sz="1200" b="1" kern="1200" noProof="0" dirty="0">
                <a:solidFill>
                  <a:schemeClr val="tx1"/>
                </a:solidFill>
                <a:effectLst/>
                <a:latin typeface="+mn-lt"/>
                <a:ea typeface="Gulim" pitchFamily="34" charset="-127"/>
                <a:cs typeface="+mn-cs"/>
              </a:rPr>
              <a:t>크기</a:t>
            </a:r>
            <a:r>
              <a:rPr lang="ko-KR" altLang="en-US" sz="1200" kern="1200" noProof="0" dirty="0">
                <a:solidFill>
                  <a:schemeClr val="tx1"/>
                </a:solidFill>
                <a:effectLst/>
                <a:latin typeface="+mn-lt"/>
                <a:ea typeface="Gulim" pitchFamily="34" charset="-127"/>
                <a:cs typeface="+mn-cs"/>
              </a:rPr>
              <a:t> 그룹에서 </a:t>
            </a:r>
            <a:r>
              <a:rPr lang="ko-KR" altLang="en-US" sz="1200" b="1" kern="1200" noProof="0" dirty="0">
                <a:solidFill>
                  <a:schemeClr val="tx1"/>
                </a:solidFill>
                <a:effectLst/>
                <a:latin typeface="+mn-lt"/>
                <a:ea typeface="Gulim" pitchFamily="34" charset="-127"/>
                <a:cs typeface="+mn-cs"/>
              </a:rPr>
              <a:t>자르기</a:t>
            </a:r>
            <a:r>
              <a:rPr lang="ko-KR" altLang="en-US" sz="1200" kern="1200" noProof="0" dirty="0">
                <a:solidFill>
                  <a:schemeClr val="tx1"/>
                </a:solidFill>
                <a:effectLst/>
                <a:latin typeface="+mn-lt"/>
                <a:ea typeface="Gulim" pitchFamily="34" charset="-127"/>
                <a:cs typeface="+mn-cs"/>
              </a:rPr>
              <a:t> 아래의 아래쪽 화살표를 클릭한 다음 </a:t>
            </a:r>
            <a:r>
              <a:rPr lang="ko-KR" altLang="en-US" sz="1200" b="1" kern="1200" noProof="0" dirty="0">
                <a:solidFill>
                  <a:schemeClr val="tx1"/>
                </a:solidFill>
                <a:effectLst/>
                <a:latin typeface="+mn-lt"/>
                <a:ea typeface="Gulim" pitchFamily="34" charset="-127"/>
                <a:cs typeface="+mn-cs"/>
              </a:rPr>
              <a:t>도형에 맞춰 자르기</a:t>
            </a:r>
            <a:r>
              <a:rPr lang="ko-KR" altLang="en-US" sz="1200" kern="1200" noProof="0" dirty="0">
                <a:solidFill>
                  <a:schemeClr val="tx1"/>
                </a:solidFill>
                <a:effectLst/>
                <a:latin typeface="+mn-lt"/>
                <a:ea typeface="Gulim" pitchFamily="34" charset="-127"/>
                <a:cs typeface="+mn-cs"/>
              </a:rPr>
              <a:t>를 클릭합니다</a:t>
            </a:r>
            <a:r>
              <a:rPr lang="en-US" altLang="ko-KR" sz="1200" kern="1200" noProof="0" dirty="0">
                <a:solidFill>
                  <a:schemeClr val="tx1"/>
                </a:solidFill>
                <a:effectLst/>
                <a:latin typeface="+mn-lt"/>
                <a:ea typeface="Gulim" pitchFamily="34" charset="-127"/>
                <a:cs typeface="+mn-cs"/>
              </a:rPr>
              <a:t>. </a:t>
            </a:r>
            <a:r>
              <a:rPr lang="ko-KR" altLang="en-US" sz="1200" b="1" kern="1200" noProof="0" dirty="0">
                <a:solidFill>
                  <a:schemeClr val="tx1"/>
                </a:solidFill>
                <a:effectLst/>
                <a:latin typeface="+mn-lt"/>
                <a:ea typeface="Gulim" pitchFamily="34" charset="-127"/>
                <a:cs typeface="+mn-cs"/>
              </a:rPr>
              <a:t>기본 도형</a:t>
            </a:r>
            <a:r>
              <a:rPr lang="ko-KR" altLang="en-US" sz="1200" kern="1200" noProof="0" dirty="0">
                <a:solidFill>
                  <a:schemeClr val="tx1"/>
                </a:solidFill>
                <a:effectLst/>
                <a:latin typeface="+mn-lt"/>
                <a:ea typeface="Gulim" pitchFamily="34" charset="-127"/>
                <a:cs typeface="+mn-cs"/>
              </a:rPr>
              <a:t> 아래에서 </a:t>
            </a:r>
            <a:r>
              <a:rPr lang="ko-KR" altLang="en-US" sz="1200" b="1" kern="1200" noProof="0" dirty="0">
                <a:solidFill>
                  <a:schemeClr val="tx1"/>
                </a:solidFill>
                <a:effectLst/>
                <a:latin typeface="+mn-lt"/>
                <a:ea typeface="Gulim" pitchFamily="34" charset="-127"/>
                <a:cs typeface="+mn-cs"/>
              </a:rPr>
              <a:t>타원</a:t>
            </a:r>
            <a:r>
              <a:rPr lang="en-US" altLang="ko-KR" sz="1200" kern="1200" noProof="0" dirty="0">
                <a:solidFill>
                  <a:schemeClr val="tx1"/>
                </a:solidFill>
                <a:effectLst/>
                <a:latin typeface="+mn-lt"/>
                <a:ea typeface="Gulim" pitchFamily="34" charset="-127"/>
                <a:cs typeface="+mn-cs"/>
              </a:rPr>
              <a:t>(</a:t>
            </a:r>
            <a:r>
              <a:rPr lang="ko-KR" altLang="en-US" sz="1200" kern="1200" noProof="0" dirty="0">
                <a:solidFill>
                  <a:schemeClr val="tx1"/>
                </a:solidFill>
                <a:effectLst/>
                <a:latin typeface="+mn-lt"/>
                <a:ea typeface="Gulim" pitchFamily="34" charset="-127"/>
                <a:cs typeface="+mn-cs"/>
              </a:rPr>
              <a:t>첫 번째 행 왼쪽에서 첫 번째 옵션</a:t>
            </a:r>
            <a:r>
              <a:rPr lang="en-US" altLang="ko-KR" sz="1200" kern="1200" noProof="0" dirty="0">
                <a:solidFill>
                  <a:schemeClr val="tx1"/>
                </a:solidFill>
                <a:effectLst/>
                <a:latin typeface="+mn-lt"/>
                <a:ea typeface="Gulim" pitchFamily="34" charset="-127"/>
                <a:cs typeface="+mn-cs"/>
              </a:rPr>
              <a:t>)</a:t>
            </a:r>
            <a:r>
              <a:rPr lang="ko-KR" altLang="en-US" sz="1200" kern="1200" noProof="0" dirty="0">
                <a:solidFill>
                  <a:schemeClr val="tx1"/>
                </a:solidFill>
                <a:effectLst/>
                <a:latin typeface="+mn-lt"/>
                <a:ea typeface="Gulim" pitchFamily="34" charset="-127"/>
                <a:cs typeface="+mn-cs"/>
              </a:rPr>
              <a:t>을 클릭합니다</a:t>
            </a:r>
            <a:r>
              <a:rPr lang="en-US" altLang="ko-KR" sz="1200" kern="1200" noProof="0" dirty="0">
                <a:solidFill>
                  <a:schemeClr val="tx1"/>
                </a:solidFill>
                <a:effectLst/>
                <a:latin typeface="+mn-lt"/>
                <a:ea typeface="Gulim" pitchFamily="34" charset="-127"/>
                <a:cs typeface="+mn-cs"/>
              </a:rPr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ko-KR" altLang="en-US" baseline="0" noProof="0" dirty="0">
                <a:ea typeface="Gulim" pitchFamily="34" charset="-127"/>
              </a:rPr>
              <a:t>또한 </a:t>
            </a:r>
            <a:r>
              <a:rPr lang="ko-KR" altLang="en-US" b="1" baseline="0" noProof="0" dirty="0">
                <a:ea typeface="Gulim" pitchFamily="34" charset="-127"/>
              </a:rPr>
              <a:t>그림</a:t>
            </a:r>
            <a:r>
              <a:rPr lang="ko-KR" altLang="en-US" baseline="0" noProof="0" dirty="0">
                <a:ea typeface="Gulim" pitchFamily="34" charset="-127"/>
              </a:rPr>
              <a:t> </a:t>
            </a:r>
            <a:r>
              <a:rPr lang="ko-KR" altLang="en-US" b="1" baseline="0" noProof="0" dirty="0">
                <a:ea typeface="Gulim" pitchFamily="34" charset="-127"/>
              </a:rPr>
              <a:t>도구</a:t>
            </a:r>
            <a:r>
              <a:rPr lang="ko-KR" altLang="en-US" baseline="0" noProof="0" dirty="0">
                <a:ea typeface="Gulim" pitchFamily="34" charset="-127"/>
              </a:rPr>
              <a:t> 아래 </a:t>
            </a:r>
            <a:r>
              <a:rPr lang="ko-KR" altLang="en-US" b="1" baseline="0" noProof="0" dirty="0">
                <a:ea typeface="Gulim" pitchFamily="34" charset="-127"/>
              </a:rPr>
              <a:t>서식</a:t>
            </a:r>
            <a:r>
              <a:rPr lang="ko-KR" altLang="en-US" baseline="0" noProof="0" dirty="0">
                <a:ea typeface="Gulim" pitchFamily="34" charset="-127"/>
              </a:rPr>
              <a:t> 탭의 </a:t>
            </a:r>
            <a:r>
              <a:rPr lang="ko-KR" altLang="en-US" b="1" baseline="0" noProof="0" dirty="0">
                <a:ea typeface="Gulim" pitchFamily="34" charset="-127"/>
              </a:rPr>
              <a:t>정렬</a:t>
            </a:r>
            <a:r>
              <a:rPr lang="ko-KR" altLang="en-US" baseline="0" noProof="0" dirty="0">
                <a:ea typeface="Gulim" pitchFamily="34" charset="-127"/>
              </a:rPr>
              <a:t> 그룹에서 </a:t>
            </a:r>
            <a:r>
              <a:rPr lang="ko-KR" altLang="en-US" b="1" baseline="0" noProof="0" dirty="0">
                <a:ea typeface="Gulim" pitchFamily="34" charset="-127"/>
              </a:rPr>
              <a:t>뒤로</a:t>
            </a:r>
            <a:r>
              <a:rPr lang="ko-KR" altLang="en-US" baseline="0" noProof="0" dirty="0">
                <a:ea typeface="Gulim" pitchFamily="34" charset="-127"/>
              </a:rPr>
              <a:t> </a:t>
            </a:r>
            <a:r>
              <a:rPr lang="ko-KR" altLang="en-US" b="1" baseline="0" noProof="0" dirty="0">
                <a:ea typeface="Gulim" pitchFamily="34" charset="-127"/>
              </a:rPr>
              <a:t>보내기</a:t>
            </a:r>
            <a:r>
              <a:rPr lang="ko-KR" altLang="en-US" baseline="0" noProof="0" dirty="0">
                <a:ea typeface="Gulim" pitchFamily="34" charset="-127"/>
              </a:rPr>
              <a:t>를 클릭합니다</a:t>
            </a:r>
            <a:r>
              <a:rPr lang="en-US" altLang="ko-KR" baseline="0" noProof="0" dirty="0">
                <a:ea typeface="Gulim" pitchFamily="34" charset="-127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altLang="ko-KR" baseline="0" noProof="0" dirty="0">
              <a:ea typeface="Gulim" pitchFamily="34" charset="-127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ko-KR" altLang="en-US" baseline="0" noProof="0" dirty="0">
                <a:ea typeface="Gulim" pitchFamily="34" charset="-127"/>
              </a:rPr>
              <a:t>이 슬라이드의 기타 도형을 재현하려면 다음을 실행합니다</a:t>
            </a:r>
            <a:r>
              <a:rPr lang="en-US" altLang="ko-KR" baseline="0" noProof="0" dirty="0">
                <a:ea typeface="Gulim" pitchFamily="34" charset="-127"/>
              </a:rPr>
              <a:t>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ko-KR" altLang="en-US" baseline="0" noProof="0" dirty="0">
                <a:ea typeface="Gulim" pitchFamily="34" charset="-127"/>
              </a:rPr>
              <a:t>또한 </a:t>
            </a:r>
            <a:r>
              <a:rPr lang="ko-KR" altLang="en-US" b="1" baseline="0" noProof="0" dirty="0">
                <a:ea typeface="Gulim" pitchFamily="34" charset="-127"/>
              </a:rPr>
              <a:t>홈</a:t>
            </a:r>
            <a:r>
              <a:rPr lang="ko-KR" altLang="en-US" baseline="0" noProof="0" dirty="0">
                <a:ea typeface="Gulim" pitchFamily="34" charset="-127"/>
              </a:rPr>
              <a:t> 탭의 </a:t>
            </a:r>
            <a:r>
              <a:rPr lang="ko-KR" altLang="en-US" b="1" baseline="0" noProof="0" dirty="0">
                <a:ea typeface="Gulim" pitchFamily="34" charset="-127"/>
              </a:rPr>
              <a:t>그리기</a:t>
            </a:r>
            <a:r>
              <a:rPr lang="ko-KR" altLang="en-US" baseline="0" noProof="0" dirty="0">
                <a:ea typeface="Gulim" pitchFamily="34" charset="-127"/>
              </a:rPr>
              <a:t> 그룹에서 </a:t>
            </a:r>
            <a:r>
              <a:rPr lang="ko-KR" altLang="en-US" b="1" baseline="0" noProof="0" dirty="0">
                <a:ea typeface="Gulim" pitchFamily="34" charset="-127"/>
              </a:rPr>
              <a:t>도형</a:t>
            </a:r>
            <a:r>
              <a:rPr lang="ko-KR" altLang="en-US" baseline="0" noProof="0" dirty="0">
                <a:ea typeface="Gulim" pitchFamily="34" charset="-127"/>
              </a:rPr>
              <a:t>을 클릭하고 </a:t>
            </a:r>
            <a:r>
              <a:rPr lang="ko-KR" altLang="en-US" b="1" baseline="0" noProof="0" dirty="0">
                <a:ea typeface="Gulim" pitchFamily="34" charset="-127"/>
              </a:rPr>
              <a:t>기본</a:t>
            </a:r>
            <a:r>
              <a:rPr lang="ko-KR" altLang="en-US" baseline="0" noProof="0" dirty="0">
                <a:ea typeface="Gulim" pitchFamily="34" charset="-127"/>
              </a:rPr>
              <a:t> </a:t>
            </a:r>
            <a:r>
              <a:rPr lang="ko-KR" altLang="en-US" b="1" baseline="0" noProof="0" dirty="0">
                <a:ea typeface="Gulim" pitchFamily="34" charset="-127"/>
              </a:rPr>
              <a:t>도형</a:t>
            </a:r>
            <a:r>
              <a:rPr lang="ko-KR" altLang="en-US" baseline="0" noProof="0" dirty="0">
                <a:ea typeface="Gulim" pitchFamily="34" charset="-127"/>
              </a:rPr>
              <a:t>에서 </a:t>
            </a:r>
            <a:r>
              <a:rPr lang="ko-KR" altLang="en-US" b="1" baseline="0" noProof="0" dirty="0">
                <a:ea typeface="Gulim" pitchFamily="34" charset="-127"/>
              </a:rPr>
              <a:t>타원</a:t>
            </a:r>
            <a:r>
              <a:rPr lang="en-US" altLang="ko-KR" baseline="0" noProof="0" dirty="0">
                <a:ea typeface="Gulim" pitchFamily="34" charset="-127"/>
              </a:rPr>
              <a:t>(</a:t>
            </a:r>
            <a:r>
              <a:rPr lang="ko-KR" altLang="en-US" baseline="0" noProof="0" dirty="0">
                <a:ea typeface="Gulim" pitchFamily="34" charset="-127"/>
              </a:rPr>
              <a:t>첫 번째 행</a:t>
            </a:r>
            <a:r>
              <a:rPr lang="en-US" altLang="ko-KR" baseline="0" noProof="0" dirty="0">
                <a:ea typeface="Gulim" pitchFamily="34" charset="-127"/>
              </a:rPr>
              <a:t>)</a:t>
            </a:r>
            <a:r>
              <a:rPr lang="ko-KR" altLang="en-US" baseline="0" noProof="0" dirty="0">
                <a:ea typeface="Gulim" pitchFamily="34" charset="-127"/>
              </a:rPr>
              <a:t>을 클릭합니다</a:t>
            </a:r>
            <a:r>
              <a:rPr lang="en-US" altLang="ko-KR" baseline="0" noProof="0" dirty="0">
                <a:ea typeface="Gulim" pitchFamily="34" charset="-127"/>
              </a:rPr>
              <a:t>. 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ko-KR" altLang="en-US" baseline="0" noProof="0" dirty="0">
                <a:ea typeface="Gulim" pitchFamily="34" charset="-127"/>
              </a:rPr>
              <a:t>슬라이드에서 마우스를 끌어 타원을 그립니다</a:t>
            </a:r>
            <a:r>
              <a:rPr lang="en-US" altLang="ko-KR" baseline="0" noProof="0" dirty="0">
                <a:ea typeface="Gulim" pitchFamily="34" charset="-127"/>
              </a:rPr>
              <a:t>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ko-KR" altLang="en-US" baseline="0" noProof="0" dirty="0">
                <a:ea typeface="Gulim" pitchFamily="34" charset="-127"/>
              </a:rPr>
              <a:t>타원을 선택합니다</a:t>
            </a:r>
            <a:r>
              <a:rPr lang="en-US" altLang="ko-KR" baseline="0" noProof="0" dirty="0">
                <a:ea typeface="Gulim" pitchFamily="34" charset="-127"/>
              </a:rPr>
              <a:t>. </a:t>
            </a:r>
            <a:r>
              <a:rPr lang="ko-KR" altLang="en-US" b="1" baseline="0" noProof="0" dirty="0">
                <a:ea typeface="Gulim" pitchFamily="34" charset="-127"/>
              </a:rPr>
              <a:t>그리기</a:t>
            </a:r>
            <a:r>
              <a:rPr lang="ko-KR" altLang="en-US" baseline="0" noProof="0" dirty="0">
                <a:ea typeface="Gulim" pitchFamily="34" charset="-127"/>
              </a:rPr>
              <a:t> </a:t>
            </a:r>
            <a:r>
              <a:rPr lang="ko-KR" altLang="en-US" b="1" baseline="0" noProof="0" dirty="0">
                <a:ea typeface="Gulim" pitchFamily="34" charset="-127"/>
              </a:rPr>
              <a:t>도구</a:t>
            </a:r>
            <a:r>
              <a:rPr lang="ko-KR" altLang="en-US" baseline="0" noProof="0" dirty="0">
                <a:ea typeface="Gulim" pitchFamily="34" charset="-127"/>
              </a:rPr>
              <a:t> 아래 </a:t>
            </a:r>
            <a:r>
              <a:rPr lang="ko-KR" altLang="en-US" b="1" baseline="0" noProof="0" dirty="0">
                <a:ea typeface="Gulim" pitchFamily="34" charset="-127"/>
              </a:rPr>
              <a:t>서식</a:t>
            </a:r>
            <a:r>
              <a:rPr lang="ko-KR" altLang="en-US" baseline="0" noProof="0" dirty="0">
                <a:ea typeface="Gulim" pitchFamily="34" charset="-127"/>
              </a:rPr>
              <a:t> 탭의 </a:t>
            </a:r>
            <a:r>
              <a:rPr lang="ko-KR" altLang="en-US" b="1" baseline="0" noProof="0" dirty="0">
                <a:ea typeface="Gulim" pitchFamily="34" charset="-127"/>
              </a:rPr>
              <a:t>크기</a:t>
            </a:r>
            <a:r>
              <a:rPr lang="ko-KR" altLang="en-US" baseline="0" noProof="0" dirty="0">
                <a:ea typeface="Gulim" pitchFamily="34" charset="-127"/>
              </a:rPr>
              <a:t> 그룹에서 </a:t>
            </a:r>
            <a:r>
              <a:rPr lang="ko-KR" altLang="en-US" b="1" baseline="0" noProof="0" dirty="0">
                <a:ea typeface="Gulim" pitchFamily="34" charset="-127"/>
              </a:rPr>
              <a:t>높이</a:t>
            </a:r>
            <a:r>
              <a:rPr lang="ko-KR" altLang="en-US" baseline="0" noProof="0" dirty="0">
                <a:ea typeface="Gulim" pitchFamily="34" charset="-127"/>
              </a:rPr>
              <a:t> 상자에 </a:t>
            </a:r>
            <a:r>
              <a:rPr lang="en-US" altLang="ko-KR" b="1" baseline="0" noProof="0" dirty="0">
                <a:ea typeface="Gulim" pitchFamily="34" charset="-127"/>
              </a:rPr>
              <a:t>0.43 cm</a:t>
            </a:r>
            <a:r>
              <a:rPr lang="ko-KR" altLang="en-US" baseline="0" noProof="0" dirty="0">
                <a:ea typeface="Gulim" pitchFamily="34" charset="-127"/>
              </a:rPr>
              <a:t>를 입력하고</a:t>
            </a:r>
            <a:r>
              <a:rPr lang="en-US" altLang="ko-KR" baseline="0" noProof="0" dirty="0">
                <a:ea typeface="Gulim" pitchFamily="34" charset="-127"/>
              </a:rPr>
              <a:t>, </a:t>
            </a:r>
            <a:r>
              <a:rPr lang="ko-KR" altLang="en-US" b="1" baseline="0" noProof="0" dirty="0">
                <a:ea typeface="Gulim" pitchFamily="34" charset="-127"/>
              </a:rPr>
              <a:t>너비</a:t>
            </a:r>
            <a:r>
              <a:rPr lang="ko-KR" altLang="en-US" baseline="0" noProof="0" dirty="0">
                <a:ea typeface="Gulim" pitchFamily="34" charset="-127"/>
              </a:rPr>
              <a:t> 상자에도 </a:t>
            </a:r>
            <a:r>
              <a:rPr lang="en-US" altLang="ko-KR" b="1" baseline="0" noProof="0" dirty="0">
                <a:ea typeface="Gulim" pitchFamily="34" charset="-127"/>
              </a:rPr>
              <a:t>0.43 cm</a:t>
            </a:r>
            <a:r>
              <a:rPr lang="ko-KR" altLang="en-US" baseline="0" noProof="0" dirty="0">
                <a:ea typeface="Gulim" pitchFamily="34" charset="-127"/>
              </a:rPr>
              <a:t>를 입력합니다</a:t>
            </a:r>
            <a:r>
              <a:rPr lang="en-US" altLang="ko-KR" baseline="0" noProof="0" dirty="0">
                <a:ea typeface="Gulim" pitchFamily="34" charset="-127"/>
              </a:rPr>
              <a:t>. 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ko-KR" altLang="en-US" baseline="0" noProof="0" dirty="0">
                <a:ea typeface="Gulim" pitchFamily="34" charset="-127"/>
              </a:rPr>
              <a:t>또한 </a:t>
            </a:r>
            <a:r>
              <a:rPr lang="ko-KR" altLang="en-US" b="1" baseline="0" noProof="0" dirty="0">
                <a:ea typeface="Gulim" pitchFamily="34" charset="-127"/>
              </a:rPr>
              <a:t>서식</a:t>
            </a:r>
            <a:r>
              <a:rPr lang="ko-KR" altLang="en-US" baseline="0" noProof="0" dirty="0">
                <a:ea typeface="Gulim" pitchFamily="34" charset="-127"/>
              </a:rPr>
              <a:t> 탭의 </a:t>
            </a:r>
            <a:r>
              <a:rPr lang="ko-KR" altLang="en-US" b="1" baseline="0" noProof="0" dirty="0">
                <a:ea typeface="Gulim" pitchFamily="34" charset="-127"/>
              </a:rPr>
              <a:t>도형</a:t>
            </a:r>
            <a:r>
              <a:rPr lang="ko-KR" altLang="en-US" baseline="0" noProof="0" dirty="0">
                <a:ea typeface="Gulim" pitchFamily="34" charset="-127"/>
              </a:rPr>
              <a:t> </a:t>
            </a:r>
            <a:r>
              <a:rPr lang="ko-KR" altLang="en-US" b="1" baseline="0" noProof="0" dirty="0">
                <a:ea typeface="Gulim" pitchFamily="34" charset="-127"/>
              </a:rPr>
              <a:t>스타일</a:t>
            </a:r>
            <a:r>
              <a:rPr lang="ko-KR" altLang="en-US" baseline="0" noProof="0" dirty="0">
                <a:ea typeface="Gulim" pitchFamily="34" charset="-127"/>
              </a:rPr>
              <a:t> 그룹에서 </a:t>
            </a:r>
            <a:r>
              <a:rPr lang="ko-KR" altLang="en-US" b="1" baseline="0" noProof="0" dirty="0">
                <a:ea typeface="Gulim" pitchFamily="34" charset="-127"/>
              </a:rPr>
              <a:t>도형</a:t>
            </a:r>
            <a:r>
              <a:rPr lang="ko-KR" altLang="en-US" baseline="0" noProof="0" dirty="0">
                <a:ea typeface="Gulim" pitchFamily="34" charset="-127"/>
              </a:rPr>
              <a:t> </a:t>
            </a:r>
            <a:r>
              <a:rPr lang="ko-KR" altLang="en-US" b="1" baseline="0" noProof="0" dirty="0">
                <a:ea typeface="Gulim" pitchFamily="34" charset="-127"/>
              </a:rPr>
              <a:t>채우기</a:t>
            </a:r>
            <a:r>
              <a:rPr lang="ko-KR" altLang="en-US" baseline="0" noProof="0" dirty="0">
                <a:ea typeface="Gulim" pitchFamily="34" charset="-127"/>
              </a:rPr>
              <a:t>를 클릭하고 </a:t>
            </a:r>
            <a:r>
              <a:rPr lang="ko-KR" altLang="en-US" b="1" baseline="0" noProof="0" dirty="0">
                <a:ea typeface="Gulim" pitchFamily="34" charset="-127"/>
              </a:rPr>
              <a:t>테마</a:t>
            </a:r>
            <a:r>
              <a:rPr lang="ko-KR" altLang="en-US" baseline="0" noProof="0" dirty="0">
                <a:ea typeface="Gulim" pitchFamily="34" charset="-127"/>
              </a:rPr>
              <a:t> </a:t>
            </a:r>
            <a:r>
              <a:rPr lang="ko-KR" altLang="en-US" b="1" baseline="0" noProof="0" dirty="0">
                <a:ea typeface="Gulim" pitchFamily="34" charset="-127"/>
              </a:rPr>
              <a:t>색</a:t>
            </a:r>
            <a:r>
              <a:rPr lang="ko-KR" altLang="en-US" baseline="0" noProof="0" dirty="0">
                <a:ea typeface="Gulim" pitchFamily="34" charset="-127"/>
              </a:rPr>
              <a:t> 아래에서 </a:t>
            </a:r>
            <a:r>
              <a:rPr lang="ko-KR" altLang="en-US" b="1" baseline="0" noProof="0" dirty="0">
                <a:ea typeface="Gulim" pitchFamily="34" charset="-127"/>
              </a:rPr>
              <a:t>검정</a:t>
            </a:r>
            <a:r>
              <a:rPr lang="en-US" altLang="ko-KR" b="1" baseline="0" noProof="0" dirty="0">
                <a:ea typeface="Gulim" pitchFamily="34" charset="-127"/>
              </a:rPr>
              <a:t>, </a:t>
            </a:r>
            <a:r>
              <a:rPr lang="ko-KR" altLang="en-US" b="1" baseline="0" noProof="0" dirty="0">
                <a:ea typeface="Gulim" pitchFamily="34" charset="-127"/>
              </a:rPr>
              <a:t>텍스트 </a:t>
            </a:r>
            <a:r>
              <a:rPr lang="en-US" altLang="ko-KR" b="1" baseline="0" noProof="0" dirty="0">
                <a:ea typeface="Gulim" pitchFamily="34" charset="-127"/>
              </a:rPr>
              <a:t>1, 25% </a:t>
            </a:r>
            <a:r>
              <a:rPr lang="ko-KR" altLang="en-US" b="1" baseline="0" noProof="0" dirty="0">
                <a:ea typeface="Gulim" pitchFamily="34" charset="-127"/>
              </a:rPr>
              <a:t>더 밝게</a:t>
            </a:r>
            <a:r>
              <a:rPr lang="en-US" altLang="ko-KR" baseline="0" noProof="0" dirty="0">
                <a:ea typeface="Gulim" pitchFamily="34" charset="-127"/>
              </a:rPr>
              <a:t>(</a:t>
            </a:r>
            <a:r>
              <a:rPr lang="ko-KR" altLang="en-US" baseline="0" noProof="0" dirty="0">
                <a:ea typeface="Gulim" pitchFamily="34" charset="-127"/>
              </a:rPr>
              <a:t>네 번째 행</a:t>
            </a:r>
            <a:r>
              <a:rPr lang="en-US" altLang="ko-KR" baseline="0" noProof="0" dirty="0">
                <a:ea typeface="Gulim" pitchFamily="34" charset="-127"/>
              </a:rPr>
              <a:t>)</a:t>
            </a:r>
            <a:r>
              <a:rPr lang="ko-KR" altLang="en-US" baseline="0" noProof="0" dirty="0">
                <a:ea typeface="Gulim" pitchFamily="34" charset="-127"/>
              </a:rPr>
              <a:t>를 클릭합니다</a:t>
            </a:r>
            <a:r>
              <a:rPr lang="en-US" altLang="ko-KR" baseline="0" noProof="0" dirty="0">
                <a:ea typeface="Gulim" pitchFamily="34" charset="-127"/>
              </a:rPr>
              <a:t>. 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ko-KR" altLang="en-US" baseline="0" noProof="0" dirty="0">
                <a:ea typeface="Gulim" pitchFamily="34" charset="-127"/>
              </a:rPr>
              <a:t>또한 </a:t>
            </a:r>
            <a:r>
              <a:rPr lang="ko-KR" altLang="en-US" b="1" baseline="0" noProof="0" dirty="0">
                <a:ea typeface="Gulim" pitchFamily="34" charset="-127"/>
              </a:rPr>
              <a:t>서식</a:t>
            </a:r>
            <a:r>
              <a:rPr lang="ko-KR" altLang="en-US" baseline="0" noProof="0" dirty="0">
                <a:ea typeface="Gulim" pitchFamily="34" charset="-127"/>
              </a:rPr>
              <a:t> 탭의 </a:t>
            </a:r>
            <a:r>
              <a:rPr lang="ko-KR" altLang="en-US" b="1" baseline="0" noProof="0" dirty="0">
                <a:ea typeface="Gulim" pitchFamily="34" charset="-127"/>
              </a:rPr>
              <a:t>도형</a:t>
            </a:r>
            <a:r>
              <a:rPr lang="ko-KR" altLang="en-US" baseline="0" noProof="0" dirty="0">
                <a:ea typeface="Gulim" pitchFamily="34" charset="-127"/>
              </a:rPr>
              <a:t> </a:t>
            </a:r>
            <a:r>
              <a:rPr lang="ko-KR" altLang="en-US" b="1" baseline="0" noProof="0" dirty="0">
                <a:ea typeface="Gulim" pitchFamily="34" charset="-127"/>
              </a:rPr>
              <a:t>스타일</a:t>
            </a:r>
            <a:r>
              <a:rPr lang="ko-KR" altLang="en-US" baseline="0" noProof="0" dirty="0">
                <a:ea typeface="Gulim" pitchFamily="34" charset="-127"/>
              </a:rPr>
              <a:t> 그룹에서 </a:t>
            </a:r>
            <a:r>
              <a:rPr lang="ko-KR" altLang="en-US" b="1" baseline="0" noProof="0" dirty="0">
                <a:ea typeface="Gulim" pitchFamily="34" charset="-127"/>
              </a:rPr>
              <a:t>도형</a:t>
            </a:r>
            <a:r>
              <a:rPr lang="ko-KR" altLang="en-US" baseline="0" noProof="0" dirty="0">
                <a:ea typeface="Gulim" pitchFamily="34" charset="-127"/>
              </a:rPr>
              <a:t> </a:t>
            </a:r>
            <a:r>
              <a:rPr lang="ko-KR" altLang="en-US" b="1" baseline="0" noProof="0" dirty="0">
                <a:ea typeface="Gulim" pitchFamily="34" charset="-127"/>
              </a:rPr>
              <a:t>윤곽선</a:t>
            </a:r>
            <a:r>
              <a:rPr lang="ko-KR" altLang="en-US" baseline="0" noProof="0" dirty="0">
                <a:ea typeface="Gulim" pitchFamily="34" charset="-127"/>
              </a:rPr>
              <a:t>을 클릭하고 </a:t>
            </a:r>
            <a:r>
              <a:rPr lang="ko-KR" altLang="en-US" b="1" baseline="0" noProof="0" dirty="0">
                <a:ea typeface="Gulim" pitchFamily="34" charset="-127"/>
              </a:rPr>
              <a:t>윤곽선</a:t>
            </a:r>
            <a:r>
              <a:rPr lang="ko-KR" altLang="en-US" baseline="0" noProof="0" dirty="0">
                <a:ea typeface="Gulim" pitchFamily="34" charset="-127"/>
              </a:rPr>
              <a:t> </a:t>
            </a:r>
            <a:r>
              <a:rPr lang="ko-KR" altLang="en-US" b="1" baseline="0" noProof="0" dirty="0">
                <a:ea typeface="Gulim" pitchFamily="34" charset="-127"/>
              </a:rPr>
              <a:t>없음</a:t>
            </a:r>
            <a:r>
              <a:rPr lang="ko-KR" altLang="en-US" baseline="0" noProof="0" dirty="0">
                <a:ea typeface="Gulim" pitchFamily="34" charset="-127"/>
              </a:rPr>
              <a:t>을 클릭합니다</a:t>
            </a:r>
            <a:r>
              <a:rPr lang="en-US" altLang="ko-KR" baseline="0" noProof="0" dirty="0">
                <a:ea typeface="Gulim" pitchFamily="34" charset="-127"/>
              </a:rPr>
              <a:t>. </a:t>
            </a:r>
          </a:p>
          <a:p>
            <a:pPr marL="228600" lvl="0" indent="-228600">
              <a:buFont typeface="+mj-lt"/>
              <a:buAutoNum type="arabicPeriod"/>
            </a:pPr>
            <a:r>
              <a:rPr lang="ko-KR" altLang="en-US" sz="1200" kern="1200" noProof="0" dirty="0">
                <a:solidFill>
                  <a:schemeClr val="tx1"/>
                </a:solidFill>
                <a:effectLst/>
                <a:latin typeface="+mn-lt"/>
                <a:ea typeface="Gulim" pitchFamily="34" charset="-127"/>
                <a:cs typeface="+mn-cs"/>
              </a:rPr>
              <a:t> </a:t>
            </a:r>
            <a:r>
              <a:rPr lang="ko-KR" altLang="en-US" b="1" baseline="0" noProof="0" dirty="0">
                <a:ea typeface="Gulim" pitchFamily="34" charset="-127"/>
              </a:rPr>
              <a:t>홈</a:t>
            </a:r>
            <a:r>
              <a:rPr lang="ko-KR" altLang="en-US" baseline="0" noProof="0" dirty="0">
                <a:ea typeface="Gulim" pitchFamily="34" charset="-127"/>
              </a:rPr>
              <a:t> 탭의 </a:t>
            </a:r>
            <a:r>
              <a:rPr lang="ko-KR" altLang="en-US" b="1" baseline="0" noProof="0" dirty="0">
                <a:ea typeface="Gulim" pitchFamily="34" charset="-127"/>
              </a:rPr>
              <a:t>그리기</a:t>
            </a:r>
            <a:r>
              <a:rPr lang="ko-KR" altLang="en-US" baseline="0" noProof="0" dirty="0">
                <a:ea typeface="Gulim" pitchFamily="34" charset="-127"/>
              </a:rPr>
              <a:t> 그룹에서 </a:t>
            </a:r>
            <a:r>
              <a:rPr lang="ko-KR" altLang="en-US" b="1" baseline="0" noProof="0" dirty="0">
                <a:ea typeface="Gulim" pitchFamily="34" charset="-127"/>
              </a:rPr>
              <a:t>도형</a:t>
            </a:r>
            <a:r>
              <a:rPr lang="ko-KR" altLang="en-US" baseline="0" noProof="0" dirty="0">
                <a:ea typeface="Gulim" pitchFamily="34" charset="-127"/>
              </a:rPr>
              <a:t>을 클릭하고 </a:t>
            </a:r>
            <a:r>
              <a:rPr lang="ko-KR" altLang="en-US" b="1" baseline="0" noProof="0" dirty="0">
                <a:ea typeface="Gulim" pitchFamily="34" charset="-127"/>
              </a:rPr>
              <a:t>기본</a:t>
            </a:r>
            <a:r>
              <a:rPr lang="ko-KR" altLang="en-US" baseline="0" noProof="0" dirty="0">
                <a:ea typeface="Gulim" pitchFamily="34" charset="-127"/>
              </a:rPr>
              <a:t> </a:t>
            </a:r>
            <a:r>
              <a:rPr lang="ko-KR" altLang="en-US" b="1" baseline="0" noProof="0" dirty="0">
                <a:ea typeface="Gulim" pitchFamily="34" charset="-127"/>
              </a:rPr>
              <a:t>도형</a:t>
            </a:r>
            <a:r>
              <a:rPr lang="ko-KR" altLang="en-US" baseline="0" noProof="0" dirty="0">
                <a:ea typeface="Gulim" pitchFamily="34" charset="-127"/>
              </a:rPr>
              <a:t>에서 </a:t>
            </a:r>
            <a:r>
              <a:rPr lang="ko-KR" altLang="en-US" b="1" baseline="0" noProof="0" dirty="0">
                <a:ea typeface="Gulim" pitchFamily="34" charset="-127"/>
              </a:rPr>
              <a:t>도넛</a:t>
            </a:r>
            <a:r>
              <a:rPr lang="ko-KR" altLang="en-US" baseline="0" noProof="0" dirty="0">
                <a:ea typeface="Gulim" pitchFamily="34" charset="-127"/>
              </a:rPr>
              <a:t>을 클릭합니다</a:t>
            </a:r>
            <a:r>
              <a:rPr lang="en-US" altLang="ko-KR" baseline="0" noProof="0" dirty="0">
                <a:ea typeface="Gulim" pitchFamily="34" charset="-127"/>
              </a:rPr>
              <a:t>.</a:t>
            </a:r>
          </a:p>
          <a:p>
            <a:pPr marL="228600" lvl="0" indent="-228600">
              <a:buFont typeface="+mj-lt"/>
              <a:buAutoNum type="arabicPeriod"/>
            </a:pPr>
            <a:r>
              <a:rPr lang="ko-KR" altLang="en-US" baseline="0" noProof="0" dirty="0">
                <a:ea typeface="Gulim" pitchFamily="34" charset="-127"/>
              </a:rPr>
              <a:t>슬라이드에서 마우스를 끌어 도넛을 그립니다</a:t>
            </a:r>
            <a:r>
              <a:rPr lang="en-US" altLang="ko-KR" baseline="0" noProof="0" dirty="0">
                <a:ea typeface="Gulim" pitchFamily="34" charset="-127"/>
              </a:rPr>
              <a:t>.</a:t>
            </a:r>
          </a:p>
          <a:p>
            <a:pPr marL="228600" lvl="0" indent="-228600">
              <a:buFont typeface="+mj-lt"/>
              <a:buAutoNum type="arabicPeriod"/>
            </a:pPr>
            <a:r>
              <a:rPr lang="ko-KR" altLang="en-US" baseline="0" noProof="0" dirty="0">
                <a:ea typeface="Gulim" pitchFamily="34" charset="-127"/>
              </a:rPr>
              <a:t>도넛을 선택합니다</a:t>
            </a:r>
            <a:r>
              <a:rPr lang="en-US" altLang="ko-KR" baseline="0" noProof="0" dirty="0">
                <a:ea typeface="Gulim" pitchFamily="34" charset="-127"/>
              </a:rPr>
              <a:t>. </a:t>
            </a:r>
            <a:r>
              <a:rPr lang="ko-KR" altLang="en-US" b="1" baseline="0" noProof="0" dirty="0">
                <a:ea typeface="Gulim" pitchFamily="34" charset="-127"/>
              </a:rPr>
              <a:t>그리기 도구</a:t>
            </a:r>
            <a:r>
              <a:rPr lang="ko-KR" altLang="en-US" baseline="0" noProof="0" dirty="0">
                <a:ea typeface="Gulim" pitchFamily="34" charset="-127"/>
              </a:rPr>
              <a:t> 아래 </a:t>
            </a:r>
            <a:r>
              <a:rPr lang="ko-KR" altLang="en-US" b="1" baseline="0" noProof="0" dirty="0">
                <a:ea typeface="Gulim" pitchFamily="34" charset="-127"/>
              </a:rPr>
              <a:t>서식</a:t>
            </a:r>
            <a:r>
              <a:rPr lang="ko-KR" altLang="en-US" baseline="0" noProof="0" dirty="0">
                <a:ea typeface="Gulim" pitchFamily="34" charset="-127"/>
              </a:rPr>
              <a:t> 탭의 </a:t>
            </a:r>
            <a:r>
              <a:rPr lang="ko-KR" altLang="en-US" b="1" baseline="0" noProof="0" dirty="0">
                <a:ea typeface="Gulim" pitchFamily="34" charset="-127"/>
              </a:rPr>
              <a:t>크기</a:t>
            </a:r>
            <a:r>
              <a:rPr lang="ko-KR" altLang="en-US" baseline="0" noProof="0" dirty="0">
                <a:ea typeface="Gulim" pitchFamily="34" charset="-127"/>
              </a:rPr>
              <a:t> 그룹에서 </a:t>
            </a:r>
            <a:r>
              <a:rPr lang="ko-KR" altLang="en-US" b="1" baseline="0" noProof="0" dirty="0">
                <a:ea typeface="Gulim" pitchFamily="34" charset="-127"/>
              </a:rPr>
              <a:t>높이</a:t>
            </a:r>
            <a:r>
              <a:rPr lang="ko-KR" altLang="en-US" baseline="0" noProof="0" dirty="0">
                <a:ea typeface="Gulim" pitchFamily="34" charset="-127"/>
              </a:rPr>
              <a:t> 상자에 </a:t>
            </a:r>
            <a:r>
              <a:rPr lang="en-US" altLang="ko-KR" b="1" baseline="0" noProof="0" dirty="0">
                <a:ea typeface="Gulim" pitchFamily="34" charset="-127"/>
              </a:rPr>
              <a:t>0.63 cm</a:t>
            </a:r>
            <a:r>
              <a:rPr lang="ko-KR" altLang="en-US" baseline="0" noProof="0" dirty="0">
                <a:ea typeface="Gulim" pitchFamily="34" charset="-127"/>
              </a:rPr>
              <a:t>를 입력하고 </a:t>
            </a:r>
            <a:r>
              <a:rPr lang="ko-KR" altLang="en-US" b="1" baseline="0" noProof="0" dirty="0">
                <a:ea typeface="Gulim" pitchFamily="34" charset="-127"/>
              </a:rPr>
              <a:t>너비</a:t>
            </a:r>
            <a:r>
              <a:rPr lang="ko-KR" altLang="en-US" baseline="0" noProof="0" dirty="0">
                <a:ea typeface="Gulim" pitchFamily="34" charset="-127"/>
              </a:rPr>
              <a:t> 상자에도 </a:t>
            </a:r>
            <a:r>
              <a:rPr lang="en-US" altLang="ko-KR" b="1" baseline="0" noProof="0" dirty="0">
                <a:ea typeface="Gulim" pitchFamily="34" charset="-127"/>
              </a:rPr>
              <a:t>0.63 cm</a:t>
            </a:r>
            <a:r>
              <a:rPr lang="ko-KR" altLang="en-US" baseline="0" noProof="0" dirty="0">
                <a:ea typeface="Gulim" pitchFamily="34" charset="-127"/>
              </a:rPr>
              <a:t>를 입력합니다</a:t>
            </a:r>
            <a:r>
              <a:rPr lang="en-US" altLang="ko-KR" baseline="0" noProof="0" dirty="0">
                <a:ea typeface="Gulim" pitchFamily="34" charset="-127"/>
              </a:rPr>
              <a:t>.</a:t>
            </a:r>
          </a:p>
          <a:p>
            <a:pPr marL="228600" lvl="0" indent="-228600">
              <a:buFont typeface="+mj-lt"/>
              <a:buAutoNum type="arabicPeriod"/>
            </a:pPr>
            <a:r>
              <a:rPr lang="ko-KR" altLang="en-US" baseline="0" noProof="0" dirty="0">
                <a:ea typeface="Gulim" pitchFamily="34" charset="-127"/>
              </a:rPr>
              <a:t>또한 </a:t>
            </a:r>
            <a:r>
              <a:rPr lang="ko-KR" altLang="en-US" b="1" baseline="0" noProof="0" dirty="0">
                <a:ea typeface="Gulim" pitchFamily="34" charset="-127"/>
              </a:rPr>
              <a:t>서식</a:t>
            </a:r>
            <a:r>
              <a:rPr lang="ko-KR" altLang="en-US" baseline="0" noProof="0" dirty="0">
                <a:ea typeface="Gulim" pitchFamily="34" charset="-127"/>
              </a:rPr>
              <a:t> 탭의 </a:t>
            </a:r>
            <a:r>
              <a:rPr lang="ko-KR" altLang="en-US" b="1" baseline="0" noProof="0" dirty="0">
                <a:ea typeface="Gulim" pitchFamily="34" charset="-127"/>
              </a:rPr>
              <a:t>도형</a:t>
            </a:r>
            <a:r>
              <a:rPr lang="ko-KR" altLang="en-US" baseline="0" noProof="0" dirty="0">
                <a:ea typeface="Gulim" pitchFamily="34" charset="-127"/>
              </a:rPr>
              <a:t> </a:t>
            </a:r>
            <a:r>
              <a:rPr lang="ko-KR" altLang="en-US" b="1" baseline="0" noProof="0" dirty="0">
                <a:ea typeface="Gulim" pitchFamily="34" charset="-127"/>
              </a:rPr>
              <a:t>스타일</a:t>
            </a:r>
            <a:r>
              <a:rPr lang="ko-KR" altLang="en-US" baseline="0" noProof="0" dirty="0">
                <a:ea typeface="Gulim" pitchFamily="34" charset="-127"/>
              </a:rPr>
              <a:t> 그룹에서 </a:t>
            </a:r>
            <a:r>
              <a:rPr lang="ko-KR" altLang="en-US" b="1" baseline="0" noProof="0" dirty="0">
                <a:ea typeface="Gulim" pitchFamily="34" charset="-127"/>
              </a:rPr>
              <a:t>도형</a:t>
            </a:r>
            <a:r>
              <a:rPr lang="ko-KR" altLang="en-US" baseline="0" noProof="0" dirty="0">
                <a:ea typeface="Gulim" pitchFamily="34" charset="-127"/>
              </a:rPr>
              <a:t> </a:t>
            </a:r>
            <a:r>
              <a:rPr lang="ko-KR" altLang="en-US" b="1" baseline="0" noProof="0" dirty="0">
                <a:ea typeface="Gulim" pitchFamily="34" charset="-127"/>
              </a:rPr>
              <a:t>서식</a:t>
            </a:r>
            <a:r>
              <a:rPr lang="ko-KR" altLang="en-US" baseline="0" noProof="0" dirty="0">
                <a:ea typeface="Gulim" pitchFamily="34" charset="-127"/>
              </a:rPr>
              <a:t> 대화 상자 표시 아이콘을 클릭합니다</a:t>
            </a:r>
            <a:r>
              <a:rPr lang="en-US" altLang="ko-KR" baseline="0" noProof="0" dirty="0">
                <a:ea typeface="Gulim" pitchFamily="34" charset="-127"/>
              </a:rPr>
              <a:t>. </a:t>
            </a:r>
            <a:r>
              <a:rPr lang="ko-KR" altLang="en-US" b="1" baseline="0" noProof="0" dirty="0">
                <a:ea typeface="Gulim" pitchFamily="34" charset="-127"/>
              </a:rPr>
              <a:t>도형</a:t>
            </a:r>
            <a:r>
              <a:rPr lang="ko-KR" altLang="en-US" baseline="0" noProof="0" dirty="0">
                <a:ea typeface="Gulim" pitchFamily="34" charset="-127"/>
              </a:rPr>
              <a:t> </a:t>
            </a:r>
            <a:r>
              <a:rPr lang="ko-KR" altLang="en-US" b="1" baseline="0" noProof="0" dirty="0">
                <a:ea typeface="Gulim" pitchFamily="34" charset="-127"/>
              </a:rPr>
              <a:t>서식</a:t>
            </a:r>
            <a:r>
              <a:rPr lang="ko-KR" altLang="en-US" baseline="0" noProof="0" dirty="0">
                <a:ea typeface="Gulim" pitchFamily="34" charset="-127"/>
              </a:rPr>
              <a:t> 대화 상자의 왼쪽 창에서 </a:t>
            </a:r>
            <a:r>
              <a:rPr lang="ko-KR" altLang="en-US" b="1" baseline="0" noProof="0" dirty="0">
                <a:ea typeface="Gulim" pitchFamily="34" charset="-127"/>
              </a:rPr>
              <a:t>채우기</a:t>
            </a:r>
            <a:r>
              <a:rPr lang="ko-KR" altLang="en-US" baseline="0" noProof="0" dirty="0">
                <a:ea typeface="Gulim" pitchFamily="34" charset="-127"/>
              </a:rPr>
              <a:t>를 클릭하고 </a:t>
            </a:r>
            <a:r>
              <a:rPr lang="ko-KR" altLang="en-US" b="1" baseline="0" noProof="0" dirty="0">
                <a:ea typeface="Gulim" pitchFamily="34" charset="-127"/>
              </a:rPr>
              <a:t>채우기</a:t>
            </a:r>
            <a:r>
              <a:rPr lang="ko-KR" altLang="en-US" baseline="0" noProof="0" dirty="0">
                <a:ea typeface="Gulim" pitchFamily="34" charset="-127"/>
              </a:rPr>
              <a:t> 창에서 </a:t>
            </a:r>
            <a:r>
              <a:rPr lang="ko-KR" altLang="en-US" b="1" baseline="0" noProof="0" dirty="0">
                <a:ea typeface="Gulim" pitchFamily="34" charset="-127"/>
              </a:rPr>
              <a:t>그라데이션</a:t>
            </a:r>
            <a:r>
              <a:rPr lang="ko-KR" altLang="en-US" baseline="0" noProof="0" dirty="0">
                <a:ea typeface="Gulim" pitchFamily="34" charset="-127"/>
              </a:rPr>
              <a:t> </a:t>
            </a:r>
            <a:r>
              <a:rPr lang="ko-KR" altLang="en-US" b="1" baseline="0" noProof="0" dirty="0">
                <a:ea typeface="Gulim" pitchFamily="34" charset="-127"/>
              </a:rPr>
              <a:t>채우기</a:t>
            </a:r>
            <a:r>
              <a:rPr lang="ko-KR" altLang="en-US" baseline="0" noProof="0" dirty="0">
                <a:ea typeface="Gulim" pitchFamily="34" charset="-127"/>
              </a:rPr>
              <a:t>를 클릭한 후에 </a:t>
            </a:r>
            <a:r>
              <a:rPr lang="ko-KR" altLang="en-US" b="1" baseline="0" noProof="0" dirty="0">
                <a:ea typeface="Gulim" pitchFamily="34" charset="-127"/>
              </a:rPr>
              <a:t>기본 설정 색</a:t>
            </a:r>
            <a:r>
              <a:rPr lang="ko-KR" altLang="en-US" baseline="0" noProof="0" dirty="0">
                <a:ea typeface="Gulim" pitchFamily="34" charset="-127"/>
              </a:rPr>
              <a:t> 옆의 단추를 클릭하고 </a:t>
            </a:r>
            <a:r>
              <a:rPr lang="ko-KR" altLang="en-US" b="1" baseline="0" noProof="0" dirty="0">
                <a:ea typeface="Gulim" pitchFamily="34" charset="-127"/>
              </a:rPr>
              <a:t>은색</a:t>
            </a:r>
            <a:r>
              <a:rPr lang="en-US" altLang="ko-KR" b="0" baseline="0" noProof="0" dirty="0">
                <a:ea typeface="Gulim" pitchFamily="34" charset="-127"/>
              </a:rPr>
              <a:t>(</a:t>
            </a:r>
            <a:r>
              <a:rPr lang="ko-KR" altLang="en-US" b="0" baseline="0" noProof="0" dirty="0">
                <a:ea typeface="Gulim" pitchFamily="34" charset="-127"/>
              </a:rPr>
              <a:t>다섯 번째 행</a:t>
            </a:r>
            <a:r>
              <a:rPr lang="en-US" altLang="ko-KR" b="0" baseline="0" noProof="0" dirty="0">
                <a:ea typeface="Gulim" pitchFamily="34" charset="-127"/>
              </a:rPr>
              <a:t>)</a:t>
            </a:r>
            <a:r>
              <a:rPr lang="ko-KR" altLang="en-US" baseline="0" noProof="0" dirty="0">
                <a:ea typeface="Gulim" pitchFamily="34" charset="-127"/>
              </a:rPr>
              <a:t>을 클릭합니다</a:t>
            </a:r>
            <a:r>
              <a:rPr lang="en-US" altLang="ko-KR" baseline="0" noProof="0" dirty="0">
                <a:ea typeface="Gulim" pitchFamily="34" charset="-127"/>
              </a:rPr>
              <a:t>. </a:t>
            </a:r>
          </a:p>
          <a:p>
            <a:pPr marL="228600" lvl="0" indent="-228600">
              <a:buFont typeface="+mj-lt"/>
              <a:buAutoNum type="arabicPeriod"/>
            </a:pPr>
            <a:r>
              <a:rPr lang="ko-KR" altLang="en-US" baseline="0" noProof="0" dirty="0">
                <a:ea typeface="Gulim" pitchFamily="34" charset="-127"/>
              </a:rPr>
              <a:t>또한 </a:t>
            </a:r>
            <a:r>
              <a:rPr lang="ko-KR" altLang="en-US" b="1" baseline="0" noProof="0" dirty="0">
                <a:ea typeface="Gulim" pitchFamily="34" charset="-127"/>
              </a:rPr>
              <a:t>도형</a:t>
            </a:r>
            <a:r>
              <a:rPr lang="ko-KR" altLang="en-US" baseline="0" noProof="0" dirty="0">
                <a:ea typeface="Gulim" pitchFamily="34" charset="-127"/>
              </a:rPr>
              <a:t> </a:t>
            </a:r>
            <a:r>
              <a:rPr lang="ko-KR" altLang="en-US" b="1" baseline="0" noProof="0" dirty="0">
                <a:ea typeface="Gulim" pitchFamily="34" charset="-127"/>
              </a:rPr>
              <a:t>서식</a:t>
            </a:r>
            <a:r>
              <a:rPr lang="ko-KR" altLang="en-US" baseline="0" noProof="0" dirty="0">
                <a:ea typeface="Gulim" pitchFamily="34" charset="-127"/>
              </a:rPr>
              <a:t> 대화 상자의 왼쪽 창에서 </a:t>
            </a:r>
            <a:r>
              <a:rPr lang="ko-KR" altLang="en-US" b="1" baseline="0" noProof="0" dirty="0">
                <a:ea typeface="Gulim" pitchFamily="34" charset="-127"/>
              </a:rPr>
              <a:t>선</a:t>
            </a:r>
            <a:r>
              <a:rPr lang="ko-KR" altLang="en-US" baseline="0" noProof="0" dirty="0">
                <a:ea typeface="Gulim" pitchFamily="34" charset="-127"/>
              </a:rPr>
              <a:t> </a:t>
            </a:r>
            <a:r>
              <a:rPr lang="ko-KR" altLang="en-US" b="1" baseline="0" noProof="0" dirty="0">
                <a:ea typeface="Gulim" pitchFamily="34" charset="-127"/>
              </a:rPr>
              <a:t>색</a:t>
            </a:r>
            <a:r>
              <a:rPr lang="ko-KR" altLang="en-US" baseline="0" noProof="0" dirty="0">
                <a:ea typeface="Gulim" pitchFamily="34" charset="-127"/>
              </a:rPr>
              <a:t>을 클릭하고 </a:t>
            </a:r>
            <a:r>
              <a:rPr lang="ko-KR" altLang="en-US" b="1" baseline="0" noProof="0" dirty="0">
                <a:ea typeface="Gulim" pitchFamily="34" charset="-127"/>
              </a:rPr>
              <a:t>선</a:t>
            </a:r>
            <a:r>
              <a:rPr lang="ko-KR" altLang="en-US" baseline="0" noProof="0" dirty="0">
                <a:ea typeface="Gulim" pitchFamily="34" charset="-127"/>
              </a:rPr>
              <a:t> </a:t>
            </a:r>
            <a:r>
              <a:rPr lang="ko-KR" altLang="en-US" b="1" baseline="0" noProof="0" dirty="0">
                <a:ea typeface="Gulim" pitchFamily="34" charset="-127"/>
              </a:rPr>
              <a:t>색</a:t>
            </a:r>
            <a:r>
              <a:rPr lang="ko-KR" altLang="en-US" baseline="0" noProof="0" dirty="0">
                <a:ea typeface="Gulim" pitchFamily="34" charset="-127"/>
              </a:rPr>
              <a:t> 창에서 </a:t>
            </a:r>
            <a:r>
              <a:rPr lang="ko-KR" altLang="en-US" b="1" baseline="0" noProof="0" dirty="0">
                <a:ea typeface="Gulim" pitchFamily="34" charset="-127"/>
              </a:rPr>
              <a:t>선 없음</a:t>
            </a:r>
            <a:r>
              <a:rPr lang="ko-KR" altLang="en-US" baseline="0" noProof="0" dirty="0">
                <a:ea typeface="Gulim" pitchFamily="34" charset="-127"/>
              </a:rPr>
              <a:t>을 클릭합니다</a:t>
            </a:r>
            <a:r>
              <a:rPr lang="en-US" altLang="ko-KR" baseline="0" noProof="0" dirty="0">
                <a:ea typeface="Gulim" pitchFamily="34" charset="-127"/>
              </a:rPr>
              <a:t>.</a:t>
            </a:r>
          </a:p>
          <a:p>
            <a:pPr marL="228600" lvl="0" indent="-228600">
              <a:buFont typeface="+mj-lt"/>
              <a:buAutoNum type="arabicPeriod"/>
            </a:pPr>
            <a:r>
              <a:rPr lang="ko-KR" altLang="en-US" baseline="0" noProof="0" dirty="0">
                <a:ea typeface="Gulim" pitchFamily="34" charset="-127"/>
              </a:rPr>
              <a:t>또한 </a:t>
            </a:r>
            <a:r>
              <a:rPr lang="ko-KR" altLang="en-US" b="1" baseline="0" noProof="0" dirty="0">
                <a:ea typeface="Gulim" pitchFamily="34" charset="-127"/>
              </a:rPr>
              <a:t>도형</a:t>
            </a:r>
            <a:r>
              <a:rPr lang="ko-KR" altLang="en-US" baseline="0" noProof="0" dirty="0">
                <a:ea typeface="Gulim" pitchFamily="34" charset="-127"/>
              </a:rPr>
              <a:t> </a:t>
            </a:r>
            <a:r>
              <a:rPr lang="ko-KR" altLang="en-US" b="1" baseline="0" noProof="0" dirty="0">
                <a:ea typeface="Gulim" pitchFamily="34" charset="-127"/>
              </a:rPr>
              <a:t>서식</a:t>
            </a:r>
            <a:r>
              <a:rPr lang="ko-KR" altLang="en-US" baseline="0" noProof="0" dirty="0">
                <a:ea typeface="Gulim" pitchFamily="34" charset="-127"/>
              </a:rPr>
              <a:t> 대화 상자의 왼쪽 창에서 </a:t>
            </a:r>
            <a:r>
              <a:rPr lang="en-US" altLang="ko-KR" b="1" baseline="0" noProof="0" dirty="0">
                <a:ea typeface="Gulim" pitchFamily="34" charset="-127"/>
              </a:rPr>
              <a:t>3</a:t>
            </a:r>
            <a:r>
              <a:rPr lang="ko-KR" altLang="en-US" b="1" baseline="0" noProof="0" dirty="0">
                <a:ea typeface="Gulim" pitchFamily="34" charset="-127"/>
              </a:rPr>
              <a:t>차원</a:t>
            </a:r>
            <a:r>
              <a:rPr lang="ko-KR" altLang="en-US" baseline="0" noProof="0" dirty="0">
                <a:ea typeface="Gulim" pitchFamily="34" charset="-127"/>
              </a:rPr>
              <a:t> </a:t>
            </a:r>
            <a:r>
              <a:rPr lang="ko-KR" altLang="en-US" b="1" baseline="0" noProof="0" dirty="0">
                <a:ea typeface="Gulim" pitchFamily="34" charset="-127"/>
              </a:rPr>
              <a:t>서식</a:t>
            </a:r>
            <a:r>
              <a:rPr lang="ko-KR" altLang="en-US" baseline="0" noProof="0" dirty="0">
                <a:ea typeface="Gulim" pitchFamily="34" charset="-127"/>
              </a:rPr>
              <a:t>을 클릭하고 </a:t>
            </a:r>
            <a:r>
              <a:rPr lang="en-US" altLang="ko-KR" b="1" baseline="0" noProof="0" dirty="0">
                <a:ea typeface="Gulim" pitchFamily="34" charset="-127"/>
              </a:rPr>
              <a:t>3</a:t>
            </a:r>
            <a:r>
              <a:rPr lang="ko-KR" altLang="en-US" b="1" baseline="0" noProof="0" dirty="0">
                <a:ea typeface="Gulim" pitchFamily="34" charset="-127"/>
              </a:rPr>
              <a:t>차원</a:t>
            </a:r>
            <a:r>
              <a:rPr lang="ko-KR" altLang="en-US" baseline="0" noProof="0" dirty="0">
                <a:ea typeface="Gulim" pitchFamily="34" charset="-127"/>
              </a:rPr>
              <a:t> </a:t>
            </a:r>
            <a:r>
              <a:rPr lang="ko-KR" altLang="en-US" b="1" baseline="0" noProof="0" dirty="0">
                <a:ea typeface="Gulim" pitchFamily="34" charset="-127"/>
              </a:rPr>
              <a:t>서식</a:t>
            </a:r>
            <a:r>
              <a:rPr lang="ko-KR" altLang="en-US" baseline="0" noProof="0" dirty="0">
                <a:ea typeface="Gulim" pitchFamily="34" charset="-127"/>
              </a:rPr>
              <a:t> 창의 </a:t>
            </a:r>
            <a:r>
              <a:rPr lang="ko-KR" altLang="en-US" b="1" baseline="0" noProof="0" dirty="0">
                <a:ea typeface="Gulim" pitchFamily="34" charset="-127"/>
              </a:rPr>
              <a:t>입체 효과</a:t>
            </a:r>
            <a:r>
              <a:rPr lang="ko-KR" altLang="en-US" baseline="0" noProof="0" dirty="0">
                <a:ea typeface="Gulim" pitchFamily="34" charset="-127"/>
              </a:rPr>
              <a:t>에서 </a:t>
            </a:r>
            <a:r>
              <a:rPr lang="ko-KR" altLang="en-US" b="1" baseline="0" noProof="0" dirty="0">
                <a:ea typeface="Gulim" pitchFamily="34" charset="-127"/>
              </a:rPr>
              <a:t>위쪽</a:t>
            </a:r>
            <a:r>
              <a:rPr lang="ko-KR" altLang="en-US" baseline="0" noProof="0" dirty="0">
                <a:ea typeface="Gulim" pitchFamily="34" charset="-127"/>
              </a:rPr>
              <a:t> 옆의 단추를 클릭한 후에 </a:t>
            </a:r>
            <a:r>
              <a:rPr lang="ko-KR" altLang="en-US" b="1" baseline="0" noProof="0" dirty="0">
                <a:ea typeface="Gulim" pitchFamily="34" charset="-127"/>
              </a:rPr>
              <a:t>둥글게</a:t>
            </a:r>
            <a:r>
              <a:rPr lang="en-US" altLang="ko-KR" b="0" baseline="0" noProof="0" dirty="0">
                <a:ea typeface="Gulim" pitchFamily="34" charset="-127"/>
              </a:rPr>
              <a:t>(</a:t>
            </a:r>
            <a:r>
              <a:rPr lang="ko-KR" altLang="en-US" b="0" baseline="0" noProof="0" dirty="0">
                <a:ea typeface="Gulim" pitchFamily="34" charset="-127"/>
              </a:rPr>
              <a:t>첫 번째 행</a:t>
            </a:r>
            <a:r>
              <a:rPr lang="en-US" altLang="ko-KR" b="0" baseline="0" noProof="0" dirty="0">
                <a:ea typeface="Gulim" pitchFamily="34" charset="-127"/>
              </a:rPr>
              <a:t>)</a:t>
            </a:r>
            <a:r>
              <a:rPr lang="ko-KR" altLang="en-US" baseline="0" noProof="0" dirty="0">
                <a:ea typeface="Gulim" pitchFamily="34" charset="-127"/>
              </a:rPr>
              <a:t>를 클릭합니다</a:t>
            </a:r>
            <a:r>
              <a:rPr lang="en-US" altLang="ko-KR" baseline="0" noProof="0" dirty="0">
                <a:ea typeface="Gulim" pitchFamily="34" charset="-127"/>
              </a:rPr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ko-KR" baseline="0" noProof="0" dirty="0">
                <a:ea typeface="Gulim" pitchFamily="34" charset="-127"/>
              </a:rPr>
              <a:t>Ctrl </a:t>
            </a:r>
            <a:r>
              <a:rPr lang="ko-KR" altLang="en-US" baseline="0" noProof="0" dirty="0">
                <a:ea typeface="Gulim" pitchFamily="34" charset="-127"/>
              </a:rPr>
              <a:t>키를 누른 상태로 자유형 도형</a:t>
            </a:r>
            <a:r>
              <a:rPr lang="en-US" altLang="ko-KR" baseline="0" noProof="0" dirty="0">
                <a:ea typeface="Gulim" pitchFamily="34" charset="-127"/>
              </a:rPr>
              <a:t>, </a:t>
            </a:r>
            <a:r>
              <a:rPr lang="ko-KR" altLang="en-US" baseline="0" noProof="0" dirty="0">
                <a:ea typeface="Gulim" pitchFamily="34" charset="-127"/>
              </a:rPr>
              <a:t>그림</a:t>
            </a:r>
            <a:r>
              <a:rPr lang="en-US" altLang="ko-KR" baseline="0" noProof="0" dirty="0">
                <a:ea typeface="Gulim" pitchFamily="34" charset="-127"/>
              </a:rPr>
              <a:t>, </a:t>
            </a:r>
            <a:r>
              <a:rPr lang="ko-KR" altLang="en-US" baseline="0" noProof="0" dirty="0">
                <a:ea typeface="Gulim" pitchFamily="34" charset="-127"/>
              </a:rPr>
              <a:t>작은 원</a:t>
            </a:r>
            <a:r>
              <a:rPr lang="en-US" altLang="ko-KR" baseline="0" noProof="0" dirty="0">
                <a:ea typeface="Gulim" pitchFamily="34" charset="-127"/>
              </a:rPr>
              <a:t>, </a:t>
            </a:r>
            <a:r>
              <a:rPr lang="ko-KR" altLang="en-US" baseline="0" noProof="0" dirty="0">
                <a:ea typeface="Gulim" pitchFamily="34" charset="-127"/>
              </a:rPr>
              <a:t>도넛을 선택합니다</a:t>
            </a:r>
            <a:r>
              <a:rPr lang="en-US" altLang="ko-KR" baseline="0" noProof="0" dirty="0">
                <a:ea typeface="Gulim" pitchFamily="34" charset="-127"/>
              </a:rPr>
              <a:t>. </a:t>
            </a:r>
            <a:r>
              <a:rPr lang="ko-KR" altLang="en-US" b="1" baseline="0" noProof="0" dirty="0">
                <a:ea typeface="Gulim" pitchFamily="34" charset="-127"/>
              </a:rPr>
              <a:t>홈</a:t>
            </a:r>
            <a:r>
              <a:rPr lang="ko-KR" altLang="en-US" baseline="0" noProof="0" dirty="0">
                <a:ea typeface="Gulim" pitchFamily="34" charset="-127"/>
              </a:rPr>
              <a:t> 탭의 </a:t>
            </a:r>
            <a:r>
              <a:rPr lang="ko-KR" altLang="en-US" b="1" baseline="0" noProof="0" dirty="0">
                <a:ea typeface="Gulim" pitchFamily="34" charset="-127"/>
              </a:rPr>
              <a:t>그리기</a:t>
            </a:r>
            <a:r>
              <a:rPr lang="ko-KR" altLang="en-US" baseline="0" noProof="0" dirty="0">
                <a:ea typeface="Gulim" pitchFamily="34" charset="-127"/>
              </a:rPr>
              <a:t> 그룹에서 </a:t>
            </a:r>
            <a:r>
              <a:rPr lang="ko-KR" altLang="en-US" b="1" baseline="0" noProof="0" dirty="0">
                <a:ea typeface="Gulim" pitchFamily="34" charset="-127"/>
              </a:rPr>
              <a:t>정렬</a:t>
            </a:r>
            <a:r>
              <a:rPr lang="ko-KR" altLang="en-US" baseline="0" noProof="0" dirty="0">
                <a:ea typeface="Gulim" pitchFamily="34" charset="-127"/>
              </a:rPr>
              <a:t>을 클릭하고 </a:t>
            </a:r>
            <a:r>
              <a:rPr lang="ko-KR" altLang="en-US" b="1" baseline="0" noProof="0" dirty="0">
                <a:ea typeface="Gulim" pitchFamily="34" charset="-127"/>
              </a:rPr>
              <a:t>맞춤</a:t>
            </a:r>
            <a:r>
              <a:rPr lang="ko-KR" altLang="en-US" baseline="0" noProof="0" dirty="0">
                <a:ea typeface="Gulim" pitchFamily="34" charset="-127"/>
              </a:rPr>
              <a:t>을 가리킨 후에 다음을 실행합니다</a:t>
            </a:r>
            <a:r>
              <a:rPr lang="en-US" altLang="ko-KR" baseline="0" noProof="0" dirty="0">
                <a:ea typeface="Gulim" pitchFamily="34" charset="-127"/>
              </a:rPr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ko-KR" altLang="en-US" sz="1200" kern="1200" noProof="0" dirty="0">
                <a:solidFill>
                  <a:schemeClr val="tx1"/>
                </a:solidFill>
                <a:effectLst/>
                <a:latin typeface="+mn-lt"/>
                <a:ea typeface="Gulim" pitchFamily="34" charset="-127"/>
                <a:cs typeface="+mn-cs"/>
              </a:rPr>
              <a:t> </a:t>
            </a:r>
            <a:r>
              <a:rPr lang="ko-KR" altLang="en-US" b="1" baseline="0" noProof="0" dirty="0">
                <a:ea typeface="Gulim" pitchFamily="34" charset="-127"/>
              </a:rPr>
              <a:t>슬라이드에 맞춤</a:t>
            </a:r>
            <a:r>
              <a:rPr lang="ko-KR" altLang="en-US" baseline="0" noProof="0" dirty="0">
                <a:ea typeface="Gulim" pitchFamily="34" charset="-127"/>
              </a:rPr>
              <a:t>을 클릭합니다</a:t>
            </a:r>
            <a:r>
              <a:rPr lang="en-US" altLang="ko-KR" baseline="0" noProof="0" dirty="0">
                <a:ea typeface="Gulim" pitchFamily="34" charset="-127"/>
              </a:rPr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ko-KR" altLang="en-US" sz="1200" kern="1200" noProof="0" dirty="0">
                <a:solidFill>
                  <a:schemeClr val="tx1"/>
                </a:solidFill>
                <a:effectLst/>
                <a:latin typeface="+mn-lt"/>
                <a:ea typeface="Gulim" pitchFamily="34" charset="-127"/>
                <a:cs typeface="+mn-cs"/>
              </a:rPr>
              <a:t> </a:t>
            </a:r>
            <a:r>
              <a:rPr lang="ko-KR" altLang="en-US" b="1" baseline="0" noProof="0" dirty="0">
                <a:ea typeface="Gulim" pitchFamily="34" charset="-127"/>
              </a:rPr>
              <a:t>가운데 맞춤</a:t>
            </a:r>
            <a:r>
              <a:rPr lang="ko-KR" altLang="en-US" baseline="0" noProof="0" dirty="0">
                <a:ea typeface="Gulim" pitchFamily="34" charset="-127"/>
              </a:rPr>
              <a:t>을 클릭합니다</a:t>
            </a:r>
            <a:r>
              <a:rPr lang="en-US" altLang="ko-KR" baseline="0" noProof="0" dirty="0">
                <a:ea typeface="Gulim" pitchFamily="34" charset="-127"/>
              </a:rPr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ko-KR" altLang="en-US" sz="1200" kern="1200" noProof="0" dirty="0">
                <a:solidFill>
                  <a:schemeClr val="tx1"/>
                </a:solidFill>
                <a:effectLst/>
                <a:latin typeface="+mn-lt"/>
                <a:ea typeface="Gulim" pitchFamily="34" charset="-127"/>
                <a:cs typeface="+mn-cs"/>
              </a:rPr>
              <a:t> </a:t>
            </a:r>
            <a:r>
              <a:rPr lang="ko-KR" altLang="en-US" b="1" baseline="0" noProof="0" dirty="0">
                <a:ea typeface="Gulim" pitchFamily="34" charset="-127"/>
              </a:rPr>
              <a:t>중간 맞춤</a:t>
            </a:r>
            <a:r>
              <a:rPr lang="ko-KR" altLang="en-US" baseline="0" noProof="0" dirty="0">
                <a:ea typeface="Gulim" pitchFamily="34" charset="-127"/>
              </a:rPr>
              <a:t>을 클릭합니다</a:t>
            </a:r>
            <a:r>
              <a:rPr lang="en-US" altLang="ko-KR" baseline="0" noProof="0" dirty="0">
                <a:ea typeface="Gulim" pitchFamily="34" charset="-127"/>
              </a:rPr>
              <a:t>.</a:t>
            </a:r>
          </a:p>
          <a:p>
            <a:pPr marL="228600" lvl="0" indent="-228600">
              <a:buFont typeface="+mj-lt"/>
              <a:buAutoNum type="arabicPeriod"/>
            </a:pPr>
            <a:r>
              <a:rPr lang="ko-KR" altLang="en-US" sz="1200" kern="1200" noProof="0" dirty="0">
                <a:solidFill>
                  <a:schemeClr val="tx1"/>
                </a:solidFill>
                <a:effectLst/>
                <a:latin typeface="+mn-lt"/>
                <a:ea typeface="Gulim" pitchFamily="34" charset="-127"/>
                <a:cs typeface="+mn-cs"/>
              </a:rPr>
              <a:t> </a:t>
            </a:r>
            <a:r>
              <a:rPr lang="ko-KR" altLang="en-US" b="1" baseline="0" noProof="0" dirty="0">
                <a:ea typeface="Gulim" pitchFamily="34" charset="-127"/>
              </a:rPr>
              <a:t>홈</a:t>
            </a:r>
            <a:r>
              <a:rPr lang="ko-KR" altLang="en-US" baseline="0" noProof="0" dirty="0">
                <a:ea typeface="Gulim" pitchFamily="34" charset="-127"/>
              </a:rPr>
              <a:t> 탭의 </a:t>
            </a:r>
            <a:r>
              <a:rPr lang="ko-KR" altLang="en-US" b="1" baseline="0" noProof="0" dirty="0">
                <a:ea typeface="Gulim" pitchFamily="34" charset="-127"/>
              </a:rPr>
              <a:t>그리기</a:t>
            </a:r>
            <a:r>
              <a:rPr lang="ko-KR" altLang="en-US" baseline="0" noProof="0" dirty="0">
                <a:ea typeface="Gulim" pitchFamily="34" charset="-127"/>
              </a:rPr>
              <a:t> 그룹에서 </a:t>
            </a:r>
            <a:r>
              <a:rPr lang="ko-KR" altLang="en-US" b="1" baseline="0" noProof="0" dirty="0">
                <a:ea typeface="Gulim" pitchFamily="34" charset="-127"/>
              </a:rPr>
              <a:t>도형</a:t>
            </a:r>
            <a:r>
              <a:rPr lang="ko-KR" altLang="en-US" baseline="0" noProof="0" dirty="0">
                <a:ea typeface="Gulim" pitchFamily="34" charset="-127"/>
              </a:rPr>
              <a:t>을 클릭하고 </a:t>
            </a:r>
            <a:r>
              <a:rPr lang="ko-KR" altLang="en-US" b="1" baseline="0" noProof="0" dirty="0">
                <a:ea typeface="Gulim" pitchFamily="34" charset="-127"/>
              </a:rPr>
              <a:t>기본</a:t>
            </a:r>
            <a:r>
              <a:rPr lang="ko-KR" altLang="en-US" baseline="0" noProof="0" dirty="0">
                <a:ea typeface="Gulim" pitchFamily="34" charset="-127"/>
              </a:rPr>
              <a:t> </a:t>
            </a:r>
            <a:r>
              <a:rPr lang="ko-KR" altLang="en-US" b="1" baseline="0" noProof="0" dirty="0">
                <a:ea typeface="Gulim" pitchFamily="34" charset="-127"/>
              </a:rPr>
              <a:t>도형</a:t>
            </a:r>
            <a:r>
              <a:rPr lang="ko-KR" altLang="en-US" baseline="0" noProof="0" dirty="0">
                <a:ea typeface="Gulim" pitchFamily="34" charset="-127"/>
              </a:rPr>
              <a:t>에서 </a:t>
            </a:r>
            <a:r>
              <a:rPr lang="ko-KR" altLang="en-US" b="1" baseline="0" noProof="0" dirty="0">
                <a:ea typeface="Gulim" pitchFamily="34" charset="-127"/>
              </a:rPr>
              <a:t>타원</a:t>
            </a:r>
            <a:r>
              <a:rPr lang="ko-KR" altLang="en-US" baseline="0" noProof="0" dirty="0">
                <a:ea typeface="Gulim" pitchFamily="34" charset="-127"/>
              </a:rPr>
              <a:t>을 클릭합니다</a:t>
            </a:r>
            <a:r>
              <a:rPr lang="en-US" altLang="ko-KR" baseline="0" noProof="0" dirty="0">
                <a:ea typeface="Gulim" pitchFamily="34" charset="-127"/>
              </a:rPr>
              <a:t>.</a:t>
            </a:r>
          </a:p>
          <a:p>
            <a:pPr marL="228600" lvl="0" indent="-228600">
              <a:buFont typeface="+mj-lt"/>
              <a:buAutoNum type="arabicPeriod"/>
            </a:pPr>
            <a:r>
              <a:rPr lang="ko-KR" altLang="en-US" baseline="0" noProof="0" dirty="0">
                <a:ea typeface="Gulim" pitchFamily="34" charset="-127"/>
              </a:rPr>
              <a:t>슬라이드에서 마우스를 끌어 타원을 그립니다</a:t>
            </a:r>
            <a:r>
              <a:rPr lang="en-US" altLang="ko-KR" baseline="0" noProof="0" dirty="0">
                <a:ea typeface="Gulim" pitchFamily="34" charset="-127"/>
              </a:rPr>
              <a:t>.</a:t>
            </a:r>
          </a:p>
          <a:p>
            <a:pPr marL="228600" lvl="0" indent="-228600">
              <a:buFont typeface="+mj-lt"/>
              <a:buAutoNum type="arabicPeriod"/>
            </a:pPr>
            <a:r>
              <a:rPr lang="ko-KR" altLang="en-US" baseline="0" noProof="0" dirty="0">
                <a:ea typeface="Gulim" pitchFamily="34" charset="-127"/>
              </a:rPr>
              <a:t>타원을 선택합니다</a:t>
            </a:r>
            <a:r>
              <a:rPr lang="en-US" altLang="ko-KR" baseline="0" noProof="0" dirty="0">
                <a:ea typeface="Gulim" pitchFamily="34" charset="-127"/>
              </a:rPr>
              <a:t>. </a:t>
            </a:r>
            <a:r>
              <a:rPr lang="ko-KR" altLang="en-US" b="1" baseline="0" noProof="0" dirty="0">
                <a:ea typeface="Gulim" pitchFamily="34" charset="-127"/>
              </a:rPr>
              <a:t>그리기</a:t>
            </a:r>
            <a:r>
              <a:rPr lang="ko-KR" altLang="en-US" baseline="0" noProof="0" dirty="0">
                <a:ea typeface="Gulim" pitchFamily="34" charset="-127"/>
              </a:rPr>
              <a:t> </a:t>
            </a:r>
            <a:r>
              <a:rPr lang="ko-KR" altLang="en-US" b="1" baseline="0" noProof="0" dirty="0">
                <a:ea typeface="Gulim" pitchFamily="34" charset="-127"/>
              </a:rPr>
              <a:t>도구</a:t>
            </a:r>
            <a:r>
              <a:rPr lang="ko-KR" altLang="en-US" baseline="0" noProof="0" dirty="0">
                <a:ea typeface="Gulim" pitchFamily="34" charset="-127"/>
              </a:rPr>
              <a:t> 아래 </a:t>
            </a:r>
            <a:r>
              <a:rPr lang="ko-KR" altLang="en-US" b="1" baseline="0" noProof="0" dirty="0">
                <a:ea typeface="Gulim" pitchFamily="34" charset="-127"/>
              </a:rPr>
              <a:t>서식</a:t>
            </a:r>
            <a:r>
              <a:rPr lang="ko-KR" altLang="en-US" baseline="0" noProof="0" dirty="0">
                <a:ea typeface="Gulim" pitchFamily="34" charset="-127"/>
              </a:rPr>
              <a:t> 탭의 </a:t>
            </a:r>
            <a:r>
              <a:rPr lang="ko-KR" altLang="en-US" b="1" baseline="0" noProof="0" dirty="0">
                <a:ea typeface="Gulim" pitchFamily="34" charset="-127"/>
              </a:rPr>
              <a:t>크기</a:t>
            </a:r>
            <a:r>
              <a:rPr lang="ko-KR" altLang="en-US" baseline="0" noProof="0" dirty="0">
                <a:ea typeface="Gulim" pitchFamily="34" charset="-127"/>
              </a:rPr>
              <a:t> 그룹에서 </a:t>
            </a:r>
            <a:r>
              <a:rPr lang="ko-KR" altLang="en-US" b="1" baseline="0" noProof="0" dirty="0">
                <a:ea typeface="Gulim" pitchFamily="34" charset="-127"/>
              </a:rPr>
              <a:t>높이</a:t>
            </a:r>
            <a:r>
              <a:rPr lang="ko-KR" altLang="en-US" baseline="0" noProof="0" dirty="0">
                <a:ea typeface="Gulim" pitchFamily="34" charset="-127"/>
              </a:rPr>
              <a:t> 상자에 </a:t>
            </a:r>
            <a:r>
              <a:rPr lang="en-US" altLang="ko-KR" b="1" baseline="0" noProof="0" dirty="0">
                <a:ea typeface="Gulim" pitchFamily="34" charset="-127"/>
              </a:rPr>
              <a:t>1.65 cm</a:t>
            </a:r>
            <a:r>
              <a:rPr lang="ko-KR" altLang="en-US" baseline="0" noProof="0" dirty="0">
                <a:ea typeface="Gulim" pitchFamily="34" charset="-127"/>
              </a:rPr>
              <a:t>를 입력하고</a:t>
            </a:r>
            <a:r>
              <a:rPr lang="en-US" altLang="ko-KR" baseline="0" noProof="0" dirty="0">
                <a:ea typeface="Gulim" pitchFamily="34" charset="-127"/>
              </a:rPr>
              <a:t>, </a:t>
            </a:r>
            <a:r>
              <a:rPr lang="ko-KR" altLang="en-US" b="1" baseline="0" noProof="0" dirty="0">
                <a:ea typeface="Gulim" pitchFamily="34" charset="-127"/>
              </a:rPr>
              <a:t>너비</a:t>
            </a:r>
            <a:r>
              <a:rPr lang="ko-KR" altLang="en-US" baseline="0" noProof="0" dirty="0">
                <a:ea typeface="Gulim" pitchFamily="34" charset="-127"/>
              </a:rPr>
              <a:t> 상자에도 </a:t>
            </a:r>
            <a:r>
              <a:rPr lang="en-US" altLang="ko-KR" b="1" baseline="0" noProof="0" dirty="0">
                <a:ea typeface="Gulim" pitchFamily="34" charset="-127"/>
              </a:rPr>
              <a:t>1.65 cm</a:t>
            </a:r>
            <a:r>
              <a:rPr lang="ko-KR" altLang="en-US" baseline="0" noProof="0" dirty="0">
                <a:ea typeface="Gulim" pitchFamily="34" charset="-127"/>
              </a:rPr>
              <a:t>를 입력합니다</a:t>
            </a:r>
            <a:r>
              <a:rPr lang="en-US" altLang="ko-KR" baseline="0" noProof="0" dirty="0">
                <a:ea typeface="Gulim" pitchFamily="34" charset="-127"/>
              </a:rPr>
              <a:t>. </a:t>
            </a:r>
          </a:p>
          <a:p>
            <a:pPr marL="228600" lvl="0" indent="-228600">
              <a:buFont typeface="+mj-lt"/>
              <a:buAutoNum type="arabicPeriod"/>
            </a:pPr>
            <a:r>
              <a:rPr lang="ko-KR" altLang="en-US" baseline="0" noProof="0" dirty="0">
                <a:ea typeface="Gulim" pitchFamily="34" charset="-127"/>
              </a:rPr>
              <a:t>또한 </a:t>
            </a:r>
            <a:r>
              <a:rPr lang="ko-KR" altLang="en-US" b="1" baseline="0" noProof="0" dirty="0">
                <a:ea typeface="Gulim" pitchFamily="34" charset="-127"/>
              </a:rPr>
              <a:t>서식</a:t>
            </a:r>
            <a:r>
              <a:rPr lang="ko-KR" altLang="en-US" baseline="0" noProof="0" dirty="0">
                <a:ea typeface="Gulim" pitchFamily="34" charset="-127"/>
              </a:rPr>
              <a:t> 탭의 </a:t>
            </a:r>
            <a:r>
              <a:rPr lang="ko-KR" altLang="en-US" b="1" baseline="0" noProof="0" dirty="0">
                <a:ea typeface="Gulim" pitchFamily="34" charset="-127"/>
              </a:rPr>
              <a:t>도형</a:t>
            </a:r>
            <a:r>
              <a:rPr lang="ko-KR" altLang="en-US" baseline="0" noProof="0" dirty="0">
                <a:ea typeface="Gulim" pitchFamily="34" charset="-127"/>
              </a:rPr>
              <a:t> </a:t>
            </a:r>
            <a:r>
              <a:rPr lang="ko-KR" altLang="en-US" b="1" baseline="0" noProof="0" dirty="0">
                <a:ea typeface="Gulim" pitchFamily="34" charset="-127"/>
              </a:rPr>
              <a:t>스타일</a:t>
            </a:r>
            <a:r>
              <a:rPr lang="ko-KR" altLang="en-US" baseline="0" noProof="0" dirty="0">
                <a:ea typeface="Gulim" pitchFamily="34" charset="-127"/>
              </a:rPr>
              <a:t> 그룹에서 </a:t>
            </a:r>
            <a:r>
              <a:rPr lang="ko-KR" altLang="en-US" b="1" baseline="0" noProof="0" dirty="0">
                <a:ea typeface="Gulim" pitchFamily="34" charset="-127"/>
              </a:rPr>
              <a:t>도형</a:t>
            </a:r>
            <a:r>
              <a:rPr lang="ko-KR" altLang="en-US" baseline="0" noProof="0" dirty="0">
                <a:ea typeface="Gulim" pitchFamily="34" charset="-127"/>
              </a:rPr>
              <a:t> </a:t>
            </a:r>
            <a:r>
              <a:rPr lang="ko-KR" altLang="en-US" b="1" baseline="0" noProof="0" dirty="0">
                <a:ea typeface="Gulim" pitchFamily="34" charset="-127"/>
              </a:rPr>
              <a:t>서식</a:t>
            </a:r>
            <a:r>
              <a:rPr lang="ko-KR" altLang="en-US" baseline="0" noProof="0" dirty="0">
                <a:ea typeface="Gulim" pitchFamily="34" charset="-127"/>
              </a:rPr>
              <a:t> 대화 상자 표시 아이콘을 클릭합니다</a:t>
            </a:r>
            <a:r>
              <a:rPr lang="en-US" altLang="ko-KR" baseline="0" noProof="0" dirty="0">
                <a:ea typeface="Gulim" pitchFamily="34" charset="-127"/>
              </a:rPr>
              <a:t>. </a:t>
            </a:r>
            <a:r>
              <a:rPr lang="ko-KR" altLang="en-US" b="1" baseline="0" noProof="0" dirty="0">
                <a:ea typeface="Gulim" pitchFamily="34" charset="-127"/>
              </a:rPr>
              <a:t>도형</a:t>
            </a:r>
            <a:r>
              <a:rPr lang="ko-KR" altLang="en-US" baseline="0" noProof="0" dirty="0">
                <a:ea typeface="Gulim" pitchFamily="34" charset="-127"/>
              </a:rPr>
              <a:t> </a:t>
            </a:r>
            <a:r>
              <a:rPr lang="ko-KR" altLang="en-US" b="1" baseline="0" noProof="0" dirty="0">
                <a:ea typeface="Gulim" pitchFamily="34" charset="-127"/>
              </a:rPr>
              <a:t>서식</a:t>
            </a:r>
            <a:r>
              <a:rPr lang="ko-KR" altLang="en-US" baseline="0" noProof="0" dirty="0">
                <a:ea typeface="Gulim" pitchFamily="34" charset="-127"/>
              </a:rPr>
              <a:t> 대화 상자의 왼쪽 창에서 </a:t>
            </a:r>
            <a:r>
              <a:rPr lang="ko-KR" altLang="en-US" b="1" baseline="0" noProof="0" dirty="0">
                <a:ea typeface="Gulim" pitchFamily="34" charset="-127"/>
              </a:rPr>
              <a:t>채우기</a:t>
            </a:r>
            <a:r>
              <a:rPr lang="ko-KR" altLang="en-US" baseline="0" noProof="0" dirty="0">
                <a:ea typeface="Gulim" pitchFamily="34" charset="-127"/>
              </a:rPr>
              <a:t>를 클릭하고 </a:t>
            </a:r>
            <a:r>
              <a:rPr lang="ko-KR" altLang="en-US" b="1" baseline="0" noProof="0" dirty="0">
                <a:ea typeface="Gulim" pitchFamily="34" charset="-127"/>
              </a:rPr>
              <a:t>채우기</a:t>
            </a:r>
            <a:r>
              <a:rPr lang="ko-KR" altLang="en-US" baseline="0" noProof="0" dirty="0">
                <a:ea typeface="Gulim" pitchFamily="34" charset="-127"/>
              </a:rPr>
              <a:t> 창에서 </a:t>
            </a:r>
            <a:r>
              <a:rPr lang="ko-KR" altLang="en-US" b="1" baseline="0" noProof="0" dirty="0">
                <a:ea typeface="Gulim" pitchFamily="34" charset="-127"/>
              </a:rPr>
              <a:t>그림 또는 질감 채우기</a:t>
            </a:r>
            <a:r>
              <a:rPr lang="ko-KR" altLang="en-US" baseline="0" noProof="0" dirty="0">
                <a:ea typeface="Gulim" pitchFamily="34" charset="-127"/>
              </a:rPr>
              <a:t>를 클릭한 후에 </a:t>
            </a:r>
            <a:r>
              <a:rPr lang="ko-KR" altLang="en-US" b="1" baseline="0" noProof="0" dirty="0">
                <a:ea typeface="Gulim" pitchFamily="34" charset="-127"/>
              </a:rPr>
              <a:t>질감</a:t>
            </a:r>
            <a:r>
              <a:rPr lang="ko-KR" altLang="en-US" baseline="0" noProof="0" dirty="0">
                <a:ea typeface="Gulim" pitchFamily="34" charset="-127"/>
              </a:rPr>
              <a:t> 옆의 단추를 클릭하고 </a:t>
            </a:r>
            <a:r>
              <a:rPr lang="ko-KR" altLang="en-US" b="1" baseline="0" noProof="0" dirty="0">
                <a:ea typeface="Gulim" pitchFamily="34" charset="-127"/>
              </a:rPr>
              <a:t>재생지</a:t>
            </a:r>
            <a:r>
              <a:rPr lang="en-US" altLang="ko-KR" baseline="0" noProof="0" dirty="0">
                <a:ea typeface="Gulim" pitchFamily="34" charset="-127"/>
              </a:rPr>
              <a:t>(</a:t>
            </a:r>
            <a:r>
              <a:rPr lang="ko-KR" altLang="en-US" baseline="0" noProof="0" dirty="0">
                <a:ea typeface="Gulim" pitchFamily="34" charset="-127"/>
              </a:rPr>
              <a:t>네 번째 행</a:t>
            </a:r>
            <a:r>
              <a:rPr lang="en-US" altLang="ko-KR" baseline="0" noProof="0" dirty="0">
                <a:ea typeface="Gulim" pitchFamily="34" charset="-127"/>
              </a:rPr>
              <a:t>)</a:t>
            </a:r>
            <a:r>
              <a:rPr lang="ko-KR" altLang="en-US" baseline="0" noProof="0" dirty="0">
                <a:ea typeface="Gulim" pitchFamily="34" charset="-127"/>
              </a:rPr>
              <a:t>를 클릭합니다</a:t>
            </a:r>
            <a:r>
              <a:rPr lang="en-US" altLang="ko-KR" baseline="0" noProof="0" dirty="0">
                <a:ea typeface="Gulim" pitchFamily="34" charset="-127"/>
              </a:rPr>
              <a:t>. </a:t>
            </a:r>
          </a:p>
          <a:p>
            <a:pPr marL="228600" lvl="0" indent="-228600">
              <a:buFont typeface="+mj-lt"/>
              <a:buAutoNum type="arabicPeriod"/>
            </a:pPr>
            <a:r>
              <a:rPr lang="ko-KR" altLang="en-US" baseline="0" noProof="0" dirty="0">
                <a:ea typeface="Gulim" pitchFamily="34" charset="-127"/>
              </a:rPr>
              <a:t>자유형 도형을 선택합니다</a:t>
            </a:r>
            <a:r>
              <a:rPr lang="en-US" altLang="ko-KR" baseline="0" noProof="0" dirty="0">
                <a:ea typeface="Gulim" pitchFamily="34" charset="-127"/>
              </a:rPr>
              <a:t>. </a:t>
            </a:r>
            <a:r>
              <a:rPr lang="ko-KR" altLang="en-US" b="1" baseline="0" noProof="0" dirty="0">
                <a:ea typeface="Gulim" pitchFamily="34" charset="-127"/>
              </a:rPr>
              <a:t>홈</a:t>
            </a:r>
            <a:r>
              <a:rPr lang="ko-KR" altLang="en-US" baseline="0" noProof="0" dirty="0">
                <a:ea typeface="Gulim" pitchFamily="34" charset="-127"/>
              </a:rPr>
              <a:t> 탭의 </a:t>
            </a:r>
            <a:r>
              <a:rPr lang="ko-KR" altLang="en-US" b="1" baseline="0" noProof="0" dirty="0">
                <a:ea typeface="Gulim" pitchFamily="34" charset="-127"/>
              </a:rPr>
              <a:t>클립보드</a:t>
            </a:r>
            <a:r>
              <a:rPr lang="ko-KR" altLang="en-US" baseline="0" noProof="0" dirty="0">
                <a:ea typeface="Gulim" pitchFamily="34" charset="-127"/>
              </a:rPr>
              <a:t> 그룹에서 </a:t>
            </a:r>
            <a:r>
              <a:rPr lang="ko-KR" altLang="en-US" b="1" baseline="0" noProof="0" dirty="0">
                <a:ea typeface="Gulim" pitchFamily="34" charset="-127"/>
              </a:rPr>
              <a:t>서식 복사</a:t>
            </a:r>
            <a:r>
              <a:rPr lang="ko-KR" altLang="en-US" baseline="0" noProof="0" dirty="0">
                <a:ea typeface="Gulim" pitchFamily="34" charset="-127"/>
              </a:rPr>
              <a:t>를 클릭하고 새 타원을 클릭합니다</a:t>
            </a:r>
            <a:r>
              <a:rPr lang="en-US" altLang="ko-KR" baseline="0" noProof="0" dirty="0">
                <a:ea typeface="Gulim" pitchFamily="34" charset="-127"/>
              </a:rPr>
              <a:t>. </a:t>
            </a:r>
          </a:p>
          <a:p>
            <a:pPr marL="228600" lvl="0" indent="-228600">
              <a:buFont typeface="+mj-lt"/>
              <a:buAutoNum type="arabicPeriod"/>
            </a:pPr>
            <a:r>
              <a:rPr lang="ko-KR" altLang="en-US" baseline="0" noProof="0" dirty="0">
                <a:ea typeface="Gulim" pitchFamily="34" charset="-127"/>
              </a:rPr>
              <a:t>이 원을 자유형 도형의 위쪽 가장자리 위에 배치합니다</a:t>
            </a:r>
            <a:r>
              <a:rPr lang="en-US" altLang="ko-KR" baseline="0" noProof="0" dirty="0">
                <a:ea typeface="Gulim" pitchFamily="34" charset="-127"/>
              </a:rPr>
              <a:t>. </a:t>
            </a:r>
          </a:p>
          <a:p>
            <a:pPr marL="228600" lvl="0" indent="-228600">
              <a:buFont typeface="+mj-lt"/>
              <a:buAutoNum type="arabicPeriod"/>
            </a:pPr>
            <a:r>
              <a:rPr lang="ko-KR" altLang="en-US" sz="1200" kern="1200" noProof="0" dirty="0">
                <a:solidFill>
                  <a:schemeClr val="tx1"/>
                </a:solidFill>
                <a:effectLst/>
                <a:latin typeface="+mn-lt"/>
                <a:ea typeface="Gulim" pitchFamily="34" charset="-127"/>
                <a:cs typeface="+mn-cs"/>
              </a:rPr>
              <a:t> </a:t>
            </a:r>
            <a:r>
              <a:rPr lang="ko-KR" altLang="en-US" b="1" baseline="0" noProof="0" dirty="0">
                <a:ea typeface="Gulim" pitchFamily="34" charset="-127"/>
              </a:rPr>
              <a:t>홈</a:t>
            </a:r>
            <a:r>
              <a:rPr lang="ko-KR" altLang="en-US" baseline="0" noProof="0" dirty="0">
                <a:ea typeface="Gulim" pitchFamily="34" charset="-127"/>
              </a:rPr>
              <a:t> 탭의 </a:t>
            </a:r>
            <a:r>
              <a:rPr lang="ko-KR" altLang="en-US" b="1" baseline="0" noProof="0" dirty="0">
                <a:ea typeface="Gulim" pitchFamily="34" charset="-127"/>
              </a:rPr>
              <a:t>그리기</a:t>
            </a:r>
            <a:r>
              <a:rPr lang="ko-KR" altLang="en-US" baseline="0" noProof="0" dirty="0">
                <a:ea typeface="Gulim" pitchFamily="34" charset="-127"/>
              </a:rPr>
              <a:t> 그룹에서 </a:t>
            </a:r>
            <a:r>
              <a:rPr lang="ko-KR" altLang="en-US" b="1" baseline="0" noProof="0" dirty="0">
                <a:ea typeface="Gulim" pitchFamily="34" charset="-127"/>
              </a:rPr>
              <a:t>정렬</a:t>
            </a:r>
            <a:r>
              <a:rPr lang="ko-KR" altLang="en-US" baseline="0" noProof="0" dirty="0">
                <a:ea typeface="Gulim" pitchFamily="34" charset="-127"/>
              </a:rPr>
              <a:t>을 클릭한 후에 다음을 실행합니다</a:t>
            </a:r>
            <a:r>
              <a:rPr lang="en-US" altLang="ko-KR" baseline="0" noProof="0" dirty="0">
                <a:ea typeface="Gulim" pitchFamily="34" charset="-127"/>
              </a:rPr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ko-KR" altLang="en-US" sz="1200" kern="1200" noProof="0" dirty="0">
                <a:solidFill>
                  <a:schemeClr val="tx1"/>
                </a:solidFill>
                <a:effectLst/>
                <a:latin typeface="+mn-lt"/>
                <a:ea typeface="Gulim" pitchFamily="34" charset="-127"/>
                <a:cs typeface="+mn-cs"/>
              </a:rPr>
              <a:t> </a:t>
            </a:r>
            <a:r>
              <a:rPr lang="ko-KR" altLang="en-US" b="1" baseline="0" noProof="0" dirty="0">
                <a:ea typeface="Gulim" pitchFamily="34" charset="-127"/>
              </a:rPr>
              <a:t>개체</a:t>
            </a:r>
            <a:r>
              <a:rPr lang="ko-KR" altLang="en-US" baseline="0" noProof="0" dirty="0">
                <a:ea typeface="Gulim" pitchFamily="34" charset="-127"/>
              </a:rPr>
              <a:t> </a:t>
            </a:r>
            <a:r>
              <a:rPr lang="ko-KR" altLang="en-US" b="1" baseline="0" noProof="0" dirty="0">
                <a:ea typeface="Gulim" pitchFamily="34" charset="-127"/>
              </a:rPr>
              <a:t>순서</a:t>
            </a:r>
            <a:r>
              <a:rPr lang="ko-KR" altLang="en-US" baseline="0" noProof="0" dirty="0">
                <a:ea typeface="Gulim" pitchFamily="34" charset="-127"/>
              </a:rPr>
              <a:t>에서 </a:t>
            </a:r>
            <a:r>
              <a:rPr lang="ko-KR" altLang="en-US" b="1" baseline="0" noProof="0" dirty="0">
                <a:ea typeface="Gulim" pitchFamily="34" charset="-127"/>
              </a:rPr>
              <a:t>맨 뒤로 보내기</a:t>
            </a:r>
            <a:r>
              <a:rPr lang="ko-KR" altLang="en-US" baseline="0" noProof="0" dirty="0">
                <a:ea typeface="Gulim" pitchFamily="34" charset="-127"/>
              </a:rPr>
              <a:t>를 클릭합니다</a:t>
            </a:r>
            <a:r>
              <a:rPr lang="en-US" altLang="ko-KR" baseline="0" noProof="0" dirty="0">
                <a:ea typeface="Gulim" pitchFamily="34" charset="-127"/>
              </a:rPr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ko-KR" altLang="en-US" sz="1200" kern="1200" noProof="0" dirty="0">
                <a:solidFill>
                  <a:schemeClr val="tx1"/>
                </a:solidFill>
                <a:effectLst/>
                <a:latin typeface="+mn-lt"/>
                <a:ea typeface="Gulim" pitchFamily="34" charset="-127"/>
                <a:cs typeface="+mn-cs"/>
              </a:rPr>
              <a:t> </a:t>
            </a:r>
            <a:r>
              <a:rPr lang="ko-KR" altLang="en-US" b="1" baseline="0" noProof="0" dirty="0">
                <a:ea typeface="Gulim" pitchFamily="34" charset="-127"/>
              </a:rPr>
              <a:t>맞춤</a:t>
            </a:r>
            <a:r>
              <a:rPr lang="ko-KR" altLang="en-US" baseline="0" noProof="0" dirty="0">
                <a:ea typeface="Gulim" pitchFamily="34" charset="-127"/>
              </a:rPr>
              <a:t>을 가리키고 </a:t>
            </a:r>
            <a:r>
              <a:rPr lang="ko-KR" altLang="en-US" b="1" baseline="0" noProof="0" dirty="0">
                <a:ea typeface="Gulim" pitchFamily="34" charset="-127"/>
              </a:rPr>
              <a:t>가운데 맞춤</a:t>
            </a:r>
            <a:r>
              <a:rPr lang="ko-KR" altLang="en-US" baseline="0" noProof="0" dirty="0">
                <a:ea typeface="Gulim" pitchFamily="34" charset="-127"/>
              </a:rPr>
              <a:t>을 클릭합니다</a:t>
            </a:r>
            <a:r>
              <a:rPr lang="en-US" altLang="ko-KR" baseline="0" noProof="0" dirty="0">
                <a:ea typeface="Gulim" pitchFamily="34" charset="-127"/>
              </a:rPr>
              <a:t>.</a:t>
            </a:r>
          </a:p>
          <a:p>
            <a:endParaRPr lang="en-US" altLang="ko-KR" baseline="0" noProof="0" dirty="0">
              <a:ea typeface="Gulim" pitchFamily="34" charset="-127"/>
            </a:endParaRPr>
          </a:p>
          <a:p>
            <a:r>
              <a:rPr lang="ko-KR" altLang="en-US" baseline="0" noProof="0" dirty="0">
                <a:ea typeface="Gulim" pitchFamily="34" charset="-127"/>
              </a:rPr>
              <a:t>이 슬라이드의 애니메이션 효과를 재현하려면 다음을 실행합니다</a:t>
            </a:r>
            <a:r>
              <a:rPr lang="en-US" altLang="ko-KR" baseline="0" noProof="0" dirty="0">
                <a:ea typeface="Gulim" pitchFamily="34" charset="-127"/>
              </a:rPr>
              <a:t>.</a:t>
            </a:r>
            <a:endParaRPr lang="ko-KR" altLang="en-US" noProof="0" dirty="0">
              <a:ea typeface="Gulim" pitchFamily="34" charset="-127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noProof="0" dirty="0">
                <a:ea typeface="Gulim" pitchFamily="34" charset="-127"/>
              </a:rPr>
              <a:t>그림을 선택합니다</a:t>
            </a:r>
            <a:r>
              <a:rPr lang="en-US" altLang="ko-KR" noProof="0" dirty="0">
                <a:ea typeface="Gulim" pitchFamily="34" charset="-127"/>
              </a:rPr>
              <a:t>. </a:t>
            </a:r>
            <a:r>
              <a:rPr lang="ko-KR" altLang="en-US" b="1" noProof="0" dirty="0">
                <a:ea typeface="Gulim" pitchFamily="34" charset="-127"/>
              </a:rPr>
              <a:t>애니메이션</a:t>
            </a:r>
            <a:r>
              <a:rPr lang="ko-KR" altLang="en-US" noProof="0" dirty="0">
                <a:ea typeface="Gulim" pitchFamily="34" charset="-127"/>
              </a:rPr>
              <a:t> 탭의 </a:t>
            </a:r>
            <a:r>
              <a:rPr lang="ko-KR" altLang="en-US" b="1" noProof="0" dirty="0">
                <a:ea typeface="Gulim" pitchFamily="34" charset="-127"/>
              </a:rPr>
              <a:t>고급</a:t>
            </a:r>
            <a:r>
              <a:rPr lang="ko-KR" altLang="en-US" noProof="0" dirty="0">
                <a:ea typeface="Gulim" pitchFamily="34" charset="-127"/>
              </a:rPr>
              <a:t> </a:t>
            </a:r>
            <a:r>
              <a:rPr lang="ko-KR" altLang="en-US" b="1" noProof="0" dirty="0">
                <a:ea typeface="Gulim" pitchFamily="34" charset="-127"/>
              </a:rPr>
              <a:t>애니메이션</a:t>
            </a:r>
            <a:r>
              <a:rPr lang="ko-KR" altLang="en-US" noProof="0" dirty="0">
                <a:ea typeface="Gulim" pitchFamily="34" charset="-127"/>
              </a:rPr>
              <a:t> 그룹에서 </a:t>
            </a:r>
            <a:r>
              <a:rPr lang="ko-KR" altLang="en-US" b="1" noProof="0" dirty="0">
                <a:ea typeface="Gulim" pitchFamily="34" charset="-127"/>
              </a:rPr>
              <a:t>애니메이션</a:t>
            </a:r>
            <a:r>
              <a:rPr lang="ko-KR" altLang="en-US" noProof="0" dirty="0">
                <a:ea typeface="Gulim" pitchFamily="34" charset="-127"/>
              </a:rPr>
              <a:t> </a:t>
            </a:r>
            <a:r>
              <a:rPr lang="ko-KR" altLang="en-US" b="1" noProof="0" dirty="0">
                <a:ea typeface="Gulim" pitchFamily="34" charset="-127"/>
              </a:rPr>
              <a:t>추가</a:t>
            </a:r>
            <a:r>
              <a:rPr lang="ko-KR" altLang="en-US" noProof="0" dirty="0">
                <a:ea typeface="Gulim" pitchFamily="34" charset="-127"/>
              </a:rPr>
              <a:t>를 클릭하고</a:t>
            </a:r>
            <a:r>
              <a:rPr lang="ko-KR" altLang="en-US" baseline="0" noProof="0" dirty="0">
                <a:ea typeface="Gulim" pitchFamily="34" charset="-127"/>
              </a:rPr>
              <a:t> </a:t>
            </a:r>
            <a:r>
              <a:rPr lang="ko-KR" altLang="en-US" b="1" baseline="0" noProof="0" dirty="0">
                <a:ea typeface="Gulim" pitchFamily="34" charset="-127"/>
              </a:rPr>
              <a:t>강조</a:t>
            </a:r>
            <a:r>
              <a:rPr lang="ko-KR" altLang="en-US" baseline="0" noProof="0" dirty="0">
                <a:ea typeface="Gulim" pitchFamily="34" charset="-127"/>
              </a:rPr>
              <a:t> </a:t>
            </a:r>
            <a:r>
              <a:rPr lang="ko-KR" altLang="en-US" b="1" baseline="0" noProof="0" dirty="0">
                <a:ea typeface="Gulim" pitchFamily="34" charset="-127"/>
              </a:rPr>
              <a:t>효과</a:t>
            </a:r>
            <a:r>
              <a:rPr lang="ko-KR" altLang="en-US" baseline="0" noProof="0" dirty="0">
                <a:ea typeface="Gulim" pitchFamily="34" charset="-127"/>
              </a:rPr>
              <a:t> 아래에서 </a:t>
            </a:r>
            <a:r>
              <a:rPr lang="ko-KR" altLang="en-US" b="1" baseline="0" noProof="0" dirty="0">
                <a:ea typeface="Gulim" pitchFamily="34" charset="-127"/>
              </a:rPr>
              <a:t>회전</a:t>
            </a:r>
            <a:r>
              <a:rPr lang="ko-KR" altLang="en-US" baseline="0" noProof="0" dirty="0">
                <a:ea typeface="Gulim" pitchFamily="34" charset="-127"/>
              </a:rPr>
              <a:t>을 클릭합니다</a:t>
            </a:r>
            <a:r>
              <a:rPr lang="en-US" altLang="ko-KR" baseline="0" noProof="0" dirty="0">
                <a:ea typeface="Gulim" pitchFamily="34" charset="-127"/>
              </a:rPr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ko-KR" altLang="en-US" noProof="0" dirty="0">
                <a:ea typeface="Gulim" pitchFamily="34" charset="-127"/>
              </a:rPr>
              <a:t>또한 </a:t>
            </a:r>
            <a:r>
              <a:rPr lang="ko-KR" altLang="en-US" b="1" noProof="0" dirty="0">
                <a:ea typeface="Gulim" pitchFamily="34" charset="-127"/>
              </a:rPr>
              <a:t>애니메이션</a:t>
            </a:r>
            <a:r>
              <a:rPr lang="ko-KR" altLang="en-US" noProof="0" dirty="0">
                <a:ea typeface="Gulim" pitchFamily="34" charset="-127"/>
              </a:rPr>
              <a:t> 탭의 </a:t>
            </a:r>
            <a:r>
              <a:rPr lang="ko-KR" altLang="en-US" b="1" noProof="0" dirty="0">
                <a:ea typeface="Gulim" pitchFamily="34" charset="-127"/>
              </a:rPr>
              <a:t>애니메이션</a:t>
            </a:r>
            <a:r>
              <a:rPr lang="ko-KR" altLang="en-US" noProof="0" dirty="0">
                <a:ea typeface="Gulim" pitchFamily="34" charset="-127"/>
              </a:rPr>
              <a:t> 그룹에서</a:t>
            </a:r>
            <a:r>
              <a:rPr lang="ko-KR" altLang="en-US" baseline="0" noProof="0" dirty="0">
                <a:ea typeface="Gulim" pitchFamily="34" charset="-127"/>
              </a:rPr>
              <a:t> </a:t>
            </a:r>
            <a:r>
              <a:rPr lang="ko-KR" altLang="en-US" b="1" baseline="0" noProof="0" dirty="0">
                <a:ea typeface="Gulim" pitchFamily="34" charset="-127"/>
              </a:rPr>
              <a:t>추가 효과 옵션 표시</a:t>
            </a:r>
            <a:r>
              <a:rPr lang="ko-KR" altLang="en-US" baseline="0" noProof="0" dirty="0">
                <a:ea typeface="Gulim" pitchFamily="34" charset="-127"/>
              </a:rPr>
              <a:t> 대화 상자 표시 아이콘을 클릭합니다</a:t>
            </a:r>
            <a:r>
              <a:rPr lang="en-US" altLang="ko-KR" baseline="0" noProof="0" dirty="0">
                <a:ea typeface="Gulim" pitchFamily="34" charset="-127"/>
              </a:rPr>
              <a:t>. </a:t>
            </a:r>
            <a:r>
              <a:rPr lang="ko-KR" altLang="en-US" b="1" baseline="0" noProof="0" dirty="0">
                <a:ea typeface="Gulim" pitchFamily="34" charset="-127"/>
              </a:rPr>
              <a:t>회전</a:t>
            </a:r>
            <a:r>
              <a:rPr lang="ko-KR" altLang="en-US" baseline="0" noProof="0" dirty="0">
                <a:ea typeface="Gulim" pitchFamily="34" charset="-127"/>
              </a:rPr>
              <a:t> 대화 상자의 효과 탭에서 다음을 실행합니다</a:t>
            </a:r>
            <a:r>
              <a:rPr lang="en-US" altLang="ko-KR" baseline="0" noProof="0" dirty="0">
                <a:ea typeface="Gulim" pitchFamily="34" charset="-127"/>
              </a:rPr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ko-KR" altLang="en-US" sz="1200" kern="1200" noProof="0" dirty="0">
                <a:solidFill>
                  <a:schemeClr val="tx1"/>
                </a:solidFill>
                <a:effectLst/>
                <a:latin typeface="+mn-lt"/>
                <a:ea typeface="Gulim" pitchFamily="34" charset="-127"/>
                <a:cs typeface="+mn-cs"/>
              </a:rPr>
              <a:t> </a:t>
            </a:r>
            <a:r>
              <a:rPr lang="ko-KR" altLang="en-US" b="1" baseline="0" noProof="0" dirty="0">
                <a:ea typeface="Gulim" pitchFamily="34" charset="-127"/>
              </a:rPr>
              <a:t>부드럽게</a:t>
            </a:r>
            <a:r>
              <a:rPr lang="ko-KR" altLang="en-US" baseline="0" noProof="0" dirty="0">
                <a:ea typeface="Gulim" pitchFamily="34" charset="-127"/>
              </a:rPr>
              <a:t> </a:t>
            </a:r>
            <a:r>
              <a:rPr lang="ko-KR" altLang="en-US" b="1" baseline="0" noProof="0" dirty="0">
                <a:ea typeface="Gulim" pitchFamily="34" charset="-127"/>
              </a:rPr>
              <a:t>시작</a:t>
            </a:r>
            <a:r>
              <a:rPr lang="ko-KR" altLang="en-US" baseline="0" noProof="0" dirty="0">
                <a:ea typeface="Gulim" pitchFamily="34" charset="-127"/>
              </a:rPr>
              <a:t> 상자에 </a:t>
            </a:r>
            <a:r>
              <a:rPr lang="en-US" altLang="ko-KR" b="1" baseline="0" noProof="0" dirty="0">
                <a:ea typeface="Gulim" pitchFamily="34" charset="-127"/>
              </a:rPr>
              <a:t>5</a:t>
            </a:r>
            <a:r>
              <a:rPr lang="ko-KR" altLang="en-US" baseline="0" noProof="0" dirty="0">
                <a:ea typeface="Gulim" pitchFamily="34" charset="-127"/>
              </a:rPr>
              <a:t>초를 입력합니다</a:t>
            </a:r>
            <a:r>
              <a:rPr lang="en-US" altLang="ko-KR" baseline="0" noProof="0" dirty="0">
                <a:ea typeface="Gulim" pitchFamily="34" charset="-127"/>
              </a:rPr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ko-KR" altLang="en-US" sz="1200" kern="1200" noProof="0" dirty="0">
                <a:solidFill>
                  <a:schemeClr val="tx1"/>
                </a:solidFill>
                <a:effectLst/>
                <a:latin typeface="+mn-lt"/>
                <a:ea typeface="Gulim" pitchFamily="34" charset="-127"/>
                <a:cs typeface="+mn-cs"/>
              </a:rPr>
              <a:t> </a:t>
            </a:r>
            <a:r>
              <a:rPr lang="ko-KR" altLang="en-US" b="1" baseline="0" noProof="0" dirty="0">
                <a:ea typeface="Gulim" pitchFamily="34" charset="-127"/>
              </a:rPr>
              <a:t>부드럽게 종료</a:t>
            </a:r>
            <a:r>
              <a:rPr lang="ko-KR" altLang="en-US" baseline="0" noProof="0" dirty="0">
                <a:ea typeface="Gulim" pitchFamily="34" charset="-127"/>
              </a:rPr>
              <a:t> 상자에 </a:t>
            </a:r>
            <a:r>
              <a:rPr lang="en-US" altLang="ko-KR" b="1" baseline="0" noProof="0" dirty="0">
                <a:ea typeface="Gulim" pitchFamily="34" charset="-127"/>
              </a:rPr>
              <a:t>5</a:t>
            </a:r>
            <a:r>
              <a:rPr lang="ko-KR" altLang="en-US" baseline="0" noProof="0" dirty="0">
                <a:ea typeface="Gulim" pitchFamily="34" charset="-127"/>
              </a:rPr>
              <a:t>초를 입력합니다</a:t>
            </a:r>
            <a:r>
              <a:rPr lang="en-US" altLang="ko-KR" baseline="0" noProof="0" dirty="0">
                <a:ea typeface="Gulim" pitchFamily="34" charset="-127"/>
              </a:rPr>
              <a:t>.</a:t>
            </a:r>
          </a:p>
          <a:p>
            <a:pPr marL="228600" lvl="0" indent="-228600">
              <a:buFont typeface="+mj-lt"/>
              <a:buAutoNum type="arabicPeriod"/>
            </a:pPr>
            <a:r>
              <a:rPr lang="ko-KR" altLang="en-US" baseline="0" noProof="0" dirty="0">
                <a:ea typeface="Gulim" pitchFamily="34" charset="-127"/>
              </a:rPr>
              <a:t>또한 </a:t>
            </a:r>
            <a:r>
              <a:rPr lang="ko-KR" altLang="en-US" b="1" baseline="0" noProof="0" dirty="0">
                <a:ea typeface="Gulim" pitchFamily="34" charset="-127"/>
              </a:rPr>
              <a:t>회전</a:t>
            </a:r>
            <a:r>
              <a:rPr lang="ko-KR" altLang="en-US" baseline="0" noProof="0" dirty="0">
                <a:ea typeface="Gulim" pitchFamily="34" charset="-127"/>
              </a:rPr>
              <a:t> 대화 상자에서 </a:t>
            </a:r>
            <a:r>
              <a:rPr lang="ko-KR" altLang="en-US" b="1" baseline="0" noProof="0" dirty="0">
                <a:ea typeface="Gulim" pitchFamily="34" charset="-127"/>
              </a:rPr>
              <a:t>타이밍</a:t>
            </a:r>
            <a:r>
              <a:rPr lang="ko-KR" altLang="en-US" baseline="0" noProof="0" dirty="0">
                <a:ea typeface="Gulim" pitchFamily="34" charset="-127"/>
              </a:rPr>
              <a:t> 탭을 클릭하고 다음을 실행합니다</a:t>
            </a:r>
            <a:r>
              <a:rPr lang="en-US" altLang="ko-KR" baseline="0" noProof="0" dirty="0">
                <a:ea typeface="Gulim" pitchFamily="34" charset="-127"/>
              </a:rPr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ko-KR" altLang="en-US" sz="1200" kern="1200" noProof="0" dirty="0">
                <a:solidFill>
                  <a:schemeClr val="tx1"/>
                </a:solidFill>
                <a:effectLst/>
                <a:latin typeface="+mn-lt"/>
                <a:ea typeface="Gulim" pitchFamily="34" charset="-127"/>
                <a:cs typeface="+mn-cs"/>
              </a:rPr>
              <a:t> </a:t>
            </a:r>
            <a:r>
              <a:rPr lang="ko-KR" altLang="en-US" b="1" baseline="0" noProof="0" dirty="0">
                <a:ea typeface="Gulim" pitchFamily="34" charset="-127"/>
              </a:rPr>
              <a:t>시작</a:t>
            </a:r>
            <a:r>
              <a:rPr lang="ko-KR" altLang="en-US" baseline="0" noProof="0" dirty="0">
                <a:ea typeface="Gulim" pitchFamily="34" charset="-127"/>
              </a:rPr>
              <a:t> 목록에서 </a:t>
            </a:r>
            <a:r>
              <a:rPr lang="ko-KR" altLang="en-US" b="1" baseline="0" noProof="0" dirty="0">
                <a:ea typeface="Gulim" pitchFamily="34" charset="-127"/>
              </a:rPr>
              <a:t>이전</a:t>
            </a:r>
            <a:r>
              <a:rPr lang="ko-KR" altLang="en-US" baseline="0" noProof="0" dirty="0">
                <a:ea typeface="Gulim" pitchFamily="34" charset="-127"/>
              </a:rPr>
              <a:t> </a:t>
            </a:r>
            <a:r>
              <a:rPr lang="ko-KR" altLang="en-US" b="1" baseline="0" noProof="0" dirty="0">
                <a:ea typeface="Gulim" pitchFamily="34" charset="-127"/>
              </a:rPr>
              <a:t>효과와 함께</a:t>
            </a:r>
            <a:r>
              <a:rPr lang="ko-KR" altLang="en-US" baseline="0" noProof="0" dirty="0">
                <a:ea typeface="Gulim" pitchFamily="34" charset="-127"/>
              </a:rPr>
              <a:t>를 선택합니다</a:t>
            </a:r>
            <a:r>
              <a:rPr lang="en-US" altLang="ko-KR" baseline="0" noProof="0" dirty="0">
                <a:ea typeface="Gulim" pitchFamily="34" charset="-127"/>
              </a:rPr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ko-KR" altLang="en-US" sz="1200" kern="1200" noProof="0" dirty="0">
                <a:solidFill>
                  <a:schemeClr val="tx1"/>
                </a:solidFill>
                <a:effectLst/>
                <a:latin typeface="+mn-lt"/>
                <a:ea typeface="Gulim" pitchFamily="34" charset="-127"/>
                <a:cs typeface="+mn-cs"/>
              </a:rPr>
              <a:t> </a:t>
            </a:r>
            <a:r>
              <a:rPr lang="ko-KR" altLang="en-US" b="1" baseline="0" noProof="0" dirty="0">
                <a:ea typeface="Gulim" pitchFamily="34" charset="-127"/>
              </a:rPr>
              <a:t>재생 시간</a:t>
            </a:r>
            <a:r>
              <a:rPr lang="ko-KR" altLang="en-US" baseline="0" noProof="0" dirty="0">
                <a:ea typeface="Gulim" pitchFamily="34" charset="-127"/>
              </a:rPr>
              <a:t> 상자에 </a:t>
            </a:r>
            <a:r>
              <a:rPr lang="en-US" altLang="ko-KR" b="1" baseline="0" noProof="0" dirty="0">
                <a:ea typeface="Gulim" pitchFamily="34" charset="-127"/>
              </a:rPr>
              <a:t>20</a:t>
            </a:r>
            <a:r>
              <a:rPr lang="ko-KR" altLang="en-US" baseline="0" noProof="0" dirty="0">
                <a:ea typeface="Gulim" pitchFamily="34" charset="-127"/>
              </a:rPr>
              <a:t>초를 입력합니다</a:t>
            </a:r>
            <a:r>
              <a:rPr lang="en-US" altLang="ko-KR" baseline="0" noProof="0" dirty="0">
                <a:ea typeface="Gulim" pitchFamily="34" charset="-127"/>
              </a:rPr>
              <a:t>.</a:t>
            </a:r>
          </a:p>
          <a:p>
            <a:pPr marL="228600" lvl="0" indent="-228600">
              <a:buFont typeface="+mj-lt"/>
              <a:buAutoNum type="arabicPeriod"/>
            </a:pPr>
            <a:r>
              <a:rPr lang="ko-KR" altLang="en-US" noProof="0" dirty="0">
                <a:ea typeface="Gulim" pitchFamily="34" charset="-127"/>
              </a:rPr>
              <a:t>자유형 도형 위쪽 가장자리의</a:t>
            </a:r>
            <a:r>
              <a:rPr lang="ko-KR" altLang="en-US" baseline="0" noProof="0" dirty="0">
                <a:ea typeface="Gulim" pitchFamily="34" charset="-127"/>
              </a:rPr>
              <a:t> 작은 타원을 선택합니다</a:t>
            </a:r>
            <a:r>
              <a:rPr lang="en-US" altLang="ko-KR" baseline="0" noProof="0" dirty="0">
                <a:ea typeface="Gulim" pitchFamily="34" charset="-127"/>
              </a:rPr>
              <a:t>. </a:t>
            </a:r>
            <a:r>
              <a:rPr lang="ko-KR" altLang="en-US" b="1" baseline="0" noProof="0" dirty="0">
                <a:ea typeface="Gulim" pitchFamily="34" charset="-127"/>
              </a:rPr>
              <a:t>애니메이션</a:t>
            </a:r>
            <a:r>
              <a:rPr lang="ko-KR" altLang="en-US" baseline="0" noProof="0" dirty="0">
                <a:ea typeface="Gulim" pitchFamily="34" charset="-127"/>
              </a:rPr>
              <a:t> 탭의 </a:t>
            </a:r>
            <a:r>
              <a:rPr lang="ko-KR" altLang="en-US" b="1" baseline="0" noProof="0" dirty="0">
                <a:ea typeface="Gulim" pitchFamily="34" charset="-127"/>
              </a:rPr>
              <a:t>고급</a:t>
            </a:r>
            <a:r>
              <a:rPr lang="ko-KR" altLang="en-US" baseline="0" noProof="0" dirty="0">
                <a:ea typeface="Gulim" pitchFamily="34" charset="-127"/>
              </a:rPr>
              <a:t> </a:t>
            </a:r>
            <a:r>
              <a:rPr lang="ko-KR" altLang="en-US" b="1" baseline="0" noProof="0" dirty="0">
                <a:ea typeface="Gulim" pitchFamily="34" charset="-127"/>
              </a:rPr>
              <a:t>애니메이션</a:t>
            </a:r>
            <a:r>
              <a:rPr lang="ko-KR" altLang="en-US" baseline="0" noProof="0" dirty="0">
                <a:ea typeface="Gulim" pitchFamily="34" charset="-127"/>
              </a:rPr>
              <a:t> 그룹에서 </a:t>
            </a:r>
            <a:r>
              <a:rPr lang="ko-KR" altLang="en-US" b="1" baseline="0" noProof="0" dirty="0">
                <a:ea typeface="Gulim" pitchFamily="34" charset="-127"/>
              </a:rPr>
              <a:t>애니메이션</a:t>
            </a:r>
            <a:r>
              <a:rPr lang="ko-KR" altLang="en-US" baseline="0" noProof="0" dirty="0">
                <a:ea typeface="Gulim" pitchFamily="34" charset="-127"/>
              </a:rPr>
              <a:t> </a:t>
            </a:r>
            <a:r>
              <a:rPr lang="ko-KR" altLang="en-US" b="1" baseline="0" noProof="0" dirty="0">
                <a:ea typeface="Gulim" pitchFamily="34" charset="-127"/>
              </a:rPr>
              <a:t>추가</a:t>
            </a:r>
            <a:r>
              <a:rPr lang="ko-KR" altLang="en-US" baseline="0" noProof="0" dirty="0">
                <a:ea typeface="Gulim" pitchFamily="34" charset="-127"/>
              </a:rPr>
              <a:t>를 클릭하고 </a:t>
            </a:r>
            <a:r>
              <a:rPr lang="ko-KR" altLang="en-US" b="1" baseline="0" noProof="0" dirty="0">
                <a:ea typeface="Gulim" pitchFamily="34" charset="-127"/>
              </a:rPr>
              <a:t>이동 경로</a:t>
            </a:r>
            <a:r>
              <a:rPr lang="ko-KR" altLang="en-US" baseline="0" noProof="0" dirty="0">
                <a:ea typeface="Gulim" pitchFamily="34" charset="-127"/>
              </a:rPr>
              <a:t> 아래에서 </a:t>
            </a:r>
            <a:r>
              <a:rPr lang="ko-KR" altLang="en-US" b="1" baseline="0" noProof="0" dirty="0">
                <a:ea typeface="Gulim" pitchFamily="34" charset="-127"/>
              </a:rPr>
              <a:t>도형</a:t>
            </a:r>
            <a:r>
              <a:rPr lang="ko-KR" altLang="en-US" baseline="0" noProof="0" dirty="0">
                <a:ea typeface="Gulim" pitchFamily="34" charset="-127"/>
              </a:rPr>
              <a:t>을 클릭합니다</a:t>
            </a:r>
            <a:r>
              <a:rPr lang="en-US" altLang="ko-KR" baseline="0" noProof="0" dirty="0">
                <a:ea typeface="Gulim" pitchFamily="34" charset="-127"/>
              </a:rPr>
              <a:t>.</a:t>
            </a:r>
          </a:p>
          <a:p>
            <a:pPr marL="228600" lvl="0" indent="-228600">
              <a:buFont typeface="+mj-lt"/>
              <a:buAutoNum type="arabicPeriod"/>
            </a:pPr>
            <a:r>
              <a:rPr lang="ko-KR" altLang="en-US" baseline="0" noProof="0" dirty="0">
                <a:ea typeface="Gulim" pitchFamily="34" charset="-127"/>
              </a:rPr>
              <a:t>슬라이드에서 이동 경로의 아래쪽</a:t>
            </a:r>
            <a:r>
              <a:rPr lang="en-US" altLang="ko-KR" baseline="0" noProof="0" dirty="0">
                <a:ea typeface="Gulim" pitchFamily="34" charset="-127"/>
              </a:rPr>
              <a:t>, </a:t>
            </a:r>
            <a:r>
              <a:rPr lang="ko-KR" altLang="en-US" baseline="0" noProof="0" dirty="0">
                <a:ea typeface="Gulim" pitchFamily="34" charset="-127"/>
              </a:rPr>
              <a:t>왼쪽 및 오른쪽을 끌어 자유형 도형의 안쪽 가장자리에 맞춥니다</a:t>
            </a:r>
            <a:r>
              <a:rPr lang="en-US" altLang="ko-KR" baseline="0" noProof="0" dirty="0">
                <a:ea typeface="Gulim" pitchFamily="34" charset="-127"/>
              </a:rPr>
              <a:t>.</a:t>
            </a:r>
            <a:endParaRPr lang="ko-KR" altLang="en-US" noProof="0" dirty="0">
              <a:ea typeface="Gulim" pitchFamily="34" charset="-127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noProof="0" dirty="0">
                <a:ea typeface="Gulim" pitchFamily="34" charset="-127"/>
              </a:rPr>
              <a:t>또한 </a:t>
            </a:r>
            <a:r>
              <a:rPr lang="ko-KR" altLang="en-US" b="1" noProof="0" dirty="0">
                <a:ea typeface="Gulim" pitchFamily="34" charset="-127"/>
              </a:rPr>
              <a:t>애니메이션</a:t>
            </a:r>
            <a:r>
              <a:rPr lang="ko-KR" altLang="en-US" noProof="0" dirty="0">
                <a:ea typeface="Gulim" pitchFamily="34" charset="-127"/>
              </a:rPr>
              <a:t> 탭의 </a:t>
            </a:r>
            <a:r>
              <a:rPr lang="ko-KR" altLang="en-US" b="1" noProof="0" dirty="0">
                <a:ea typeface="Gulim" pitchFamily="34" charset="-127"/>
              </a:rPr>
              <a:t>애니메이션</a:t>
            </a:r>
            <a:r>
              <a:rPr lang="ko-KR" altLang="en-US" noProof="0" dirty="0">
                <a:ea typeface="Gulim" pitchFamily="34" charset="-127"/>
              </a:rPr>
              <a:t> 그룹에서</a:t>
            </a:r>
            <a:r>
              <a:rPr lang="ko-KR" altLang="en-US" baseline="0" noProof="0" dirty="0">
                <a:ea typeface="Gulim" pitchFamily="34" charset="-127"/>
              </a:rPr>
              <a:t> </a:t>
            </a:r>
            <a:r>
              <a:rPr lang="ko-KR" altLang="en-US" b="1" baseline="0" noProof="0" dirty="0">
                <a:ea typeface="Gulim" pitchFamily="34" charset="-127"/>
              </a:rPr>
              <a:t>추가 효과 옵션 표시</a:t>
            </a:r>
            <a:r>
              <a:rPr lang="ko-KR" altLang="en-US" baseline="0" noProof="0" dirty="0">
                <a:ea typeface="Gulim" pitchFamily="34" charset="-127"/>
              </a:rPr>
              <a:t> 대화 상자 표시 아이콘을 클릭합니다</a:t>
            </a:r>
            <a:r>
              <a:rPr lang="en-US" altLang="ko-KR" baseline="0" noProof="0" dirty="0">
                <a:ea typeface="Gulim" pitchFamily="34" charset="-127"/>
              </a:rPr>
              <a:t>. </a:t>
            </a:r>
            <a:r>
              <a:rPr lang="ko-KR" altLang="en-US" b="1" baseline="0" noProof="0" dirty="0">
                <a:ea typeface="Gulim" pitchFamily="34" charset="-127"/>
              </a:rPr>
              <a:t>원형</a:t>
            </a:r>
            <a:r>
              <a:rPr lang="ko-KR" altLang="en-US" baseline="0" noProof="0" dirty="0">
                <a:ea typeface="Gulim" pitchFamily="34" charset="-127"/>
              </a:rPr>
              <a:t> 대화 상자의 효과 탭에서 다음을 실행합니다</a:t>
            </a:r>
            <a:r>
              <a:rPr lang="en-US" altLang="ko-KR" baseline="0" noProof="0" dirty="0">
                <a:ea typeface="Gulim" pitchFamily="34" charset="-127"/>
              </a:rPr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ko-KR" altLang="en-US" sz="1200" kern="1200" noProof="0" dirty="0">
                <a:solidFill>
                  <a:schemeClr val="tx1"/>
                </a:solidFill>
                <a:effectLst/>
                <a:latin typeface="+mn-lt"/>
                <a:ea typeface="Gulim" pitchFamily="34" charset="-127"/>
                <a:cs typeface="+mn-cs"/>
              </a:rPr>
              <a:t> </a:t>
            </a:r>
            <a:r>
              <a:rPr lang="ko-KR" altLang="en-US" b="1" baseline="0" noProof="0" dirty="0">
                <a:ea typeface="Gulim" pitchFamily="34" charset="-127"/>
              </a:rPr>
              <a:t>부드럽게</a:t>
            </a:r>
            <a:r>
              <a:rPr lang="ko-KR" altLang="en-US" baseline="0" noProof="0" dirty="0">
                <a:ea typeface="Gulim" pitchFamily="34" charset="-127"/>
              </a:rPr>
              <a:t> </a:t>
            </a:r>
            <a:r>
              <a:rPr lang="ko-KR" altLang="en-US" b="1" baseline="0" noProof="0" dirty="0">
                <a:ea typeface="Gulim" pitchFamily="34" charset="-127"/>
              </a:rPr>
              <a:t>시작</a:t>
            </a:r>
            <a:r>
              <a:rPr lang="ko-KR" altLang="en-US" baseline="0" noProof="0" dirty="0">
                <a:ea typeface="Gulim" pitchFamily="34" charset="-127"/>
              </a:rPr>
              <a:t> 상자에 </a:t>
            </a:r>
            <a:r>
              <a:rPr lang="en-US" altLang="ko-KR" b="1" baseline="0" noProof="0" dirty="0">
                <a:ea typeface="Gulim" pitchFamily="34" charset="-127"/>
              </a:rPr>
              <a:t>5</a:t>
            </a:r>
            <a:r>
              <a:rPr lang="ko-KR" altLang="en-US" baseline="0" noProof="0" dirty="0">
                <a:ea typeface="Gulim" pitchFamily="34" charset="-127"/>
              </a:rPr>
              <a:t>초를 입력합니다</a:t>
            </a:r>
            <a:r>
              <a:rPr lang="en-US" altLang="ko-KR" baseline="0" noProof="0" dirty="0">
                <a:ea typeface="Gulim" pitchFamily="34" charset="-127"/>
              </a:rPr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ko-KR" altLang="en-US" sz="1200" kern="1200" noProof="0" dirty="0">
                <a:solidFill>
                  <a:schemeClr val="tx1"/>
                </a:solidFill>
                <a:effectLst/>
                <a:latin typeface="+mn-lt"/>
                <a:ea typeface="Gulim" pitchFamily="34" charset="-127"/>
                <a:cs typeface="+mn-cs"/>
              </a:rPr>
              <a:t> </a:t>
            </a:r>
            <a:r>
              <a:rPr lang="ko-KR" altLang="en-US" b="1" baseline="0" noProof="0" dirty="0">
                <a:ea typeface="Gulim" pitchFamily="34" charset="-127"/>
              </a:rPr>
              <a:t>부드럽게 종료</a:t>
            </a:r>
            <a:r>
              <a:rPr lang="ko-KR" altLang="en-US" baseline="0" noProof="0" dirty="0">
                <a:ea typeface="Gulim" pitchFamily="34" charset="-127"/>
              </a:rPr>
              <a:t> 상자에 </a:t>
            </a:r>
            <a:r>
              <a:rPr lang="en-US" altLang="ko-KR" b="1" baseline="0" noProof="0" dirty="0">
                <a:ea typeface="Gulim" pitchFamily="34" charset="-127"/>
              </a:rPr>
              <a:t>5</a:t>
            </a:r>
            <a:r>
              <a:rPr lang="ko-KR" altLang="en-US" baseline="0" noProof="0" dirty="0">
                <a:ea typeface="Gulim" pitchFamily="34" charset="-127"/>
              </a:rPr>
              <a:t>초를 입력합니다</a:t>
            </a:r>
            <a:r>
              <a:rPr lang="en-US" altLang="ko-KR" baseline="0" noProof="0" dirty="0">
                <a:ea typeface="Gulim" pitchFamily="34" charset="-127"/>
              </a:rPr>
              <a:t>.</a:t>
            </a:r>
          </a:p>
          <a:p>
            <a:pPr marL="228600" lvl="0" indent="-228600">
              <a:buFont typeface="+mj-lt"/>
              <a:buAutoNum type="arabicPeriod"/>
            </a:pPr>
            <a:r>
              <a:rPr lang="ko-KR" altLang="en-US" baseline="0" noProof="0" dirty="0">
                <a:ea typeface="Gulim" pitchFamily="34" charset="-127"/>
              </a:rPr>
              <a:t>또한 </a:t>
            </a:r>
            <a:r>
              <a:rPr lang="ko-KR" altLang="en-US" b="1" baseline="0" noProof="0" dirty="0">
                <a:ea typeface="Gulim" pitchFamily="34" charset="-127"/>
              </a:rPr>
              <a:t>회전</a:t>
            </a:r>
            <a:r>
              <a:rPr lang="ko-KR" altLang="en-US" baseline="0" noProof="0" dirty="0">
                <a:ea typeface="Gulim" pitchFamily="34" charset="-127"/>
              </a:rPr>
              <a:t> 대화 상자에서 </a:t>
            </a:r>
            <a:r>
              <a:rPr lang="ko-KR" altLang="en-US" b="1" baseline="0" noProof="0" dirty="0">
                <a:ea typeface="Gulim" pitchFamily="34" charset="-127"/>
              </a:rPr>
              <a:t>타이밍</a:t>
            </a:r>
            <a:r>
              <a:rPr lang="ko-KR" altLang="en-US" baseline="0" noProof="0" dirty="0">
                <a:ea typeface="Gulim" pitchFamily="34" charset="-127"/>
              </a:rPr>
              <a:t> 탭을 클릭하고 다음을 실행합니다</a:t>
            </a:r>
            <a:r>
              <a:rPr lang="en-US" altLang="ko-KR" baseline="0" noProof="0" dirty="0">
                <a:ea typeface="Gulim" pitchFamily="34" charset="-127"/>
              </a:rPr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ko-KR" altLang="en-US" sz="1200" kern="1200" noProof="0" dirty="0">
                <a:solidFill>
                  <a:schemeClr val="tx1"/>
                </a:solidFill>
                <a:effectLst/>
                <a:latin typeface="+mn-lt"/>
                <a:ea typeface="Gulim" pitchFamily="34" charset="-127"/>
                <a:cs typeface="+mn-cs"/>
              </a:rPr>
              <a:t> </a:t>
            </a:r>
            <a:r>
              <a:rPr lang="ko-KR" altLang="en-US" b="1" baseline="0" noProof="0" dirty="0">
                <a:ea typeface="Gulim" pitchFamily="34" charset="-127"/>
              </a:rPr>
              <a:t>시작</a:t>
            </a:r>
            <a:r>
              <a:rPr lang="ko-KR" altLang="en-US" baseline="0" noProof="0" dirty="0">
                <a:ea typeface="Gulim" pitchFamily="34" charset="-127"/>
              </a:rPr>
              <a:t> 목록에서 </a:t>
            </a:r>
            <a:r>
              <a:rPr lang="ko-KR" altLang="en-US" b="1" baseline="0" noProof="0" dirty="0">
                <a:ea typeface="Gulim" pitchFamily="34" charset="-127"/>
              </a:rPr>
              <a:t>이전</a:t>
            </a:r>
            <a:r>
              <a:rPr lang="ko-KR" altLang="en-US" baseline="0" noProof="0" dirty="0">
                <a:ea typeface="Gulim" pitchFamily="34" charset="-127"/>
              </a:rPr>
              <a:t> </a:t>
            </a:r>
            <a:r>
              <a:rPr lang="ko-KR" altLang="en-US" b="1" baseline="0" noProof="0" dirty="0">
                <a:ea typeface="Gulim" pitchFamily="34" charset="-127"/>
              </a:rPr>
              <a:t>효과와 함께</a:t>
            </a:r>
            <a:r>
              <a:rPr lang="ko-KR" altLang="en-US" baseline="0" noProof="0" dirty="0">
                <a:ea typeface="Gulim" pitchFamily="34" charset="-127"/>
              </a:rPr>
              <a:t>를 선택합니다</a:t>
            </a:r>
            <a:r>
              <a:rPr lang="en-US" altLang="ko-KR" baseline="0" noProof="0" dirty="0">
                <a:ea typeface="Gulim" pitchFamily="34" charset="-127"/>
              </a:rPr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ko-KR" altLang="en-US" sz="1200" kern="1200" noProof="0" dirty="0">
                <a:solidFill>
                  <a:schemeClr val="tx1"/>
                </a:solidFill>
                <a:effectLst/>
                <a:latin typeface="+mn-lt"/>
                <a:ea typeface="Gulim" pitchFamily="34" charset="-127"/>
                <a:cs typeface="+mn-cs"/>
              </a:rPr>
              <a:t> </a:t>
            </a:r>
            <a:r>
              <a:rPr lang="ko-KR" altLang="en-US" b="1" baseline="0" noProof="0" dirty="0">
                <a:ea typeface="Gulim" pitchFamily="34" charset="-127"/>
              </a:rPr>
              <a:t>재생 시간</a:t>
            </a:r>
            <a:r>
              <a:rPr lang="ko-KR" altLang="en-US" baseline="0" noProof="0" dirty="0">
                <a:ea typeface="Gulim" pitchFamily="34" charset="-127"/>
              </a:rPr>
              <a:t> 상자에 </a:t>
            </a:r>
            <a:r>
              <a:rPr lang="en-US" altLang="ko-KR" b="1" baseline="0" noProof="0" dirty="0">
                <a:ea typeface="Gulim" pitchFamily="34" charset="-127"/>
              </a:rPr>
              <a:t>20</a:t>
            </a:r>
            <a:r>
              <a:rPr lang="ko-KR" altLang="en-US" baseline="0" noProof="0" dirty="0">
                <a:ea typeface="Gulim" pitchFamily="34" charset="-127"/>
              </a:rPr>
              <a:t>초를 입력합니다</a:t>
            </a:r>
            <a:r>
              <a:rPr lang="en-US" altLang="ko-KR" baseline="0" noProof="0" dirty="0">
                <a:ea typeface="Gulim" pitchFamily="34" charset="-127"/>
              </a:rPr>
              <a:t>.</a:t>
            </a:r>
          </a:p>
          <a:p>
            <a:endParaRPr lang="en-US" altLang="ko-KR" baseline="0" noProof="0" dirty="0">
              <a:ea typeface="Gulim" pitchFamily="34" charset="-127"/>
            </a:endParaRPr>
          </a:p>
          <a:p>
            <a:r>
              <a:rPr lang="ko-KR" altLang="en-US" baseline="0" noProof="0" dirty="0">
                <a:ea typeface="Gulim" pitchFamily="34" charset="-127"/>
              </a:rPr>
              <a:t>이 슬라이드의 배경 효과를 재현하려면 다음을 실행합니다</a:t>
            </a:r>
            <a:r>
              <a:rPr lang="en-US" altLang="ko-KR" baseline="0" noProof="0" dirty="0">
                <a:ea typeface="Gulim" pitchFamily="34" charset="-127"/>
              </a:rPr>
              <a:t>.</a:t>
            </a:r>
          </a:p>
          <a:p>
            <a:r>
              <a:rPr lang="ko-KR" altLang="en-US" b="1" baseline="0" noProof="0" dirty="0">
                <a:ea typeface="Gulim" pitchFamily="34" charset="-127"/>
              </a:rPr>
              <a:t>디자인</a:t>
            </a:r>
            <a:r>
              <a:rPr lang="ko-KR" altLang="en-US" baseline="0" noProof="0" dirty="0">
                <a:ea typeface="Gulim" pitchFamily="34" charset="-127"/>
              </a:rPr>
              <a:t> 탭의 </a:t>
            </a:r>
            <a:r>
              <a:rPr lang="ko-KR" altLang="en-US" b="1" baseline="0" noProof="0" dirty="0">
                <a:ea typeface="Gulim" pitchFamily="34" charset="-127"/>
              </a:rPr>
              <a:t>배경</a:t>
            </a:r>
            <a:r>
              <a:rPr lang="ko-KR" altLang="en-US" baseline="0" noProof="0" dirty="0">
                <a:ea typeface="Gulim" pitchFamily="34" charset="-127"/>
              </a:rPr>
              <a:t> 그룹에서 </a:t>
            </a:r>
            <a:r>
              <a:rPr lang="ko-KR" altLang="en-US" b="1" baseline="0" noProof="0" dirty="0">
                <a:ea typeface="Gulim" pitchFamily="34" charset="-127"/>
              </a:rPr>
              <a:t>배경</a:t>
            </a:r>
            <a:r>
              <a:rPr lang="ko-KR" altLang="en-US" baseline="0" noProof="0" dirty="0">
                <a:ea typeface="Gulim" pitchFamily="34" charset="-127"/>
              </a:rPr>
              <a:t> </a:t>
            </a:r>
            <a:r>
              <a:rPr lang="ko-KR" altLang="en-US" b="1" baseline="0" noProof="0" dirty="0">
                <a:ea typeface="Gulim" pitchFamily="34" charset="-127"/>
              </a:rPr>
              <a:t>스타일</a:t>
            </a:r>
            <a:r>
              <a:rPr lang="ko-KR" altLang="en-US" baseline="0" noProof="0" dirty="0">
                <a:ea typeface="Gulim" pitchFamily="34" charset="-127"/>
              </a:rPr>
              <a:t>을 클릭하고 </a:t>
            </a:r>
            <a:r>
              <a:rPr lang="ko-KR" altLang="en-US" b="1" baseline="0" noProof="0" dirty="0">
                <a:ea typeface="Gulim" pitchFamily="34" charset="-127"/>
              </a:rPr>
              <a:t>스타일</a:t>
            </a:r>
            <a:r>
              <a:rPr lang="ko-KR" altLang="en-US" baseline="0" noProof="0" dirty="0">
                <a:ea typeface="Gulim" pitchFamily="34" charset="-127"/>
              </a:rPr>
              <a:t> </a:t>
            </a:r>
            <a:r>
              <a:rPr lang="en-US" altLang="ko-KR" b="1" baseline="0" noProof="0" dirty="0">
                <a:ea typeface="Gulim" pitchFamily="34" charset="-127"/>
              </a:rPr>
              <a:t>9</a:t>
            </a:r>
            <a:r>
              <a:rPr lang="ko-KR" altLang="en-US" sz="1400" b="1" noProof="0" dirty="0">
                <a:ea typeface="Gulim" pitchFamily="34" charset="-127"/>
              </a:rPr>
              <a:t>를 클릭합니다</a:t>
            </a:r>
            <a:r>
              <a:rPr lang="en-US" altLang="ko-KR" sz="1400" b="1" noProof="0" dirty="0">
                <a:ea typeface="Gulim" pitchFamily="34" charset="-127"/>
              </a:rPr>
              <a:t>.</a:t>
            </a:r>
          </a:p>
          <a:p>
            <a:endParaRPr lang="ko-KR" altLang="en-US" noProof="0" dirty="0">
              <a:ea typeface="Gulim" pitchFamily="34" charset="-127"/>
            </a:endParaRP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ko-KR" altLang="en-US" noProof="0" dirty="0">
              <a:ea typeface="Gulim" pitchFamily="34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8605C-6FF0-4909-92D7-A9C6F11DB55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4629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926F0-EC2C-4430-9D15-D5FF664D35E9}" type="datetimeFigureOut">
              <a:rPr lang="en-US" smtClean="0"/>
              <a:t>1/9/2017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86C87-65DB-4043-9072-335CC7C491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124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마스터 제목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마스터 텍스트 스타일을 편집합니다</a:t>
            </a:r>
          </a:p>
          <a:p>
            <a:pPr lvl="1"/>
            <a:r>
              <a:rPr lang="en-US"/>
              <a:t>둘째 수준</a:t>
            </a:r>
          </a:p>
          <a:p>
            <a:pPr lvl="2"/>
            <a:r>
              <a:rPr lang="en-US"/>
              <a:t>셋째 수준</a:t>
            </a:r>
          </a:p>
          <a:p>
            <a:pPr lvl="3"/>
            <a:r>
              <a:rPr lang="en-US"/>
              <a:t>넷째 수준</a:t>
            </a:r>
          </a:p>
          <a:p>
            <a:pPr lvl="4"/>
            <a:r>
              <a:rPr lang="en-US"/>
              <a:t>다섯째 수준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D926F0-EC2C-4430-9D15-D5FF664D35E9}" type="datetimeFigureOut">
              <a:rPr lang="en-US" smtClean="0"/>
              <a:t>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086C87-65DB-4043-9072-335CC7C491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148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/>
          <p:cNvSpPr>
            <a:spLocks/>
          </p:cNvSpPr>
          <p:nvPr/>
        </p:nvSpPr>
        <p:spPr>
          <a:xfrm>
            <a:off x="4274820" y="533400"/>
            <a:ext cx="594360" cy="594360"/>
          </a:xfrm>
          <a:prstGeom prst="ellipse">
            <a:avLst/>
          </a:prstGeom>
          <a:blipFill>
            <a:blip r:embed="rId3">
              <a:grayscl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contrast="20000"/>
                      </a14:imgEffect>
                    </a14:imgLayer>
                  </a14:imgProps>
                </a:ext>
              </a:extLst>
            </a:blip>
            <a:tile tx="0" ty="0" sx="100000" sy="100000" flip="none" algn="tl"/>
          </a:blipFill>
          <a:ln>
            <a:noFill/>
          </a:ln>
          <a:effectLst>
            <a:outerShdw blurRad="1270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soft" dir="t"/>
          </a:scene3d>
          <a:sp3d>
            <a:bevelT w="381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920240" y="777240"/>
            <a:ext cx="5303520" cy="5303520"/>
          </a:xfrm>
          <a:prstGeom prst="ellipse">
            <a:avLst/>
          </a:prstGeom>
        </p:spPr>
      </p:pic>
      <p:sp>
        <p:nvSpPr>
          <p:cNvPr id="1091" name="Oval 1090"/>
          <p:cNvSpPr>
            <a:spLocks noChangeAspect="1"/>
          </p:cNvSpPr>
          <p:nvPr/>
        </p:nvSpPr>
        <p:spPr>
          <a:xfrm>
            <a:off x="1828800" y="685800"/>
            <a:ext cx="5486400" cy="5486400"/>
          </a:xfrm>
          <a:custGeom>
            <a:avLst/>
            <a:gdLst/>
            <a:ahLst/>
            <a:cxnLst/>
            <a:rect l="l" t="t" r="r" b="b"/>
            <a:pathLst>
              <a:path w="5486400" h="5486400">
                <a:moveTo>
                  <a:pt x="2745148" y="152401"/>
                </a:moveTo>
                <a:cubicBezTo>
                  <a:pt x="1825091" y="151709"/>
                  <a:pt x="973686" y="639022"/>
                  <a:pt x="508292" y="1432693"/>
                </a:cubicBezTo>
                <a:lnTo>
                  <a:pt x="2743200" y="2743200"/>
                </a:lnTo>
                <a:lnTo>
                  <a:pt x="4980077" y="1436054"/>
                </a:lnTo>
                <a:cubicBezTo>
                  <a:pt x="4515877" y="641684"/>
                  <a:pt x="3665205" y="153093"/>
                  <a:pt x="2745148" y="152401"/>
                </a:cubicBezTo>
                <a:close/>
                <a:moveTo>
                  <a:pt x="2743200" y="0"/>
                </a:moveTo>
                <a:cubicBezTo>
                  <a:pt x="4258228" y="0"/>
                  <a:pt x="5486400" y="1228172"/>
                  <a:pt x="5486400" y="2743200"/>
                </a:cubicBezTo>
                <a:cubicBezTo>
                  <a:pt x="5486400" y="4258228"/>
                  <a:pt x="4258228" y="5486400"/>
                  <a:pt x="2743200" y="5486400"/>
                </a:cubicBezTo>
                <a:cubicBezTo>
                  <a:pt x="1228172" y="5486400"/>
                  <a:pt x="0" y="4258228"/>
                  <a:pt x="0" y="2743200"/>
                </a:cubicBezTo>
                <a:cubicBezTo>
                  <a:pt x="0" y="1228172"/>
                  <a:pt x="1228172" y="0"/>
                  <a:pt x="2743200" y="0"/>
                </a:cubicBezTo>
                <a:close/>
              </a:path>
            </a:pathLst>
          </a:custGeom>
          <a:blipFill>
            <a:blip r:embed="rId3">
              <a:grayscl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contrast="20000"/>
                      </a14:imgEffect>
                    </a14:imgLayer>
                  </a14:imgProps>
                </a:ext>
              </a:extLst>
            </a:blip>
            <a:tile tx="0" ty="0" sx="100000" sy="100000" flip="none" algn="tl"/>
          </a:blipFill>
          <a:ln>
            <a:noFill/>
          </a:ln>
          <a:effectLst>
            <a:outerShdw blurRad="1270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soft" dir="t"/>
          </a:scene3d>
          <a:sp3d>
            <a:bevelT w="381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4495800" y="3352800"/>
            <a:ext cx="152400" cy="1524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onut 5"/>
          <p:cNvSpPr>
            <a:spLocks noChangeAspect="1"/>
          </p:cNvSpPr>
          <p:nvPr/>
        </p:nvSpPr>
        <p:spPr>
          <a:xfrm>
            <a:off x="4457700" y="3314700"/>
            <a:ext cx="228600" cy="228600"/>
          </a:xfrm>
          <a:prstGeom prst="donut">
            <a:avLst/>
          </a:prstGeom>
          <a:gradFill>
            <a:gsLst>
              <a:gs pos="0">
                <a:srgbClr val="FFFFFF"/>
              </a:gs>
              <a:gs pos="7001">
                <a:srgbClr val="E6E6E6"/>
              </a:gs>
              <a:gs pos="32001">
                <a:srgbClr val="7D8496"/>
              </a:gs>
              <a:gs pos="47000">
                <a:srgbClr val="E6E6E6"/>
              </a:gs>
              <a:gs pos="85001">
                <a:srgbClr val="7D8496"/>
              </a:gs>
              <a:gs pos="100000">
                <a:srgbClr val="E6E6E6"/>
              </a:gs>
            </a:gsLst>
            <a:lin ang="2700000" scaled="0"/>
          </a:gradFill>
          <a:ln>
            <a:noFill/>
          </a:ln>
          <a:effectLst>
            <a:innerShdw blurRad="63500" dist="76200" dir="18900000">
              <a:prstClr val="black">
                <a:alpha val="44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2258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accel="25000" decel="2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1" presetClass="path" presetSubtype="0" accel="25000" decel="25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82146E-6 C 0.15556 -2.82146E-6 0.28333 0.16813 0.28333 0.3772 C 0.28333 0.58603 0.15556 0.75602 0 0.75602 C -0.1566 0.75602 -0.28333 0.58603 -0.28333 0.3772 C -0.28333 0.16813 -0.1566 -2.82146E-6 0 -2.82146E-6 Z " pathEditMode="relative" rAng="0" ptsTypes="fffff">
                                      <p:cBhvr>
                                        <p:cTn id="8" dur="2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77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theme/theme1.xml><?xml version="1.0" encoding="utf-8"?>
<a:theme xmlns:a="http://schemas.openxmlformats.org/drawingml/2006/main" name="Terberg_SpinningPicture_TP101881405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68E3A3D1-8CEA-47A7-818D-B62BC30A809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회전하는 애니메이션 그림</Template>
  <TotalTime>1</TotalTime>
  <Words>1204</Words>
  <Application>Microsoft Office PowerPoint</Application>
  <PresentationFormat>화면 슬라이드 쇼(4:3)</PresentationFormat>
  <Paragraphs>81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Gulim</vt:lpstr>
      <vt:lpstr>Arial</vt:lpstr>
      <vt:lpstr>Calibri</vt:lpstr>
      <vt:lpstr>Terberg_SpinningPicture_TP101881405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Somy</dc:creator>
  <cp:keywords/>
  <cp:lastModifiedBy>Somy</cp:lastModifiedBy>
  <cp:revision>2</cp:revision>
  <dcterms:created xsi:type="dcterms:W3CDTF">2017-01-09T06:56:55Z</dcterms:created>
  <dcterms:modified xsi:type="dcterms:W3CDTF">2017-01-09T06:58:37Z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TC018814179991</vt:lpwstr>
  </property>
</Properties>
</file>