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diagrams/data2.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sldIdLst>
    <p:sldId id="256" r:id="rId5"/>
    <p:sldId id="257" r:id="rId6"/>
    <p:sldId id="258" r:id="rId7"/>
    <p:sldId id="279" r:id="rId8"/>
    <p:sldId id="280" r:id="rId9"/>
    <p:sldId id="296" r:id="rId10"/>
    <p:sldId id="297" r:id="rId11"/>
    <p:sldId id="298" r:id="rId12"/>
    <p:sldId id="281" r:id="rId13"/>
    <p:sldId id="293" r:id="rId14"/>
    <p:sldId id="305" r:id="rId15"/>
    <p:sldId id="306" r:id="rId16"/>
    <p:sldId id="307" r:id="rId17"/>
    <p:sldId id="308" r:id="rId18"/>
    <p:sldId id="309" r:id="rId19"/>
    <p:sldId id="310" r:id="rId20"/>
    <p:sldId id="259" r:id="rId21"/>
    <p:sldId id="262" r:id="rId22"/>
    <p:sldId id="277" r:id="rId23"/>
    <p:sldId id="286" r:id="rId24"/>
    <p:sldId id="301" r:id="rId25"/>
    <p:sldId id="302" r:id="rId26"/>
    <p:sldId id="303" r:id="rId27"/>
    <p:sldId id="30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95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4D1824-F52E-CA74-8F52-5DF65D93FF33}" v="11" dt="2024-09-12T08:49:48.245"/>
    <p1510:client id="{3B43230A-BF0D-8668-4CE6-F199E8ACC23D}" v="746" dt="2024-09-11T11:17:33.011"/>
    <p1510:client id="{43712558-7161-D715-8D43-DDDCE5B11383}" v="376" dt="2024-09-11T09:43:42.870"/>
    <p1510:client id="{4BABFB8E-93C1-9639-40A7-8D0A30F7B84E}" v="27" dt="2024-09-13T00:23:12.234"/>
    <p1510:client id="{673DDDCF-3851-D1EE-1FF5-D752D6572B2B}" v="33" dt="2024-09-11T03:38:05.292"/>
    <p1510:client id="{6C99A196-2398-DEC3-6791-B144BCBAC287}" v="5" dt="2024-09-12T12:16:48.614"/>
    <p1510:client id="{945D4E18-C07F-C016-0826-A84BDEF42B31}" v="6" dt="2024-09-12T03:37:07.084"/>
    <p1510:client id="{9B478D6F-DB1C-0C11-2ED0-40FB5FF4F0CD}" v="39" dt="2024-09-11T14:12:25.152"/>
    <p1510:client id="{AECB7932-D96F-0AFB-B02D-678B88A06CEE}" v="42" dt="2024-09-11T12:16:17.1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178" autoAdjust="0"/>
    <p:restoredTop sz="94673"/>
  </p:normalViewPr>
  <p:slideViewPr>
    <p:cSldViewPr snapToGrid="0">
      <p:cViewPr varScale="1">
        <p:scale>
          <a:sx n="100" d="100"/>
          <a:sy n="100" d="100"/>
        </p:scale>
        <p:origin x="184" y="78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Duy Nguyen Ho" userId="S::s372109@students.cdu.edu.au::2fe44b39-73b0-4bd1-a065-b70fc6815047" providerId="AD" clId="Web-{945D4E18-C07F-C016-0826-A84BDEF42B31}"/>
    <pc:docChg chg="delSld modSld">
      <pc:chgData name="Nguyen Duy Nguyen Ho" userId="S::s372109@students.cdu.edu.au::2fe44b39-73b0-4bd1-a065-b70fc6815047" providerId="AD" clId="Web-{945D4E18-C07F-C016-0826-A84BDEF42B31}" dt="2024-09-12T03:37:07.084" v="6"/>
      <pc:docMkLst>
        <pc:docMk/>
      </pc:docMkLst>
      <pc:sldChg chg="modSp modNotes">
        <pc:chgData name="Nguyen Duy Nguyen Ho" userId="S::s372109@students.cdu.edu.au::2fe44b39-73b0-4bd1-a065-b70fc6815047" providerId="AD" clId="Web-{945D4E18-C07F-C016-0826-A84BDEF42B31}" dt="2024-09-12T03:36:57.787" v="5"/>
        <pc:sldMkLst>
          <pc:docMk/>
          <pc:sldMk cId="3960272085" sldId="281"/>
        </pc:sldMkLst>
        <pc:spChg chg="mod">
          <ac:chgData name="Nguyen Duy Nguyen Ho" userId="S::s372109@students.cdu.edu.au::2fe44b39-73b0-4bd1-a065-b70fc6815047" providerId="AD" clId="Web-{945D4E18-C07F-C016-0826-A84BDEF42B31}" dt="2024-09-12T03:36:36.910" v="1" actId="20577"/>
          <ac:spMkLst>
            <pc:docMk/>
            <pc:sldMk cId="3960272085" sldId="281"/>
            <ac:spMk id="12" creationId="{F3B0FF75-417F-5454-4AA0-D20BD0193311}"/>
          </ac:spMkLst>
        </pc:spChg>
        <pc:picChg chg="mod">
          <ac:chgData name="Nguyen Duy Nguyen Ho" userId="S::s372109@students.cdu.edu.au::2fe44b39-73b0-4bd1-a065-b70fc6815047" providerId="AD" clId="Web-{945D4E18-C07F-C016-0826-A84BDEF42B31}" dt="2024-09-12T03:36:44.802" v="4" actId="1076"/>
          <ac:picMkLst>
            <pc:docMk/>
            <pc:sldMk cId="3960272085" sldId="281"/>
            <ac:picMk id="11" creationId="{467D49F9-B204-2080-FCCC-FD0C938544DF}"/>
          </ac:picMkLst>
        </pc:picChg>
      </pc:sldChg>
      <pc:sldChg chg="del">
        <pc:chgData name="Nguyen Duy Nguyen Ho" userId="S::s372109@students.cdu.edu.au::2fe44b39-73b0-4bd1-a065-b70fc6815047" providerId="AD" clId="Web-{945D4E18-C07F-C016-0826-A84BDEF42B31}" dt="2024-09-12T03:37:07.084" v="6"/>
        <pc:sldMkLst>
          <pc:docMk/>
          <pc:sldMk cId="1760956009" sldId="283"/>
        </pc:sldMkLst>
      </pc:sldChg>
    </pc:docChg>
  </pc:docChgLst>
  <pc:docChgLst>
    <pc:chgData name="Nguyen Duy Nguyen Ho" userId="S::s372109@students.cdu.edu.au::2fe44b39-73b0-4bd1-a065-b70fc6815047" providerId="AD" clId="Web-{43712558-7161-D715-8D43-DDDCE5B11383}"/>
    <pc:docChg chg="addSld modSld">
      <pc:chgData name="Nguyen Duy Nguyen Ho" userId="S::s372109@students.cdu.edu.au::2fe44b39-73b0-4bd1-a065-b70fc6815047" providerId="AD" clId="Web-{43712558-7161-D715-8D43-DDDCE5B11383}" dt="2024-09-11T09:43:42.870" v="363" actId="20577"/>
      <pc:docMkLst>
        <pc:docMk/>
      </pc:docMkLst>
      <pc:sldChg chg="modSp">
        <pc:chgData name="Nguyen Duy Nguyen Ho" userId="S::s372109@students.cdu.edu.au::2fe44b39-73b0-4bd1-a065-b70fc6815047" providerId="AD" clId="Web-{43712558-7161-D715-8D43-DDDCE5B11383}" dt="2024-09-11T09:43:42.870" v="363" actId="20577"/>
        <pc:sldMkLst>
          <pc:docMk/>
          <pc:sldMk cId="1649390552" sldId="278"/>
        </pc:sldMkLst>
        <pc:spChg chg="mod">
          <ac:chgData name="Nguyen Duy Nguyen Ho" userId="S::s372109@students.cdu.edu.au::2fe44b39-73b0-4bd1-a065-b70fc6815047" providerId="AD" clId="Web-{43712558-7161-D715-8D43-DDDCE5B11383}" dt="2024-09-11T09:43:42.870" v="363" actId="20577"/>
          <ac:spMkLst>
            <pc:docMk/>
            <pc:sldMk cId="1649390552" sldId="278"/>
            <ac:spMk id="12" creationId="{F3B0FF75-417F-5454-4AA0-D20BD0193311}"/>
          </ac:spMkLst>
        </pc:spChg>
      </pc:sldChg>
      <pc:sldChg chg="modSp">
        <pc:chgData name="Nguyen Duy Nguyen Ho" userId="S::s372109@students.cdu.edu.au::2fe44b39-73b0-4bd1-a065-b70fc6815047" providerId="AD" clId="Web-{43712558-7161-D715-8D43-DDDCE5B11383}" dt="2024-09-11T09:43:25.057" v="348" actId="20577"/>
        <pc:sldMkLst>
          <pc:docMk/>
          <pc:sldMk cId="918380792" sldId="279"/>
        </pc:sldMkLst>
        <pc:spChg chg="mod">
          <ac:chgData name="Nguyen Duy Nguyen Ho" userId="S::s372109@students.cdu.edu.au::2fe44b39-73b0-4bd1-a065-b70fc6815047" providerId="AD" clId="Web-{43712558-7161-D715-8D43-DDDCE5B11383}" dt="2024-09-11T09:43:25.057" v="348" actId="20577"/>
          <ac:spMkLst>
            <pc:docMk/>
            <pc:sldMk cId="918380792" sldId="279"/>
            <ac:spMk id="12" creationId="{F3B0FF75-417F-5454-4AA0-D20BD0193311}"/>
          </ac:spMkLst>
        </pc:spChg>
      </pc:sldChg>
      <pc:sldChg chg="addSp modSp">
        <pc:chgData name="Nguyen Duy Nguyen Ho" userId="S::s372109@students.cdu.edu.au::2fe44b39-73b0-4bd1-a065-b70fc6815047" providerId="AD" clId="Web-{43712558-7161-D715-8D43-DDDCE5B11383}" dt="2024-09-11T09:34:42.888" v="221" actId="14100"/>
        <pc:sldMkLst>
          <pc:docMk/>
          <pc:sldMk cId="85771235" sldId="280"/>
        </pc:sldMkLst>
        <pc:spChg chg="mod">
          <ac:chgData name="Nguyen Duy Nguyen Ho" userId="S::s372109@students.cdu.edu.au::2fe44b39-73b0-4bd1-a065-b70fc6815047" providerId="AD" clId="Web-{43712558-7161-D715-8D43-DDDCE5B11383}" dt="2024-09-11T09:34:42.888" v="221" actId="14100"/>
          <ac:spMkLst>
            <pc:docMk/>
            <pc:sldMk cId="85771235" sldId="280"/>
            <ac:spMk id="12" creationId="{F3B0FF75-417F-5454-4AA0-D20BD0193311}"/>
          </ac:spMkLst>
        </pc:spChg>
        <pc:picChg chg="add mod">
          <ac:chgData name="Nguyen Duy Nguyen Ho" userId="S::s372109@students.cdu.edu.au::2fe44b39-73b0-4bd1-a065-b70fc6815047" providerId="AD" clId="Web-{43712558-7161-D715-8D43-DDDCE5B11383}" dt="2024-09-11T09:34:37.810" v="220" actId="1076"/>
          <ac:picMkLst>
            <pc:docMk/>
            <pc:sldMk cId="85771235" sldId="280"/>
            <ac:picMk id="3" creationId="{1A98D10D-210B-3AC2-7641-96105D89278B}"/>
          </ac:picMkLst>
        </pc:picChg>
      </pc:sldChg>
      <pc:sldChg chg="modSp">
        <pc:chgData name="Nguyen Duy Nguyen Ho" userId="S::s372109@students.cdu.edu.au::2fe44b39-73b0-4bd1-a065-b70fc6815047" providerId="AD" clId="Web-{43712558-7161-D715-8D43-DDDCE5B11383}" dt="2024-09-11T09:26:46.767" v="1" actId="20577"/>
        <pc:sldMkLst>
          <pc:docMk/>
          <pc:sldMk cId="1137867649" sldId="282"/>
        </pc:sldMkLst>
        <pc:spChg chg="mod">
          <ac:chgData name="Nguyen Duy Nguyen Ho" userId="S::s372109@students.cdu.edu.au::2fe44b39-73b0-4bd1-a065-b70fc6815047" providerId="AD" clId="Web-{43712558-7161-D715-8D43-DDDCE5B11383}" dt="2024-09-11T09:26:46.767" v="1" actId="20577"/>
          <ac:spMkLst>
            <pc:docMk/>
            <pc:sldMk cId="1137867649" sldId="282"/>
            <ac:spMk id="12" creationId="{F3B0FF75-417F-5454-4AA0-D20BD0193311}"/>
          </ac:spMkLst>
        </pc:spChg>
      </pc:sldChg>
      <pc:sldChg chg="modSp">
        <pc:chgData name="Nguyen Duy Nguyen Ho" userId="S::s372109@students.cdu.edu.au::2fe44b39-73b0-4bd1-a065-b70fc6815047" providerId="AD" clId="Web-{43712558-7161-D715-8D43-DDDCE5B11383}" dt="2024-09-11T09:41:57.274" v="316" actId="20577"/>
        <pc:sldMkLst>
          <pc:docMk/>
          <pc:sldMk cId="1760956009" sldId="283"/>
        </pc:sldMkLst>
        <pc:spChg chg="mod">
          <ac:chgData name="Nguyen Duy Nguyen Ho" userId="S::s372109@students.cdu.edu.au::2fe44b39-73b0-4bd1-a065-b70fc6815047" providerId="AD" clId="Web-{43712558-7161-D715-8D43-DDDCE5B11383}" dt="2024-09-11T09:41:57.274" v="316" actId="20577"/>
          <ac:spMkLst>
            <pc:docMk/>
            <pc:sldMk cId="1760956009" sldId="283"/>
            <ac:spMk id="12" creationId="{F3B0FF75-417F-5454-4AA0-D20BD0193311}"/>
          </ac:spMkLst>
        </pc:spChg>
      </pc:sldChg>
      <pc:sldChg chg="modSp">
        <pc:chgData name="Nguyen Duy Nguyen Ho" userId="S::s372109@students.cdu.edu.au::2fe44b39-73b0-4bd1-a065-b70fc6815047" providerId="AD" clId="Web-{43712558-7161-D715-8D43-DDDCE5B11383}" dt="2024-09-11T09:41:49.945" v="302" actId="20577"/>
        <pc:sldMkLst>
          <pc:docMk/>
          <pc:sldMk cId="2074068627" sldId="291"/>
        </pc:sldMkLst>
        <pc:spChg chg="mod">
          <ac:chgData name="Nguyen Duy Nguyen Ho" userId="S::s372109@students.cdu.edu.au::2fe44b39-73b0-4bd1-a065-b70fc6815047" providerId="AD" clId="Web-{43712558-7161-D715-8D43-DDDCE5B11383}" dt="2024-09-11T09:41:49.945" v="302" actId="20577"/>
          <ac:spMkLst>
            <pc:docMk/>
            <pc:sldMk cId="2074068627" sldId="291"/>
            <ac:spMk id="12" creationId="{F3B0FF75-417F-5454-4AA0-D20BD0193311}"/>
          </ac:spMkLst>
        </pc:spChg>
      </pc:sldChg>
      <pc:sldChg chg="modSp">
        <pc:chgData name="Nguyen Duy Nguyen Ho" userId="S::s372109@students.cdu.edu.au::2fe44b39-73b0-4bd1-a065-b70fc6815047" providerId="AD" clId="Web-{43712558-7161-D715-8D43-DDDCE5B11383}" dt="2024-09-11T09:42:04.742" v="324" actId="20577"/>
        <pc:sldMkLst>
          <pc:docMk/>
          <pc:sldMk cId="3848204832" sldId="292"/>
        </pc:sldMkLst>
        <pc:spChg chg="mod">
          <ac:chgData name="Nguyen Duy Nguyen Ho" userId="S::s372109@students.cdu.edu.au::2fe44b39-73b0-4bd1-a065-b70fc6815047" providerId="AD" clId="Web-{43712558-7161-D715-8D43-DDDCE5B11383}" dt="2024-09-11T09:42:04.742" v="324" actId="20577"/>
          <ac:spMkLst>
            <pc:docMk/>
            <pc:sldMk cId="3848204832" sldId="292"/>
            <ac:spMk id="12" creationId="{F3B0FF75-417F-5454-4AA0-D20BD0193311}"/>
          </ac:spMkLst>
        </pc:spChg>
      </pc:sldChg>
      <pc:sldChg chg="modSp">
        <pc:chgData name="Nguyen Duy Nguyen Ho" userId="S::s372109@students.cdu.edu.au::2fe44b39-73b0-4bd1-a065-b70fc6815047" providerId="AD" clId="Web-{43712558-7161-D715-8D43-DDDCE5B11383}" dt="2024-09-11T09:42:11.133" v="336" actId="20577"/>
        <pc:sldMkLst>
          <pc:docMk/>
          <pc:sldMk cId="714817851" sldId="293"/>
        </pc:sldMkLst>
        <pc:spChg chg="mod">
          <ac:chgData name="Nguyen Duy Nguyen Ho" userId="S::s372109@students.cdu.edu.au::2fe44b39-73b0-4bd1-a065-b70fc6815047" providerId="AD" clId="Web-{43712558-7161-D715-8D43-DDDCE5B11383}" dt="2024-09-11T09:42:11.133" v="336" actId="20577"/>
          <ac:spMkLst>
            <pc:docMk/>
            <pc:sldMk cId="714817851" sldId="293"/>
            <ac:spMk id="12" creationId="{F3B0FF75-417F-5454-4AA0-D20BD0193311}"/>
          </ac:spMkLst>
        </pc:spChg>
      </pc:sldChg>
      <pc:sldChg chg="addSp delSp modSp add replId">
        <pc:chgData name="Nguyen Duy Nguyen Ho" userId="S::s372109@students.cdu.edu.au::2fe44b39-73b0-4bd1-a065-b70fc6815047" providerId="AD" clId="Web-{43712558-7161-D715-8D43-DDDCE5B11383}" dt="2024-09-11T09:32:23.213" v="173" actId="20577"/>
        <pc:sldMkLst>
          <pc:docMk/>
          <pc:sldMk cId="3944913953" sldId="296"/>
        </pc:sldMkLst>
        <pc:spChg chg="mod">
          <ac:chgData name="Nguyen Duy Nguyen Ho" userId="S::s372109@students.cdu.edu.au::2fe44b39-73b0-4bd1-a065-b70fc6815047" providerId="AD" clId="Web-{43712558-7161-D715-8D43-DDDCE5B11383}" dt="2024-09-11T09:32:23.213" v="173" actId="20577"/>
          <ac:spMkLst>
            <pc:docMk/>
            <pc:sldMk cId="3944913953" sldId="296"/>
            <ac:spMk id="12" creationId="{F3B0FF75-417F-5454-4AA0-D20BD0193311}"/>
          </ac:spMkLst>
        </pc:spChg>
        <pc:picChg chg="del">
          <ac:chgData name="Nguyen Duy Nguyen Ho" userId="S::s372109@students.cdu.edu.au::2fe44b39-73b0-4bd1-a065-b70fc6815047" providerId="AD" clId="Web-{43712558-7161-D715-8D43-DDDCE5B11383}" dt="2024-09-11T09:30:54.976" v="74"/>
          <ac:picMkLst>
            <pc:docMk/>
            <pc:sldMk cId="3944913953" sldId="296"/>
            <ac:picMk id="3" creationId="{1A98D10D-210B-3AC2-7641-96105D89278B}"/>
          </ac:picMkLst>
        </pc:picChg>
        <pc:picChg chg="add mod">
          <ac:chgData name="Nguyen Duy Nguyen Ho" userId="S::s372109@students.cdu.edu.au::2fe44b39-73b0-4bd1-a065-b70fc6815047" providerId="AD" clId="Web-{43712558-7161-D715-8D43-DDDCE5B11383}" dt="2024-09-11T09:31:08.445" v="76" actId="1076"/>
          <ac:picMkLst>
            <pc:docMk/>
            <pc:sldMk cId="3944913953" sldId="296"/>
            <ac:picMk id="6" creationId="{EA0B9F74-85F2-6F7F-394B-ABC3BCE28D9C}"/>
          </ac:picMkLst>
        </pc:picChg>
      </pc:sldChg>
      <pc:sldChg chg="addSp delSp modSp add replId">
        <pc:chgData name="Nguyen Duy Nguyen Ho" userId="S::s372109@students.cdu.edu.au::2fe44b39-73b0-4bd1-a065-b70fc6815047" providerId="AD" clId="Web-{43712558-7161-D715-8D43-DDDCE5B11383}" dt="2024-09-11T09:37:17.970" v="279" actId="20577"/>
        <pc:sldMkLst>
          <pc:docMk/>
          <pc:sldMk cId="1822560536" sldId="297"/>
        </pc:sldMkLst>
        <pc:spChg chg="mod">
          <ac:chgData name="Nguyen Duy Nguyen Ho" userId="S::s372109@students.cdu.edu.au::2fe44b39-73b0-4bd1-a065-b70fc6815047" providerId="AD" clId="Web-{43712558-7161-D715-8D43-DDDCE5B11383}" dt="2024-09-11T09:37:17.970" v="279" actId="20577"/>
          <ac:spMkLst>
            <pc:docMk/>
            <pc:sldMk cId="1822560536" sldId="297"/>
            <ac:spMk id="12" creationId="{F3B0FF75-417F-5454-4AA0-D20BD0193311}"/>
          </ac:spMkLst>
        </pc:spChg>
        <pc:picChg chg="add mod">
          <ac:chgData name="Nguyen Duy Nguyen Ho" userId="S::s372109@students.cdu.edu.au::2fe44b39-73b0-4bd1-a065-b70fc6815047" providerId="AD" clId="Web-{43712558-7161-D715-8D43-DDDCE5B11383}" dt="2024-09-11T09:34:15.544" v="216" actId="1076"/>
          <ac:picMkLst>
            <pc:docMk/>
            <pc:sldMk cId="1822560536" sldId="297"/>
            <ac:picMk id="3" creationId="{E12AEDB7-416F-2D32-D528-30C365587AB1}"/>
          </ac:picMkLst>
        </pc:picChg>
        <pc:picChg chg="del">
          <ac:chgData name="Nguyen Duy Nguyen Ho" userId="S::s372109@students.cdu.edu.au::2fe44b39-73b0-4bd1-a065-b70fc6815047" providerId="AD" clId="Web-{43712558-7161-D715-8D43-DDDCE5B11383}" dt="2024-09-11T09:33:49.793" v="212"/>
          <ac:picMkLst>
            <pc:docMk/>
            <pc:sldMk cId="1822560536" sldId="297"/>
            <ac:picMk id="6" creationId="{EA0B9F74-85F2-6F7F-394B-ABC3BCE28D9C}"/>
          </ac:picMkLst>
        </pc:picChg>
      </pc:sldChg>
      <pc:sldChg chg="addSp delSp modSp add replId">
        <pc:chgData name="Nguyen Duy Nguyen Ho" userId="S::s372109@students.cdu.edu.au::2fe44b39-73b0-4bd1-a065-b70fc6815047" providerId="AD" clId="Web-{43712558-7161-D715-8D43-DDDCE5B11383}" dt="2024-09-11T09:41:19.320" v="292" actId="20577"/>
        <pc:sldMkLst>
          <pc:docMk/>
          <pc:sldMk cId="219529247" sldId="298"/>
        </pc:sldMkLst>
        <pc:spChg chg="mod">
          <ac:chgData name="Nguyen Duy Nguyen Ho" userId="S::s372109@students.cdu.edu.au::2fe44b39-73b0-4bd1-a065-b70fc6815047" providerId="AD" clId="Web-{43712558-7161-D715-8D43-DDDCE5B11383}" dt="2024-09-11T09:41:19.320" v="292" actId="20577"/>
          <ac:spMkLst>
            <pc:docMk/>
            <pc:sldMk cId="219529247" sldId="298"/>
            <ac:spMk id="12" creationId="{F3B0FF75-417F-5454-4AA0-D20BD0193311}"/>
          </ac:spMkLst>
        </pc:spChg>
        <pc:picChg chg="del">
          <ac:chgData name="Nguyen Duy Nguyen Ho" userId="S::s372109@students.cdu.edu.au::2fe44b39-73b0-4bd1-a065-b70fc6815047" providerId="AD" clId="Web-{43712558-7161-D715-8D43-DDDCE5B11383}" dt="2024-09-11T09:35:12.717" v="223"/>
          <ac:picMkLst>
            <pc:docMk/>
            <pc:sldMk cId="219529247" sldId="298"/>
            <ac:picMk id="3" creationId="{E12AEDB7-416F-2D32-D528-30C365587AB1}"/>
          </ac:picMkLst>
        </pc:picChg>
        <pc:picChg chg="add mod">
          <ac:chgData name="Nguyen Duy Nguyen Ho" userId="S::s372109@students.cdu.edu.au::2fe44b39-73b0-4bd1-a065-b70fc6815047" providerId="AD" clId="Web-{43712558-7161-D715-8D43-DDDCE5B11383}" dt="2024-09-11T09:35:23.483" v="226" actId="14100"/>
          <ac:picMkLst>
            <pc:docMk/>
            <pc:sldMk cId="219529247" sldId="298"/>
            <ac:picMk id="6" creationId="{ADD40E3C-DBF0-87E3-7244-77998AB11966}"/>
          </ac:picMkLst>
        </pc:picChg>
      </pc:sldChg>
    </pc:docChg>
  </pc:docChgLst>
  <pc:docChgLst>
    <pc:chgData name="Minh Hanh Le" userId="S::s373213@students.cdu.edu.au::4f736d67-3194-4bfa-b704-389aa89461cb" providerId="AD" clId="Web-{4BABFB8E-93C1-9639-40A7-8D0A30F7B84E}"/>
    <pc:docChg chg="addSld delSld modSld">
      <pc:chgData name="Minh Hanh Le" userId="S::s373213@students.cdu.edu.au::4f736d67-3194-4bfa-b704-389aa89461cb" providerId="AD" clId="Web-{4BABFB8E-93C1-9639-40A7-8D0A30F7B84E}" dt="2024-09-13T00:23:12.234" v="21" actId="14100"/>
      <pc:docMkLst>
        <pc:docMk/>
      </pc:docMkLst>
      <pc:sldChg chg="del">
        <pc:chgData name="Minh Hanh Le" userId="S::s373213@students.cdu.edu.au::4f736d67-3194-4bfa-b704-389aa89461cb" providerId="AD" clId="Web-{4BABFB8E-93C1-9639-40A7-8D0A30F7B84E}" dt="2024-09-13T00:18:37.383" v="1"/>
        <pc:sldMkLst>
          <pc:docMk/>
          <pc:sldMk cId="3332365539" sldId="261"/>
        </pc:sldMkLst>
      </pc:sldChg>
      <pc:sldChg chg="del">
        <pc:chgData name="Minh Hanh Le" userId="S::s373213@students.cdu.edu.au::4f736d67-3194-4bfa-b704-389aa89461cb" providerId="AD" clId="Web-{4BABFB8E-93C1-9639-40A7-8D0A30F7B84E}" dt="2024-09-13T00:19:33.416" v="5"/>
        <pc:sldMkLst>
          <pc:docMk/>
          <pc:sldMk cId="1558907084" sldId="273"/>
        </pc:sldMkLst>
      </pc:sldChg>
      <pc:sldChg chg="del">
        <pc:chgData name="Minh Hanh Le" userId="S::s373213@students.cdu.edu.au::4f736d67-3194-4bfa-b704-389aa89461cb" providerId="AD" clId="Web-{4BABFB8E-93C1-9639-40A7-8D0A30F7B84E}" dt="2024-09-13T00:19:50.729" v="7"/>
        <pc:sldMkLst>
          <pc:docMk/>
          <pc:sldMk cId="928986023" sldId="274"/>
        </pc:sldMkLst>
      </pc:sldChg>
      <pc:sldChg chg="add del">
        <pc:chgData name="Minh Hanh Le" userId="S::s373213@students.cdu.edu.au::4f736d67-3194-4bfa-b704-389aa89461cb" providerId="AD" clId="Web-{4BABFB8E-93C1-9639-40A7-8D0A30F7B84E}" dt="2024-09-13T00:23:01.656" v="18"/>
        <pc:sldMkLst>
          <pc:docMk/>
          <pc:sldMk cId="3029616644" sldId="275"/>
        </pc:sldMkLst>
      </pc:sldChg>
      <pc:sldChg chg="del">
        <pc:chgData name="Minh Hanh Le" userId="S::s373213@students.cdu.edu.au::4f736d67-3194-4bfa-b704-389aa89461cb" providerId="AD" clId="Web-{4BABFB8E-93C1-9639-40A7-8D0A30F7B84E}" dt="2024-09-13T00:19:09.728" v="3"/>
        <pc:sldMkLst>
          <pc:docMk/>
          <pc:sldMk cId="3505059382" sldId="295"/>
        </pc:sldMkLst>
      </pc:sldChg>
      <pc:sldChg chg="del">
        <pc:chgData name="Minh Hanh Le" userId="S::s373213@students.cdu.edu.au::4f736d67-3194-4bfa-b704-389aa89461cb" providerId="AD" clId="Web-{4BABFB8E-93C1-9639-40A7-8D0A30F7B84E}" dt="2024-09-13T00:20:06.776" v="9"/>
        <pc:sldMkLst>
          <pc:docMk/>
          <pc:sldMk cId="4039214104" sldId="300"/>
        </pc:sldMkLst>
      </pc:sldChg>
      <pc:sldChg chg="add">
        <pc:chgData name="Minh Hanh Le" userId="S::s373213@students.cdu.edu.au::4f736d67-3194-4bfa-b704-389aa89461cb" providerId="AD" clId="Web-{4BABFB8E-93C1-9639-40A7-8D0A30F7B84E}" dt="2024-09-13T00:18:31.727" v="0"/>
        <pc:sldMkLst>
          <pc:docMk/>
          <pc:sldMk cId="3083580069" sldId="305"/>
        </pc:sldMkLst>
      </pc:sldChg>
      <pc:sldChg chg="add">
        <pc:chgData name="Minh Hanh Le" userId="S::s373213@students.cdu.edu.au::4f736d67-3194-4bfa-b704-389aa89461cb" providerId="AD" clId="Web-{4BABFB8E-93C1-9639-40A7-8D0A30F7B84E}" dt="2024-09-13T00:18:57.431" v="2"/>
        <pc:sldMkLst>
          <pc:docMk/>
          <pc:sldMk cId="501244904" sldId="306"/>
        </pc:sldMkLst>
      </pc:sldChg>
      <pc:sldChg chg="add">
        <pc:chgData name="Minh Hanh Le" userId="S::s373213@students.cdu.edu.au::4f736d67-3194-4bfa-b704-389aa89461cb" providerId="AD" clId="Web-{4BABFB8E-93C1-9639-40A7-8D0A30F7B84E}" dt="2024-09-13T00:19:19.806" v="4"/>
        <pc:sldMkLst>
          <pc:docMk/>
          <pc:sldMk cId="324908917" sldId="307"/>
        </pc:sldMkLst>
      </pc:sldChg>
      <pc:sldChg chg="modSp add">
        <pc:chgData name="Minh Hanh Le" userId="S::s373213@students.cdu.edu.au::4f736d67-3194-4bfa-b704-389aa89461cb" providerId="AD" clId="Web-{4BABFB8E-93C1-9639-40A7-8D0A30F7B84E}" dt="2024-09-13T00:22:23.483" v="17" actId="1076"/>
        <pc:sldMkLst>
          <pc:docMk/>
          <pc:sldMk cId="1148812782" sldId="308"/>
        </pc:sldMkLst>
        <pc:picChg chg="mod">
          <ac:chgData name="Minh Hanh Le" userId="S::s373213@students.cdu.edu.au::4f736d67-3194-4bfa-b704-389aa89461cb" providerId="AD" clId="Web-{4BABFB8E-93C1-9639-40A7-8D0A30F7B84E}" dt="2024-09-13T00:22:23.483" v="17" actId="1076"/>
          <ac:picMkLst>
            <pc:docMk/>
            <pc:sldMk cId="1148812782" sldId="308"/>
            <ac:picMk id="117" creationId="{81A6909D-5923-4F35-40F0-10B16DA302D8}"/>
          </ac:picMkLst>
        </pc:picChg>
      </pc:sldChg>
      <pc:sldChg chg="add">
        <pc:chgData name="Minh Hanh Le" userId="S::s373213@students.cdu.edu.au::4f736d67-3194-4bfa-b704-389aa89461cb" providerId="AD" clId="Web-{4BABFB8E-93C1-9639-40A7-8D0A30F7B84E}" dt="2024-09-13T00:20:02.292" v="8"/>
        <pc:sldMkLst>
          <pc:docMk/>
          <pc:sldMk cId="2960556789" sldId="309"/>
        </pc:sldMkLst>
      </pc:sldChg>
      <pc:sldChg chg="modSp add">
        <pc:chgData name="Minh Hanh Le" userId="S::s373213@students.cdu.edu.au::4f736d67-3194-4bfa-b704-389aa89461cb" providerId="AD" clId="Web-{4BABFB8E-93C1-9639-40A7-8D0A30F7B84E}" dt="2024-09-13T00:23:12.234" v="21" actId="14100"/>
        <pc:sldMkLst>
          <pc:docMk/>
          <pc:sldMk cId="2835228920" sldId="310"/>
        </pc:sldMkLst>
        <pc:picChg chg="mod">
          <ac:chgData name="Minh Hanh Le" userId="S::s373213@students.cdu.edu.au::4f736d67-3194-4bfa-b704-389aa89461cb" providerId="AD" clId="Web-{4BABFB8E-93C1-9639-40A7-8D0A30F7B84E}" dt="2024-09-13T00:23:12.234" v="21" actId="14100"/>
          <ac:picMkLst>
            <pc:docMk/>
            <pc:sldMk cId="2835228920" sldId="310"/>
            <ac:picMk id="895" creationId="{F74F1043-6C8E-661E-EDF0-FFC41A40C999}"/>
          </ac:picMkLst>
        </pc:picChg>
      </pc:sldChg>
    </pc:docChg>
  </pc:docChgLst>
  <pc:docChgLst>
    <pc:chgData name="Nguyen Duy Nguyen Ho" userId="S::s372109@students.cdu.edu.au::2fe44b39-73b0-4bd1-a065-b70fc6815047" providerId="AD" clId="Web-{AECB7932-D96F-0AFB-B02D-678B88A06CEE}"/>
    <pc:docChg chg="delSld modSld">
      <pc:chgData name="Nguyen Duy Nguyen Ho" userId="S::s372109@students.cdu.edu.au::2fe44b39-73b0-4bd1-a065-b70fc6815047" providerId="AD" clId="Web-{AECB7932-D96F-0AFB-B02D-678B88A06CEE}" dt="2024-09-11T12:16:17.107" v="52"/>
      <pc:docMkLst>
        <pc:docMk/>
      </pc:docMkLst>
      <pc:sldChg chg="addSp delSp modSp modNotes">
        <pc:chgData name="Nguyen Duy Nguyen Ho" userId="S::s372109@students.cdu.edu.au::2fe44b39-73b0-4bd1-a065-b70fc6815047" providerId="AD" clId="Web-{AECB7932-D96F-0AFB-B02D-678B88A06CEE}" dt="2024-09-11T11:41:02.706" v="40"/>
        <pc:sldMkLst>
          <pc:docMk/>
          <pc:sldMk cId="3960272085" sldId="281"/>
        </pc:sldMkLst>
        <pc:spChg chg="add del mod">
          <ac:chgData name="Nguyen Duy Nguyen Ho" userId="S::s372109@students.cdu.edu.au::2fe44b39-73b0-4bd1-a065-b70fc6815047" providerId="AD" clId="Web-{AECB7932-D96F-0AFB-B02D-678B88A06CEE}" dt="2024-09-11T11:38:02.114" v="25"/>
          <ac:spMkLst>
            <pc:docMk/>
            <pc:sldMk cId="3960272085" sldId="281"/>
            <ac:spMk id="7" creationId="{89849640-F10C-0188-EE44-2AF747B12DEF}"/>
          </ac:spMkLst>
        </pc:spChg>
        <pc:spChg chg="mod">
          <ac:chgData name="Nguyen Duy Nguyen Ho" userId="S::s372109@students.cdu.edu.au::2fe44b39-73b0-4bd1-a065-b70fc6815047" providerId="AD" clId="Web-{AECB7932-D96F-0AFB-B02D-678B88A06CEE}" dt="2024-09-11T11:39:33.731" v="34" actId="14100"/>
          <ac:spMkLst>
            <pc:docMk/>
            <pc:sldMk cId="3960272085" sldId="281"/>
            <ac:spMk id="12" creationId="{F3B0FF75-417F-5454-4AA0-D20BD0193311}"/>
          </ac:spMkLst>
        </pc:spChg>
        <pc:picChg chg="del">
          <ac:chgData name="Nguyen Duy Nguyen Ho" userId="S::s372109@students.cdu.edu.au::2fe44b39-73b0-4bd1-a065-b70fc6815047" providerId="AD" clId="Web-{AECB7932-D96F-0AFB-B02D-678B88A06CEE}" dt="2024-09-11T11:37:37.753" v="24"/>
          <ac:picMkLst>
            <pc:docMk/>
            <pc:sldMk cId="3960272085" sldId="281"/>
            <ac:picMk id="6" creationId="{09D01088-74B9-BA64-B21C-0E56793BC467}"/>
          </ac:picMkLst>
        </pc:picChg>
        <pc:picChg chg="add mod ord">
          <ac:chgData name="Nguyen Duy Nguyen Ho" userId="S::s372109@students.cdu.edu.au::2fe44b39-73b0-4bd1-a065-b70fc6815047" providerId="AD" clId="Web-{AECB7932-D96F-0AFB-B02D-678B88A06CEE}" dt="2024-09-11T11:40:00.998" v="38" actId="1076"/>
          <ac:picMkLst>
            <pc:docMk/>
            <pc:sldMk cId="3960272085" sldId="281"/>
            <ac:picMk id="11" creationId="{467D49F9-B204-2080-FCCC-FD0C938544DF}"/>
          </ac:picMkLst>
        </pc:picChg>
      </pc:sldChg>
      <pc:sldChg chg="modSp del modNotes">
        <pc:chgData name="Nguyen Duy Nguyen Ho" userId="S::s372109@students.cdu.edu.au::2fe44b39-73b0-4bd1-a065-b70fc6815047" providerId="AD" clId="Web-{AECB7932-D96F-0AFB-B02D-678B88A06CEE}" dt="2024-09-11T11:35:07.648" v="13"/>
        <pc:sldMkLst>
          <pc:docMk/>
          <pc:sldMk cId="1137867649" sldId="282"/>
        </pc:sldMkLst>
        <pc:spChg chg="mod">
          <ac:chgData name="Nguyen Duy Nguyen Ho" userId="S::s372109@students.cdu.edu.au::2fe44b39-73b0-4bd1-a065-b70fc6815047" providerId="AD" clId="Web-{AECB7932-D96F-0AFB-B02D-678B88A06CEE}" dt="2024-09-11T11:34:22.596" v="8" actId="20577"/>
          <ac:spMkLst>
            <pc:docMk/>
            <pc:sldMk cId="1137867649" sldId="282"/>
            <ac:spMk id="12" creationId="{F3B0FF75-417F-5454-4AA0-D20BD0193311}"/>
          </ac:spMkLst>
        </pc:spChg>
      </pc:sldChg>
      <pc:sldChg chg="modSp modNotes">
        <pc:chgData name="Nguyen Duy Nguyen Ho" userId="S::s372109@students.cdu.edu.au::2fe44b39-73b0-4bd1-a065-b70fc6815047" providerId="AD" clId="Web-{AECB7932-D96F-0AFB-B02D-678B88A06CEE}" dt="2024-09-11T11:42:40.682" v="49" actId="20577"/>
        <pc:sldMkLst>
          <pc:docMk/>
          <pc:sldMk cId="1760956009" sldId="283"/>
        </pc:sldMkLst>
        <pc:spChg chg="mod">
          <ac:chgData name="Nguyen Duy Nguyen Ho" userId="S::s372109@students.cdu.edu.au::2fe44b39-73b0-4bd1-a065-b70fc6815047" providerId="AD" clId="Web-{AECB7932-D96F-0AFB-B02D-678B88A06CEE}" dt="2024-09-11T11:42:40.682" v="49" actId="20577"/>
          <ac:spMkLst>
            <pc:docMk/>
            <pc:sldMk cId="1760956009" sldId="283"/>
            <ac:spMk id="12" creationId="{F3B0FF75-417F-5454-4AA0-D20BD0193311}"/>
          </ac:spMkLst>
        </pc:spChg>
      </pc:sldChg>
      <pc:sldChg chg="modSp del modNotes">
        <pc:chgData name="Nguyen Duy Nguyen Ho" userId="S::s372109@students.cdu.edu.au::2fe44b39-73b0-4bd1-a065-b70fc6815047" providerId="AD" clId="Web-{AECB7932-D96F-0AFB-B02D-678B88A06CEE}" dt="2024-09-11T11:42:52.214" v="50"/>
        <pc:sldMkLst>
          <pc:docMk/>
          <pc:sldMk cId="2074068627" sldId="291"/>
        </pc:sldMkLst>
        <pc:spChg chg="mod">
          <ac:chgData name="Nguyen Duy Nguyen Ho" userId="S::s372109@students.cdu.edu.au::2fe44b39-73b0-4bd1-a065-b70fc6815047" providerId="AD" clId="Web-{AECB7932-D96F-0AFB-B02D-678B88A06CEE}" dt="2024-09-11T11:35:15.477" v="14" actId="20577"/>
          <ac:spMkLst>
            <pc:docMk/>
            <pc:sldMk cId="2074068627" sldId="291"/>
            <ac:spMk id="12" creationId="{F3B0FF75-417F-5454-4AA0-D20BD0193311}"/>
          </ac:spMkLst>
        </pc:spChg>
      </pc:sldChg>
      <pc:sldChg chg="modSp del modNotes">
        <pc:chgData name="Nguyen Duy Nguyen Ho" userId="S::s372109@students.cdu.edu.au::2fe44b39-73b0-4bd1-a065-b70fc6815047" providerId="AD" clId="Web-{AECB7932-D96F-0AFB-B02D-678B88A06CEE}" dt="2024-09-11T12:16:17.107" v="52"/>
        <pc:sldMkLst>
          <pc:docMk/>
          <pc:sldMk cId="3848204832" sldId="292"/>
        </pc:sldMkLst>
        <pc:spChg chg="mod">
          <ac:chgData name="Nguyen Duy Nguyen Ho" userId="S::s372109@students.cdu.edu.au::2fe44b39-73b0-4bd1-a065-b70fc6815047" providerId="AD" clId="Web-{AECB7932-D96F-0AFB-B02D-678B88A06CEE}" dt="2024-09-11T11:41:59.054" v="47" actId="20577"/>
          <ac:spMkLst>
            <pc:docMk/>
            <pc:sldMk cId="3848204832" sldId="292"/>
            <ac:spMk id="12" creationId="{F3B0FF75-417F-5454-4AA0-D20BD0193311}"/>
          </ac:spMkLst>
        </pc:spChg>
      </pc:sldChg>
      <pc:sldChg chg="modSp modNotes">
        <pc:chgData name="Nguyen Duy Nguyen Ho" userId="S::s372109@students.cdu.edu.au::2fe44b39-73b0-4bd1-a065-b70fc6815047" providerId="AD" clId="Web-{AECB7932-D96F-0AFB-B02D-678B88A06CEE}" dt="2024-09-11T11:36:02.902" v="22"/>
        <pc:sldMkLst>
          <pc:docMk/>
          <pc:sldMk cId="714817851" sldId="293"/>
        </pc:sldMkLst>
        <pc:spChg chg="mod">
          <ac:chgData name="Nguyen Duy Nguyen Ho" userId="S::s372109@students.cdu.edu.au::2fe44b39-73b0-4bd1-a065-b70fc6815047" providerId="AD" clId="Web-{AECB7932-D96F-0AFB-B02D-678B88A06CEE}" dt="2024-09-11T11:35:53.542" v="20" actId="14100"/>
          <ac:spMkLst>
            <pc:docMk/>
            <pc:sldMk cId="714817851" sldId="293"/>
            <ac:spMk id="12" creationId="{F3B0FF75-417F-5454-4AA0-D20BD0193311}"/>
          </ac:spMkLst>
        </pc:spChg>
      </pc:sldChg>
      <pc:sldChg chg="modSp">
        <pc:chgData name="Nguyen Duy Nguyen Ho" userId="S::s372109@students.cdu.edu.au::2fe44b39-73b0-4bd1-a065-b70fc6815047" providerId="AD" clId="Web-{AECB7932-D96F-0AFB-B02D-678B88A06CEE}" dt="2024-09-11T11:43:06.622" v="51" actId="20577"/>
        <pc:sldMkLst>
          <pc:docMk/>
          <pc:sldMk cId="4070597071" sldId="294"/>
        </pc:sldMkLst>
        <pc:spChg chg="mod">
          <ac:chgData name="Nguyen Duy Nguyen Ho" userId="S::s372109@students.cdu.edu.au::2fe44b39-73b0-4bd1-a065-b70fc6815047" providerId="AD" clId="Web-{AECB7932-D96F-0AFB-B02D-678B88A06CEE}" dt="2024-09-11T11:43:06.622" v="51" actId="20577"/>
          <ac:spMkLst>
            <pc:docMk/>
            <pc:sldMk cId="4070597071" sldId="294"/>
            <ac:spMk id="12" creationId="{F3B0FF75-417F-5454-4AA0-D20BD0193311}"/>
          </ac:spMkLst>
        </pc:spChg>
      </pc:sldChg>
    </pc:docChg>
  </pc:docChgLst>
  <pc:docChgLst>
    <pc:chgData name="Minh Hanh Le" userId="S::s373213@students.cdu.edu.au::4f736d67-3194-4bfa-b704-389aa89461cb" providerId="AD" clId="Web-{9B478D6F-DB1C-0C11-2ED0-40FB5FF4F0CD}"/>
    <pc:docChg chg="modSld">
      <pc:chgData name="Minh Hanh Le" userId="S::s373213@students.cdu.edu.au::4f736d67-3194-4bfa-b704-389aa89461cb" providerId="AD" clId="Web-{9B478D6F-DB1C-0C11-2ED0-40FB5FF4F0CD}" dt="2024-09-11T14:12:25.152" v="35" actId="14100"/>
      <pc:docMkLst>
        <pc:docMk/>
      </pc:docMkLst>
      <pc:sldChg chg="addSp delSp modSp">
        <pc:chgData name="Minh Hanh Le" userId="S::s373213@students.cdu.edu.au::4f736d67-3194-4bfa-b704-389aa89461cb" providerId="AD" clId="Web-{9B478D6F-DB1C-0C11-2ED0-40FB5FF4F0CD}" dt="2024-09-11T14:12:25.152" v="35" actId="14100"/>
        <pc:sldMkLst>
          <pc:docMk/>
          <pc:sldMk cId="3332365539" sldId="261"/>
        </pc:sldMkLst>
        <pc:spChg chg="add mod">
          <ac:chgData name="Minh Hanh Le" userId="S::s373213@students.cdu.edu.au::4f736d67-3194-4bfa-b704-389aa89461cb" providerId="AD" clId="Web-{9B478D6F-DB1C-0C11-2ED0-40FB5FF4F0CD}" dt="2024-09-11T14:11:30.026" v="34" actId="20577"/>
          <ac:spMkLst>
            <pc:docMk/>
            <pc:sldMk cId="3332365539" sldId="261"/>
            <ac:spMk id="9" creationId="{AB9BA0C1-65D3-99E5-48CC-120A26B6EE23}"/>
          </ac:spMkLst>
        </pc:spChg>
        <pc:spChg chg="mod">
          <ac:chgData name="Minh Hanh Le" userId="S::s373213@students.cdu.edu.au::4f736d67-3194-4bfa-b704-389aa89461cb" providerId="AD" clId="Web-{9B478D6F-DB1C-0C11-2ED0-40FB5FF4F0CD}" dt="2024-09-11T14:11:00.322" v="28" actId="20577"/>
          <ac:spMkLst>
            <pc:docMk/>
            <pc:sldMk cId="3332365539" sldId="261"/>
            <ac:spMk id="12" creationId="{F3B0FF75-417F-5454-4AA0-D20BD0193311}"/>
          </ac:spMkLst>
        </pc:spChg>
        <pc:picChg chg="add del mod">
          <ac:chgData name="Minh Hanh Le" userId="S::s373213@students.cdu.edu.au::4f736d67-3194-4bfa-b704-389aa89461cb" providerId="AD" clId="Web-{9B478D6F-DB1C-0C11-2ED0-40FB5FF4F0CD}" dt="2024-09-11T14:08:08.427" v="6"/>
          <ac:picMkLst>
            <pc:docMk/>
            <pc:sldMk cId="3332365539" sldId="261"/>
            <ac:picMk id="3" creationId="{D3881C45-781A-88B9-2183-172144C527C0}"/>
          </ac:picMkLst>
        </pc:picChg>
        <pc:picChg chg="add mod">
          <ac:chgData name="Minh Hanh Le" userId="S::s373213@students.cdu.edu.au::4f736d67-3194-4bfa-b704-389aa89461cb" providerId="AD" clId="Web-{9B478D6F-DB1C-0C11-2ED0-40FB5FF4F0CD}" dt="2024-09-11T14:12:25.152" v="35" actId="14100"/>
          <ac:picMkLst>
            <pc:docMk/>
            <pc:sldMk cId="3332365539" sldId="261"/>
            <ac:picMk id="6" creationId="{B2ADBC35-DBB5-70B8-9321-0D9C5C76C2FF}"/>
          </ac:picMkLst>
        </pc:picChg>
      </pc:sldChg>
    </pc:docChg>
  </pc:docChgLst>
  <pc:docChgLst>
    <pc:chgData name="Nguyen Duy Nguyen Ho" userId="S::s372109@students.cdu.edu.au::2fe44b39-73b0-4bd1-a065-b70fc6815047" providerId="AD" clId="Web-{6C99A196-2398-DEC3-6791-B144BCBAC287}"/>
    <pc:docChg chg="modSld">
      <pc:chgData name="Nguyen Duy Nguyen Ho" userId="S::s372109@students.cdu.edu.au::2fe44b39-73b0-4bd1-a065-b70fc6815047" providerId="AD" clId="Web-{6C99A196-2398-DEC3-6791-B144BCBAC287}" dt="2024-09-12T12:16:48.614" v="4" actId="14100"/>
      <pc:docMkLst>
        <pc:docMk/>
      </pc:docMkLst>
      <pc:sldChg chg="modSp">
        <pc:chgData name="Nguyen Duy Nguyen Ho" userId="S::s372109@students.cdu.edu.au::2fe44b39-73b0-4bd1-a065-b70fc6815047" providerId="AD" clId="Web-{6C99A196-2398-DEC3-6791-B144BCBAC287}" dt="2024-09-12T12:16:48.614" v="4" actId="14100"/>
        <pc:sldMkLst>
          <pc:docMk/>
          <pc:sldMk cId="3944913953" sldId="296"/>
        </pc:sldMkLst>
        <pc:spChg chg="mod">
          <ac:chgData name="Nguyen Duy Nguyen Ho" userId="S::s372109@students.cdu.edu.au::2fe44b39-73b0-4bd1-a065-b70fc6815047" providerId="AD" clId="Web-{6C99A196-2398-DEC3-6791-B144BCBAC287}" dt="2024-09-12T12:16:48.614" v="4" actId="14100"/>
          <ac:spMkLst>
            <pc:docMk/>
            <pc:sldMk cId="3944913953" sldId="296"/>
            <ac:spMk id="12" creationId="{F3B0FF75-417F-5454-4AA0-D20BD0193311}"/>
          </ac:spMkLst>
        </pc:spChg>
      </pc:sldChg>
      <pc:sldChg chg="modSp">
        <pc:chgData name="Nguyen Duy Nguyen Ho" userId="S::s372109@students.cdu.edu.au::2fe44b39-73b0-4bd1-a065-b70fc6815047" providerId="AD" clId="Web-{6C99A196-2398-DEC3-6791-B144BCBAC287}" dt="2024-09-12T12:16:34.098" v="2" actId="14100"/>
        <pc:sldMkLst>
          <pc:docMk/>
          <pc:sldMk cId="1822560536" sldId="297"/>
        </pc:sldMkLst>
        <pc:spChg chg="mod">
          <ac:chgData name="Nguyen Duy Nguyen Ho" userId="S::s372109@students.cdu.edu.au::2fe44b39-73b0-4bd1-a065-b70fc6815047" providerId="AD" clId="Web-{6C99A196-2398-DEC3-6791-B144BCBAC287}" dt="2024-09-12T12:16:34.098" v="2" actId="14100"/>
          <ac:spMkLst>
            <pc:docMk/>
            <pc:sldMk cId="1822560536" sldId="297"/>
            <ac:spMk id="12" creationId="{F3B0FF75-417F-5454-4AA0-D20BD0193311}"/>
          </ac:spMkLst>
        </pc:spChg>
      </pc:sldChg>
      <pc:sldChg chg="modSp">
        <pc:chgData name="Nguyen Duy Nguyen Ho" userId="S::s372109@students.cdu.edu.au::2fe44b39-73b0-4bd1-a065-b70fc6815047" providerId="AD" clId="Web-{6C99A196-2398-DEC3-6791-B144BCBAC287}" dt="2024-09-12T12:16:39.223" v="3" actId="14100"/>
        <pc:sldMkLst>
          <pc:docMk/>
          <pc:sldMk cId="219529247" sldId="298"/>
        </pc:sldMkLst>
        <pc:spChg chg="mod">
          <ac:chgData name="Nguyen Duy Nguyen Ho" userId="S::s372109@students.cdu.edu.au::2fe44b39-73b0-4bd1-a065-b70fc6815047" providerId="AD" clId="Web-{6C99A196-2398-DEC3-6791-B144BCBAC287}" dt="2024-09-12T12:16:39.223" v="3" actId="14100"/>
          <ac:spMkLst>
            <pc:docMk/>
            <pc:sldMk cId="219529247" sldId="298"/>
            <ac:spMk id="12" creationId="{F3B0FF75-417F-5454-4AA0-D20BD0193311}"/>
          </ac:spMkLst>
        </pc:spChg>
      </pc:sldChg>
    </pc:docChg>
  </pc:docChgLst>
  <pc:docChgLst>
    <pc:chgData name="Minh Hanh Le" userId="S::s373213@students.cdu.edu.au::4f736d67-3194-4bfa-b704-389aa89461cb" providerId="AD" clId="Web-{3B43230A-BF0D-8668-4CE6-F199E8ACC23D}"/>
    <pc:docChg chg="addSld delSld modSld">
      <pc:chgData name="Minh Hanh Le" userId="S::s373213@students.cdu.edu.au::4f736d67-3194-4bfa-b704-389aa89461cb" providerId="AD" clId="Web-{3B43230A-BF0D-8668-4CE6-F199E8ACC23D}" dt="2024-09-11T11:17:33.011" v="494"/>
      <pc:docMkLst>
        <pc:docMk/>
      </pc:docMkLst>
      <pc:sldChg chg="addSp modSp">
        <pc:chgData name="Minh Hanh Le" userId="S::s373213@students.cdu.edu.au::4f736d67-3194-4bfa-b704-389aa89461cb" providerId="AD" clId="Web-{3B43230A-BF0D-8668-4CE6-F199E8ACC23D}" dt="2024-09-11T10:00:35.003" v="206" actId="1076"/>
        <pc:sldMkLst>
          <pc:docMk/>
          <pc:sldMk cId="1558907084" sldId="273"/>
        </pc:sldMkLst>
        <pc:spChg chg="add mod">
          <ac:chgData name="Minh Hanh Le" userId="S::s373213@students.cdu.edu.au::4f736d67-3194-4bfa-b704-389aa89461cb" providerId="AD" clId="Web-{3B43230A-BF0D-8668-4CE6-F199E8ACC23D}" dt="2024-09-11T10:00:35.003" v="206" actId="1076"/>
          <ac:spMkLst>
            <pc:docMk/>
            <pc:sldMk cId="1558907084" sldId="273"/>
            <ac:spMk id="3" creationId="{7D6729CE-A585-505F-78D9-B861F6D28209}"/>
          </ac:spMkLst>
        </pc:spChg>
        <pc:picChg chg="mod">
          <ac:chgData name="Minh Hanh Le" userId="S::s373213@students.cdu.edu.au::4f736d67-3194-4bfa-b704-389aa89461cb" providerId="AD" clId="Web-{3B43230A-BF0D-8668-4CE6-F199E8ACC23D}" dt="2024-09-11T10:00:23.174" v="204" actId="14100"/>
          <ac:picMkLst>
            <pc:docMk/>
            <pc:sldMk cId="1558907084" sldId="273"/>
            <ac:picMk id="7" creationId="{FF0A4CEB-2A62-22C7-D3B5-19D2D33A88C3}"/>
          </ac:picMkLst>
        </pc:picChg>
        <pc:picChg chg="mod">
          <ac:chgData name="Minh Hanh Le" userId="S::s373213@students.cdu.edu.au::4f736d67-3194-4bfa-b704-389aa89461cb" providerId="AD" clId="Web-{3B43230A-BF0D-8668-4CE6-F199E8ACC23D}" dt="2024-09-11T10:00:25.955" v="205" actId="14100"/>
          <ac:picMkLst>
            <pc:docMk/>
            <pc:sldMk cId="1558907084" sldId="273"/>
            <ac:picMk id="9" creationId="{336DAC19-57F4-E108-DBAB-8B717071CDEE}"/>
          </ac:picMkLst>
        </pc:picChg>
      </pc:sldChg>
      <pc:sldChg chg="addSp delSp modSp">
        <pc:chgData name="Minh Hanh Le" userId="S::s373213@students.cdu.edu.au::4f736d67-3194-4bfa-b704-389aa89461cb" providerId="AD" clId="Web-{3B43230A-BF0D-8668-4CE6-F199E8ACC23D}" dt="2024-09-11T11:10:49.047" v="490" actId="1076"/>
        <pc:sldMkLst>
          <pc:docMk/>
          <pc:sldMk cId="928986023" sldId="274"/>
        </pc:sldMkLst>
        <pc:spChg chg="add mod">
          <ac:chgData name="Minh Hanh Le" userId="S::s373213@students.cdu.edu.au::4f736d67-3194-4bfa-b704-389aa89461cb" providerId="AD" clId="Web-{3B43230A-BF0D-8668-4CE6-F199E8ACC23D}" dt="2024-09-11T11:10:49.047" v="490" actId="1076"/>
          <ac:spMkLst>
            <pc:docMk/>
            <pc:sldMk cId="928986023" sldId="274"/>
            <ac:spMk id="6" creationId="{99D92A22-45A7-701F-7A3C-8CA8ADEC721D}"/>
          </ac:spMkLst>
        </pc:spChg>
        <pc:spChg chg="del mod">
          <ac:chgData name="Minh Hanh Le" userId="S::s373213@students.cdu.edu.au::4f736d67-3194-4bfa-b704-389aa89461cb" providerId="AD" clId="Web-{3B43230A-BF0D-8668-4CE6-F199E8ACC23D}" dt="2024-09-11T10:14:16.454" v="300"/>
          <ac:spMkLst>
            <pc:docMk/>
            <pc:sldMk cId="928986023" sldId="274"/>
            <ac:spMk id="122" creationId="{3970694F-61CC-CBED-62D7-6C0A6D8DC4AE}"/>
          </ac:spMkLst>
        </pc:spChg>
        <pc:spChg chg="mod">
          <ac:chgData name="Minh Hanh Le" userId="S::s373213@students.cdu.edu.au::4f736d67-3194-4bfa-b704-389aa89461cb" providerId="AD" clId="Web-{3B43230A-BF0D-8668-4CE6-F199E8ACC23D}" dt="2024-09-11T10:21:44.135" v="383" actId="20577"/>
          <ac:spMkLst>
            <pc:docMk/>
            <pc:sldMk cId="928986023" sldId="274"/>
            <ac:spMk id="123" creationId="{BA34D8CC-09D4-9CE2-E496-056B208E043C}"/>
          </ac:spMkLst>
        </pc:spChg>
        <pc:picChg chg="add del mod">
          <ac:chgData name="Minh Hanh Le" userId="S::s373213@students.cdu.edu.au::4f736d67-3194-4bfa-b704-389aa89461cb" providerId="AD" clId="Web-{3B43230A-BF0D-8668-4CE6-F199E8ACC23D}" dt="2024-09-11T10:00:14.720" v="203"/>
          <ac:picMkLst>
            <pc:docMk/>
            <pc:sldMk cId="928986023" sldId="274"/>
            <ac:picMk id="3" creationId="{4A041CA4-2D9A-91D2-B97A-D451B293EDC9}"/>
          </ac:picMkLst>
        </pc:picChg>
        <pc:picChg chg="del mod">
          <ac:chgData name="Minh Hanh Le" userId="S::s373213@students.cdu.edu.au::4f736d67-3194-4bfa-b704-389aa89461cb" providerId="AD" clId="Web-{3B43230A-BF0D-8668-4CE6-F199E8ACC23D}" dt="2024-09-11T10:14:11.876" v="299"/>
          <ac:picMkLst>
            <pc:docMk/>
            <pc:sldMk cId="928986023" sldId="274"/>
            <ac:picMk id="7" creationId="{AF1F1DC0-1F68-FF8B-3D84-87BBFEE9279E}"/>
          </ac:picMkLst>
        </pc:picChg>
        <pc:picChg chg="mod">
          <ac:chgData name="Minh Hanh Le" userId="S::s373213@students.cdu.edu.au::4f736d67-3194-4bfa-b704-389aa89461cb" providerId="AD" clId="Web-{3B43230A-BF0D-8668-4CE6-F199E8ACC23D}" dt="2024-09-11T10:14:50.144" v="307" actId="14100"/>
          <ac:picMkLst>
            <pc:docMk/>
            <pc:sldMk cId="928986023" sldId="274"/>
            <ac:picMk id="9" creationId="{5836FC82-6C54-DC76-D874-4A376BD00956}"/>
          </ac:picMkLst>
        </pc:picChg>
      </pc:sldChg>
      <pc:sldChg chg="modSp">
        <pc:chgData name="Minh Hanh Le" userId="S::s373213@students.cdu.edu.au::4f736d67-3194-4bfa-b704-389aa89461cb" providerId="AD" clId="Web-{3B43230A-BF0D-8668-4CE6-F199E8ACC23D}" dt="2024-09-11T10:45:30.979" v="480" actId="14100"/>
        <pc:sldMkLst>
          <pc:docMk/>
          <pc:sldMk cId="3029616644" sldId="275"/>
        </pc:sldMkLst>
        <pc:spChg chg="mod">
          <ac:chgData name="Minh Hanh Le" userId="S::s373213@students.cdu.edu.au::4f736d67-3194-4bfa-b704-389aa89461cb" providerId="AD" clId="Web-{3B43230A-BF0D-8668-4CE6-F199E8ACC23D}" dt="2024-09-11T10:45:17.916" v="478" actId="14100"/>
          <ac:spMkLst>
            <pc:docMk/>
            <pc:sldMk cId="3029616644" sldId="275"/>
            <ac:spMk id="6" creationId="{FABC2B4A-1F64-F02B-5C59-CF663D8CF5A1}"/>
          </ac:spMkLst>
        </pc:spChg>
        <pc:picChg chg="mod">
          <ac:chgData name="Minh Hanh Le" userId="S::s373213@students.cdu.edu.au::4f736d67-3194-4bfa-b704-389aa89461cb" providerId="AD" clId="Web-{3B43230A-BF0D-8668-4CE6-F199E8ACC23D}" dt="2024-09-11T10:45:30.979" v="480" actId="14100"/>
          <ac:picMkLst>
            <pc:docMk/>
            <pc:sldMk cId="3029616644" sldId="275"/>
            <ac:picMk id="3" creationId="{52622DAF-8D4E-76BE-CEC0-17E1D6524827}"/>
          </ac:picMkLst>
        </pc:picChg>
      </pc:sldChg>
      <pc:sldChg chg="addSp delSp modSp add replId">
        <pc:chgData name="Minh Hanh Le" userId="S::s373213@students.cdu.edu.au::4f736d67-3194-4bfa-b704-389aa89461cb" providerId="AD" clId="Web-{3B43230A-BF0D-8668-4CE6-F199E8ACC23D}" dt="2024-09-11T11:17:33.011" v="494"/>
        <pc:sldMkLst>
          <pc:docMk/>
          <pc:sldMk cId="3505059382" sldId="295"/>
        </pc:sldMkLst>
        <pc:spChg chg="add del mod">
          <ac:chgData name="Minh Hanh Le" userId="S::s373213@students.cdu.edu.au::4f736d67-3194-4bfa-b704-389aa89461cb" providerId="AD" clId="Web-{3B43230A-BF0D-8668-4CE6-F199E8ACC23D}" dt="2024-09-11T11:17:33.011" v="494"/>
          <ac:spMkLst>
            <pc:docMk/>
            <pc:sldMk cId="3505059382" sldId="295"/>
            <ac:spMk id="12" creationId="{F3B0FF75-417F-5454-4AA0-D20BD0193311}"/>
          </ac:spMkLst>
        </pc:spChg>
        <pc:spChg chg="add mod">
          <ac:chgData name="Minh Hanh Le" userId="S::s373213@students.cdu.edu.au::4f736d67-3194-4bfa-b704-389aa89461cb" providerId="AD" clId="Web-{3B43230A-BF0D-8668-4CE6-F199E8ACC23D}" dt="2024-09-11T09:35:45.874" v="64" actId="20577"/>
          <ac:spMkLst>
            <pc:docMk/>
            <pc:sldMk cId="3505059382" sldId="295"/>
            <ac:spMk id="237" creationId="{A6960E78-899B-A1A5-AFF8-2E66019769A2}"/>
          </ac:spMkLst>
        </pc:spChg>
        <pc:graphicFrameChg chg="add del mod modGraphic">
          <ac:chgData name="Minh Hanh Le" userId="S::s373213@students.cdu.edu.au::4f736d67-3194-4bfa-b704-389aa89461cb" providerId="AD" clId="Web-{3B43230A-BF0D-8668-4CE6-F199E8ACC23D}" dt="2024-09-11T09:22:43.909" v="6"/>
          <ac:graphicFrameMkLst>
            <pc:docMk/>
            <pc:sldMk cId="3505059382" sldId="295"/>
            <ac:graphicFrameMk id="3" creationId="{28025C55-3AB7-D9FA-F61F-33897C8B7FDA}"/>
          </ac:graphicFrameMkLst>
        </pc:graphicFrameChg>
        <pc:graphicFrameChg chg="add del">
          <ac:chgData name="Minh Hanh Le" userId="S::s373213@students.cdu.edu.au::4f736d67-3194-4bfa-b704-389aa89461cb" providerId="AD" clId="Web-{3B43230A-BF0D-8668-4CE6-F199E8ACC23D}" dt="2024-09-11T09:22:43.237" v="5"/>
          <ac:graphicFrameMkLst>
            <pc:docMk/>
            <pc:sldMk cId="3505059382" sldId="295"/>
            <ac:graphicFrameMk id="17" creationId="{ACE37676-1926-847B-709C-917593E2C269}"/>
          </ac:graphicFrameMkLst>
        </pc:graphicFrameChg>
        <pc:graphicFrameChg chg="add del mod modGraphic">
          <ac:chgData name="Minh Hanh Le" userId="S::s373213@students.cdu.edu.au::4f736d67-3194-4bfa-b704-389aa89461cb" providerId="AD" clId="Web-{3B43230A-BF0D-8668-4CE6-F199E8ACC23D}" dt="2024-09-11T09:23:06.316" v="8"/>
          <ac:graphicFrameMkLst>
            <pc:docMk/>
            <pc:sldMk cId="3505059382" sldId="295"/>
            <ac:graphicFrameMk id="39" creationId="{798B514C-2D3A-BBC5-256B-79D4355EB5CD}"/>
          </ac:graphicFrameMkLst>
        </pc:graphicFrameChg>
        <pc:graphicFrameChg chg="add del mod modGraphic">
          <ac:chgData name="Minh Hanh Le" userId="S::s373213@students.cdu.edu.au::4f736d67-3194-4bfa-b704-389aa89461cb" providerId="AD" clId="Web-{3B43230A-BF0D-8668-4CE6-F199E8ACC23D}" dt="2024-09-11T09:32:56.239" v="37"/>
          <ac:graphicFrameMkLst>
            <pc:docMk/>
            <pc:sldMk cId="3505059382" sldId="295"/>
            <ac:graphicFrameMk id="50" creationId="{8225EAAD-D7C5-FF32-343B-B4A91B7EDE87}"/>
          </ac:graphicFrameMkLst>
        </pc:graphicFrameChg>
        <pc:graphicFrameChg chg="add del">
          <ac:chgData name="Minh Hanh Le" userId="S::s373213@students.cdu.edu.au::4f736d67-3194-4bfa-b704-389aa89461cb" providerId="AD" clId="Web-{3B43230A-BF0D-8668-4CE6-F199E8ACC23D}" dt="2024-09-11T09:23:22.098" v="11"/>
          <ac:graphicFrameMkLst>
            <pc:docMk/>
            <pc:sldMk cId="3505059382" sldId="295"/>
            <ac:graphicFrameMk id="56" creationId="{28025C55-3AB7-D9FA-F61F-33897C8B7FDA}"/>
          </ac:graphicFrameMkLst>
        </pc:graphicFrameChg>
        <pc:graphicFrameChg chg="add del">
          <ac:chgData name="Minh Hanh Le" userId="S::s373213@students.cdu.edu.au::4f736d67-3194-4bfa-b704-389aa89461cb" providerId="AD" clId="Web-{3B43230A-BF0D-8668-4CE6-F199E8ACC23D}" dt="2024-09-11T09:23:28.067" v="15"/>
          <ac:graphicFrameMkLst>
            <pc:docMk/>
            <pc:sldMk cId="3505059382" sldId="295"/>
            <ac:graphicFrameMk id="74" creationId="{F1AEB80E-8C92-7E53-E79B-54CC9BF3D6C5}"/>
          </ac:graphicFrameMkLst>
        </pc:graphicFrameChg>
        <pc:picChg chg="add mod">
          <ac:chgData name="Minh Hanh Le" userId="S::s373213@students.cdu.edu.au::4f736d67-3194-4bfa-b704-389aa89461cb" providerId="AD" clId="Web-{3B43230A-BF0D-8668-4CE6-F199E8ACC23D}" dt="2024-09-11T09:36:02.906" v="67" actId="14100"/>
          <ac:picMkLst>
            <pc:docMk/>
            <pc:sldMk cId="3505059382" sldId="295"/>
            <ac:picMk id="236" creationId="{91B908AC-F7C5-5573-BAF3-B60EA87A038F}"/>
          </ac:picMkLst>
        </pc:picChg>
      </pc:sldChg>
      <pc:sldChg chg="addSp delSp modSp add del replId">
        <pc:chgData name="Minh Hanh Le" userId="S::s373213@students.cdu.edu.au::4f736d67-3194-4bfa-b704-389aa89461cb" providerId="AD" clId="Web-{3B43230A-BF0D-8668-4CE6-F199E8ACC23D}" dt="2024-09-11T11:01:14.297" v="481"/>
        <pc:sldMkLst>
          <pc:docMk/>
          <pc:sldMk cId="834861258" sldId="299"/>
        </pc:sldMkLst>
        <pc:spChg chg="add mod">
          <ac:chgData name="Minh Hanh Le" userId="S::s373213@students.cdu.edu.au::4f736d67-3194-4bfa-b704-389aa89461cb" providerId="AD" clId="Web-{3B43230A-BF0D-8668-4CE6-F199E8ACC23D}" dt="2024-09-11T09:49:24.059" v="164" actId="14100"/>
          <ac:spMkLst>
            <pc:docMk/>
            <pc:sldMk cId="834861258" sldId="299"/>
            <ac:spMk id="3" creationId="{56650971-D2AF-1E61-85EF-FDECC068215D}"/>
          </ac:spMkLst>
        </pc:spChg>
        <pc:spChg chg="del">
          <ac:chgData name="Minh Hanh Le" userId="S::s373213@students.cdu.edu.au::4f736d67-3194-4bfa-b704-389aa89461cb" providerId="AD" clId="Web-{3B43230A-BF0D-8668-4CE6-F199E8ACC23D}" dt="2024-09-11T09:47:41.132" v="139"/>
          <ac:spMkLst>
            <pc:docMk/>
            <pc:sldMk cId="834861258" sldId="299"/>
            <ac:spMk id="12" creationId="{F3B0FF75-417F-5454-4AA0-D20BD0193311}"/>
          </ac:spMkLst>
        </pc:spChg>
        <pc:spChg chg="mod">
          <ac:chgData name="Minh Hanh Le" userId="S::s373213@students.cdu.edu.au::4f736d67-3194-4bfa-b704-389aa89461cb" providerId="AD" clId="Web-{3B43230A-BF0D-8668-4CE6-F199E8ACC23D}" dt="2024-09-11T09:47:39.632" v="138" actId="14100"/>
          <ac:spMkLst>
            <pc:docMk/>
            <pc:sldMk cId="834861258" sldId="299"/>
            <ac:spMk id="237" creationId="{A6960E78-899B-A1A5-AFF8-2E66019769A2}"/>
          </ac:spMkLst>
        </pc:spChg>
        <pc:picChg chg="del">
          <ac:chgData name="Minh Hanh Le" userId="S::s373213@students.cdu.edu.au::4f736d67-3194-4bfa-b704-389aa89461cb" providerId="AD" clId="Web-{3B43230A-BF0D-8668-4CE6-F199E8ACC23D}" dt="2024-09-11T09:45:40.703" v="69"/>
          <ac:picMkLst>
            <pc:docMk/>
            <pc:sldMk cId="834861258" sldId="299"/>
            <ac:picMk id="236" creationId="{91B908AC-F7C5-5573-BAF3-B60EA87A038F}"/>
          </ac:picMkLst>
        </pc:picChg>
      </pc:sldChg>
      <pc:sldChg chg="delSp modSp add replId">
        <pc:chgData name="Minh Hanh Le" userId="S::s373213@students.cdu.edu.au::4f736d67-3194-4bfa-b704-389aa89461cb" providerId="AD" clId="Web-{3B43230A-BF0D-8668-4CE6-F199E8ACC23D}" dt="2024-09-11T11:15:17.988" v="493" actId="1076"/>
        <pc:sldMkLst>
          <pc:docMk/>
          <pc:sldMk cId="4039214104" sldId="300"/>
        </pc:sldMkLst>
        <pc:spChg chg="mod">
          <ac:chgData name="Minh Hanh Le" userId="S::s373213@students.cdu.edu.au::4f736d67-3194-4bfa-b704-389aa89461cb" providerId="AD" clId="Web-{3B43230A-BF0D-8668-4CE6-F199E8ACC23D}" dt="2024-09-11T11:10:33.624" v="487" actId="1076"/>
          <ac:spMkLst>
            <pc:docMk/>
            <pc:sldMk cId="4039214104" sldId="300"/>
            <ac:spMk id="6" creationId="{99D92A22-45A7-701F-7A3C-8CA8ADEC721D}"/>
          </ac:spMkLst>
        </pc:spChg>
        <pc:spChg chg="mod">
          <ac:chgData name="Minh Hanh Le" userId="S::s373213@students.cdu.edu.au::4f736d67-3194-4bfa-b704-389aa89461cb" providerId="AD" clId="Web-{3B43230A-BF0D-8668-4CE6-F199E8ACC23D}" dt="2024-09-11T11:15:17.988" v="493" actId="1076"/>
          <ac:spMkLst>
            <pc:docMk/>
            <pc:sldMk cId="4039214104" sldId="300"/>
            <ac:spMk id="122" creationId="{3970694F-61CC-CBED-62D7-6C0A6D8DC4AE}"/>
          </ac:spMkLst>
        </pc:spChg>
        <pc:spChg chg="del mod">
          <ac:chgData name="Minh Hanh Le" userId="S::s373213@students.cdu.edu.au::4f736d67-3194-4bfa-b704-389aa89461cb" providerId="AD" clId="Web-{3B43230A-BF0D-8668-4CE6-F199E8ACC23D}" dt="2024-09-11T10:20:17.568" v="377"/>
          <ac:spMkLst>
            <pc:docMk/>
            <pc:sldMk cId="4039214104" sldId="300"/>
            <ac:spMk id="123" creationId="{BA34D8CC-09D4-9CE2-E496-056B208E043C}"/>
          </ac:spMkLst>
        </pc:spChg>
        <pc:picChg chg="mod">
          <ac:chgData name="Minh Hanh Le" userId="S::s373213@students.cdu.edu.au::4f736d67-3194-4bfa-b704-389aa89461cb" providerId="AD" clId="Web-{3B43230A-BF0D-8668-4CE6-F199E8ACC23D}" dt="2024-09-11T11:15:15.926" v="492" actId="14100"/>
          <ac:picMkLst>
            <pc:docMk/>
            <pc:sldMk cId="4039214104" sldId="300"/>
            <ac:picMk id="7" creationId="{AF1F1DC0-1F68-FF8B-3D84-87BBFEE9279E}"/>
          </ac:picMkLst>
        </pc:picChg>
        <pc:picChg chg="del">
          <ac:chgData name="Minh Hanh Le" userId="S::s373213@students.cdu.edu.au::4f736d67-3194-4bfa-b704-389aa89461cb" providerId="AD" clId="Web-{3B43230A-BF0D-8668-4CE6-F199E8ACC23D}" dt="2024-09-11T10:20:07.974" v="373"/>
          <ac:picMkLst>
            <pc:docMk/>
            <pc:sldMk cId="4039214104" sldId="300"/>
            <ac:picMk id="9" creationId="{5836FC82-6C54-DC76-D874-4A376BD00956}"/>
          </ac:picMkLst>
        </pc:picChg>
      </pc:sldChg>
    </pc:docChg>
  </pc:docChgLst>
  <pc:docChgLst>
    <pc:chgData name="Nguyen Duy Nguyen Ho" userId="S::s372109@students.cdu.edu.au::2fe44b39-73b0-4bd1-a065-b70fc6815047" providerId="AD" clId="Web-{274D1824-F52E-CA74-8F52-5DF65D93FF33}"/>
    <pc:docChg chg="delSld modSld">
      <pc:chgData name="Nguyen Duy Nguyen Ho" userId="S::s372109@students.cdu.edu.au::2fe44b39-73b0-4bd1-a065-b70fc6815047" providerId="AD" clId="Web-{274D1824-F52E-CA74-8F52-5DF65D93FF33}" dt="2024-09-12T08:49:48.245" v="10" actId="20577"/>
      <pc:docMkLst>
        <pc:docMk/>
      </pc:docMkLst>
      <pc:sldChg chg="modSp">
        <pc:chgData name="Nguyen Duy Nguyen Ho" userId="S::s372109@students.cdu.edu.au::2fe44b39-73b0-4bd1-a065-b70fc6815047" providerId="AD" clId="Web-{274D1824-F52E-CA74-8F52-5DF65D93FF33}" dt="2024-09-12T08:49:37.964" v="4" actId="20577"/>
        <pc:sldMkLst>
          <pc:docMk/>
          <pc:sldMk cId="4095695919" sldId="257"/>
        </pc:sldMkLst>
        <pc:spChg chg="mod">
          <ac:chgData name="Nguyen Duy Nguyen Ho" userId="S::s372109@students.cdu.edu.au::2fe44b39-73b0-4bd1-a065-b70fc6815047" providerId="AD" clId="Web-{274D1824-F52E-CA74-8F52-5DF65D93FF33}" dt="2024-09-12T08:49:37.964" v="4" actId="20577"/>
          <ac:spMkLst>
            <pc:docMk/>
            <pc:sldMk cId="4095695919" sldId="257"/>
            <ac:spMk id="10" creationId="{C9A82287-4D9C-DF1A-1221-CA7F17EF0C5E}"/>
          </ac:spMkLst>
        </pc:spChg>
      </pc:sldChg>
      <pc:sldChg chg="modSp">
        <pc:chgData name="Nguyen Duy Nguyen Ho" userId="S::s372109@students.cdu.edu.au::2fe44b39-73b0-4bd1-a065-b70fc6815047" providerId="AD" clId="Web-{274D1824-F52E-CA74-8F52-5DF65D93FF33}" dt="2024-09-12T08:49:48.245" v="10" actId="20577"/>
        <pc:sldMkLst>
          <pc:docMk/>
          <pc:sldMk cId="3900360668" sldId="258"/>
        </pc:sldMkLst>
        <pc:spChg chg="mod">
          <ac:chgData name="Nguyen Duy Nguyen Ho" userId="S::s372109@students.cdu.edu.au::2fe44b39-73b0-4bd1-a065-b70fc6815047" providerId="AD" clId="Web-{274D1824-F52E-CA74-8F52-5DF65D93FF33}" dt="2024-09-12T08:49:48.245" v="10" actId="20577"/>
          <ac:spMkLst>
            <pc:docMk/>
            <pc:sldMk cId="3900360668" sldId="258"/>
            <ac:spMk id="12" creationId="{F3B0FF75-417F-5454-4AA0-D20BD0193311}"/>
          </ac:spMkLst>
        </pc:spChg>
      </pc:sldChg>
      <pc:sldChg chg="del">
        <pc:chgData name="Nguyen Duy Nguyen Ho" userId="S::s372109@students.cdu.edu.au::2fe44b39-73b0-4bd1-a065-b70fc6815047" providerId="AD" clId="Web-{274D1824-F52E-CA74-8F52-5DF65D93FF33}" dt="2024-09-12T08:49:02.790" v="0"/>
        <pc:sldMkLst>
          <pc:docMk/>
          <pc:sldMk cId="1649390552" sldId="278"/>
        </pc:sldMkLst>
      </pc:sldChg>
      <pc:sldChg chg="del">
        <pc:chgData name="Nguyen Duy Nguyen Ho" userId="S::s372109@students.cdu.edu.au::2fe44b39-73b0-4bd1-a065-b70fc6815047" providerId="AD" clId="Web-{274D1824-F52E-CA74-8F52-5DF65D93FF33}" dt="2024-09-12T08:49:11.853" v="1"/>
        <pc:sldMkLst>
          <pc:docMk/>
          <pc:sldMk cId="4070597071" sldId="294"/>
        </pc:sldMkLst>
      </pc:sldChg>
    </pc:docChg>
  </pc:docChgLst>
</pc:chgInfo>
</file>

<file path=ppt/diagrams/_rels/data2.xml.rels><?xml version="1.0" encoding="UTF-8" standalone="yes"?>
<Relationships xmlns="http://schemas.openxmlformats.org/package/2006/relationships"><Relationship Id="rId1" Type="http://schemas.openxmlformats.org/officeDocument/2006/relationships/image" Target="../media/image30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C7A800-7255-45FD-B45F-5ED34927559B}"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vi-VN"/>
        </a:p>
      </dgm:t>
    </dgm:pt>
    <dgm:pt modelId="{C829CE51-9C16-4276-AB05-3F8D5A7E3537}">
      <dgm:prSet phldrT="[Text]" custT="1"/>
      <dgm:spPr>
        <a:solidFill>
          <a:srgbClr val="92D050"/>
        </a:solidFill>
      </dgm:spPr>
      <dgm:t>
        <a:bodyPr/>
        <a:lstStyle/>
        <a:p>
          <a:pPr algn="l"/>
          <a:endParaRPr lang="vi-VN" sz="1200" b="1" dirty="0">
            <a:solidFill>
              <a:schemeClr val="tx1"/>
            </a:solidFill>
          </a:endParaRPr>
        </a:p>
        <a:p>
          <a:pPr algn="l"/>
          <a:endParaRPr lang="vi-VN" sz="1200" b="1" dirty="0">
            <a:solidFill>
              <a:schemeClr val="tx1"/>
            </a:solidFill>
          </a:endParaRPr>
        </a:p>
        <a:p>
          <a:pPr algn="l"/>
          <a:r>
            <a:rPr lang="vi-VN" sz="1200" b="0" dirty="0">
              <a:solidFill>
                <a:schemeClr val="tx1"/>
              </a:solidFill>
              <a:latin typeface="Arial (Body)"/>
            </a:rPr>
            <a:t>W</a:t>
          </a:r>
          <a:r>
            <a:rPr lang="en-US" sz="1200" b="0" dirty="0">
              <a:solidFill>
                <a:schemeClr val="tx1"/>
              </a:solidFill>
              <a:latin typeface="Arial (Body)"/>
            </a:rPr>
            <a:t>hat </a:t>
          </a:r>
          <a:r>
            <a:rPr lang="vi-VN" sz="1200" b="0" dirty="0">
              <a:solidFill>
                <a:schemeClr val="tx1"/>
              </a:solidFill>
              <a:latin typeface="Arial (Body)"/>
            </a:rPr>
            <a:t>ar</a:t>
          </a:r>
          <a:r>
            <a:rPr lang="en-US" sz="1200" b="0" dirty="0">
              <a:solidFill>
                <a:schemeClr val="tx1"/>
              </a:solidFill>
              <a:latin typeface="Arial (Body)"/>
            </a:rPr>
            <a:t>e the average screen time across activities (computers, gaming, smartphones, TV) at 99% c</a:t>
          </a:r>
          <a:r>
            <a:rPr lang="vi-VN" sz="1200" b="0" dirty="0">
              <a:solidFill>
                <a:schemeClr val="tx1"/>
              </a:solidFill>
              <a:latin typeface="Arial (Body)"/>
            </a:rPr>
            <a:t>onf</a:t>
          </a:r>
          <a:r>
            <a:rPr lang="en-US" sz="1200" b="0" dirty="0" err="1">
              <a:solidFill>
                <a:schemeClr val="tx1"/>
              </a:solidFill>
              <a:latin typeface="Arial (Body)"/>
            </a:rPr>
            <a:t>idence</a:t>
          </a:r>
          <a:r>
            <a:rPr lang="en-US" sz="1200" b="0" dirty="0">
              <a:solidFill>
                <a:schemeClr val="tx1"/>
              </a:solidFill>
              <a:latin typeface="Arial (Body)"/>
            </a:rPr>
            <a:t> level?</a:t>
          </a:r>
        </a:p>
        <a:p>
          <a:pPr algn="l"/>
          <a:r>
            <a:rPr lang="en-US" sz="1200" b="0" dirty="0">
              <a:latin typeface="Arial (Body)"/>
            </a:rPr>
            <a:t>
</a:t>
          </a:r>
          <a:endParaRPr lang="vi-VN" sz="1200" b="1" dirty="0"/>
        </a:p>
        <a:p>
          <a:pPr algn="l"/>
          <a:r>
            <a:rPr lang="vi-VN" sz="1200" b="1" dirty="0"/>
            <a:t> </a:t>
          </a:r>
          <a:endParaRPr lang="vi-VN" sz="1200" dirty="0"/>
        </a:p>
      </dgm:t>
    </dgm:pt>
    <dgm:pt modelId="{D7765F36-18A6-4EFD-B116-72C5E52E9E14}" type="parTrans" cxnId="{C5B0EECA-3C86-4137-9B7E-DA3E9E15E8FA}">
      <dgm:prSet/>
      <dgm:spPr/>
      <dgm:t>
        <a:bodyPr/>
        <a:lstStyle/>
        <a:p>
          <a:endParaRPr lang="vi-VN"/>
        </a:p>
      </dgm:t>
    </dgm:pt>
    <dgm:pt modelId="{FFEA4B19-850A-4EDD-A33C-2EFE6BADDD49}" type="sibTrans" cxnId="{C5B0EECA-3C86-4137-9B7E-DA3E9E15E8FA}">
      <dgm:prSet/>
      <dgm:spPr/>
      <dgm:t>
        <a:bodyPr/>
        <a:lstStyle/>
        <a:p>
          <a:endParaRPr lang="vi-VN"/>
        </a:p>
      </dgm:t>
    </dgm:pt>
    <mc:AlternateContent xmlns:mc="http://schemas.openxmlformats.org/markup-compatibility/2006" xmlns:a14="http://schemas.microsoft.com/office/drawing/2010/main">
      <mc:Choice Requires="a14">
        <dgm:pt modelId="{040AB718-992B-46D3-A5FE-EA5AB9A0E138}">
          <dgm:prSet phldrT="[Text]" custT="1"/>
          <dgm:spPr>
            <a:solidFill>
              <a:srgbClr val="92D050"/>
            </a:solidFill>
          </dgm:spPr>
          <dgm:t>
            <a:bodyPr/>
            <a:lstStyle/>
            <a:p>
              <a:pPr algn="l"/>
              <a:endParaRPr lang="vi-VN" sz="1200" b="0" dirty="0">
                <a:solidFill>
                  <a:schemeClr val="tx1"/>
                </a:solidFill>
                <a:latin typeface="+mn-lt"/>
                <a:cs typeface="Arabic Typesetting" panose="03020402040406030203" pitchFamily="66" charset="-78"/>
              </a:endParaRPr>
            </a:p>
            <a:p>
              <a:pPr algn="l"/>
              <a:endParaRPr lang="vi-VN" sz="1200" b="0" dirty="0">
                <a:solidFill>
                  <a:schemeClr val="tx1"/>
                </a:solidFill>
                <a:latin typeface="+mn-lt"/>
                <a:cs typeface="Arabic Typesetting" panose="03020402040406030203" pitchFamily="66" charset="-78"/>
              </a:endParaRPr>
            </a:p>
            <a:p>
              <a:pPr algn="l"/>
              <a:endParaRPr lang="vi-VN" sz="1200" b="0" dirty="0">
                <a:solidFill>
                  <a:schemeClr val="tx1"/>
                </a:solidFill>
                <a:latin typeface="+mn-lt"/>
                <a:cs typeface="Arabic Typesetting" panose="03020402040406030203" pitchFamily="66" charset="-78"/>
              </a:endParaRPr>
            </a:p>
            <a:p>
              <a:pPr algn="l"/>
              <a:endParaRPr lang="vi-VN" sz="1200" b="0" dirty="0">
                <a:solidFill>
                  <a:schemeClr val="tx1"/>
                </a:solidFill>
                <a:latin typeface="+mn-lt"/>
                <a:cs typeface="Arabic Typesetting" panose="03020402040406030203" pitchFamily="66" charset="-78"/>
              </a:endParaRPr>
            </a:p>
            <a:p>
              <a:pPr algn="l"/>
              <a:r>
                <a:rPr lang="vi-VN" sz="1200" b="0" dirty="0">
                  <a:solidFill>
                    <a:schemeClr val="tx1"/>
                  </a:solidFill>
                  <a:latin typeface="+mn-lt"/>
                  <a:cs typeface="Arabic Typesetting" panose="03020402040406030203" pitchFamily="66" charset="-78"/>
                </a:rPr>
                <a:t>For each activity, statistic information is required included:</a:t>
              </a:r>
            </a:p>
            <a:p>
              <a:pPr algn="l"/>
              <a:r>
                <a:rPr lang="vi-VN" sz="1200" b="0" dirty="0">
                  <a:solidFill>
                    <a:schemeClr val="tx1"/>
                  </a:solidFill>
                  <a:latin typeface="+mn-lt"/>
                  <a:cs typeface="Arabic Typesetting" panose="03020402040406030203" pitchFamily="66" charset="-78"/>
                </a:rPr>
                <a:t>- Sample mean (</a:t>
              </a:r>
              <a14:m>
                <m:oMath xmlns:m="http://schemas.openxmlformats.org/officeDocument/2006/math">
                  <m:acc>
                    <m:accPr>
                      <m:chr m:val="̅"/>
                      <m:ctrlPr>
                        <a:rPr lang="vi-VN" sz="1200" b="0" i="1" dirty="0" smtClean="0">
                          <a:solidFill>
                            <a:schemeClr val="tx1"/>
                          </a:solidFill>
                          <a:latin typeface="Cambria Math" panose="02040503050406030204" pitchFamily="18" charset="0"/>
                        </a:rPr>
                      </m:ctrlPr>
                    </m:accPr>
                    <m:e>
                      <m:r>
                        <m:rPr>
                          <m:sty m:val="p"/>
                        </m:rPr>
                        <a:rPr lang="vi-VN" sz="1200" b="0" i="1" dirty="0" smtClean="0">
                          <a:solidFill>
                            <a:schemeClr val="tx1"/>
                          </a:solidFill>
                          <a:latin typeface="Cambria Math" panose="02040503050406030204" pitchFamily="18" charset="0"/>
                        </a:rPr>
                        <m:t>X</m:t>
                      </m:r>
                    </m:e>
                  </m:acc>
                </m:oMath>
              </a14:m>
              <a:r>
                <a:rPr lang="vi-VN" sz="1200" b="0" dirty="0">
                  <a:solidFill>
                    <a:schemeClr val="tx1"/>
                  </a:solidFill>
                  <a:latin typeface="+mn-lt"/>
                  <a:cs typeface="Arabic Typesetting" panose="03020402040406030203" pitchFamily="66" charset="-78"/>
                </a:rPr>
                <a:t>)</a:t>
              </a:r>
            </a:p>
            <a:p>
              <a:pPr algn="l"/>
              <a:r>
                <a:rPr lang="vi-VN" sz="1200" b="0" dirty="0">
                  <a:solidFill>
                    <a:schemeClr val="tx1"/>
                  </a:solidFill>
                  <a:latin typeface="+mn-lt"/>
                  <a:cs typeface="Arabic Typesetting" panose="03020402040406030203" pitchFamily="66" charset="-78"/>
                </a:rPr>
                <a:t>- Standard Deviation (SD)</a:t>
              </a:r>
            </a:p>
            <a:p>
              <a:pPr algn="l"/>
              <a:r>
                <a:rPr lang="vi-VN" sz="1200" b="0" dirty="0">
                  <a:solidFill>
                    <a:schemeClr val="tx1"/>
                  </a:solidFill>
                  <a:latin typeface="+mn-lt"/>
                  <a:cs typeface="Arabic Typesetting" panose="03020402040406030203" pitchFamily="66" charset="-78"/>
                </a:rPr>
                <a:t>- Sample size (n)</a:t>
              </a:r>
            </a:p>
            <a:p>
              <a:pPr algn="l"/>
              <a:r>
                <a:rPr lang="vi-VN" sz="1200" b="0" dirty="0">
                  <a:solidFill>
                    <a:schemeClr val="tx1"/>
                  </a:solidFill>
                  <a:latin typeface="+mn-lt"/>
                  <a:cs typeface="Arabic Typesetting" panose="03020402040406030203" pitchFamily="66" charset="-78"/>
                </a:rPr>
                <a:t>- Standard error (SE)</a:t>
              </a:r>
              <a:endParaRPr lang="vi-VN" sz="1200" b="0" dirty="0">
                <a:solidFill>
                  <a:schemeClr val="tx1"/>
                </a:solidFill>
                <a:highlight>
                  <a:srgbClr val="FFFF00"/>
                </a:highlight>
                <a:latin typeface="+mn-lt"/>
                <a:cs typeface="Arabic Typesetting" panose="03020402040406030203" pitchFamily="66" charset="-78"/>
              </a:endParaRPr>
            </a:p>
            <a:p>
              <a:pPr algn="l"/>
              <a:endParaRPr lang="vi-VN" sz="1200" b="0" dirty="0">
                <a:solidFill>
                  <a:schemeClr val="tx1"/>
                </a:solidFill>
                <a:latin typeface="+mn-lt"/>
                <a:cs typeface="Arabic Typesetting" panose="03020402040406030203" pitchFamily="66" charset="-78"/>
              </a:endParaRPr>
            </a:p>
            <a:p>
              <a:pPr algn="just"/>
              <a:endParaRPr lang="vi-VN" sz="1200" b="0" dirty="0">
                <a:solidFill>
                  <a:schemeClr val="tx1"/>
                </a:solidFill>
                <a:latin typeface="+mn-lt"/>
                <a:cs typeface="Arabic Typesetting" panose="03020402040406030203" pitchFamily="66" charset="-78"/>
              </a:endParaRPr>
            </a:p>
          </dgm:t>
        </dgm:pt>
      </mc:Choice>
      <mc:Fallback xmlns="">
        <dgm:pt modelId="{040AB718-992B-46D3-A5FE-EA5AB9A0E138}">
          <dgm:prSet phldrT="[Text]" custT="1"/>
          <dgm:spPr>
            <a:solidFill>
              <a:srgbClr val="92D050"/>
            </a:solidFill>
          </dgm:spPr>
          <dgm:t>
            <a:bodyPr/>
            <a:lstStyle/>
            <a:p>
              <a:pPr algn="l"/>
              <a:endParaRPr lang="vi-VN" sz="1200" b="0" dirty="0">
                <a:solidFill>
                  <a:schemeClr val="tx1"/>
                </a:solidFill>
                <a:latin typeface="+mn-lt"/>
                <a:cs typeface="Arabic Typesetting" panose="03020402040406030203" pitchFamily="66" charset="-78"/>
              </a:endParaRPr>
            </a:p>
            <a:p>
              <a:pPr algn="l"/>
              <a:endParaRPr lang="vi-VN" sz="1200" b="0" dirty="0">
                <a:solidFill>
                  <a:schemeClr val="tx1"/>
                </a:solidFill>
                <a:latin typeface="+mn-lt"/>
                <a:cs typeface="Arabic Typesetting" panose="03020402040406030203" pitchFamily="66" charset="-78"/>
              </a:endParaRPr>
            </a:p>
            <a:p>
              <a:pPr algn="l"/>
              <a:endParaRPr lang="vi-VN" sz="1200" b="0" dirty="0">
                <a:solidFill>
                  <a:schemeClr val="tx1"/>
                </a:solidFill>
                <a:latin typeface="+mn-lt"/>
                <a:cs typeface="Arabic Typesetting" panose="03020402040406030203" pitchFamily="66" charset="-78"/>
              </a:endParaRPr>
            </a:p>
            <a:p>
              <a:pPr algn="l"/>
              <a:endParaRPr lang="vi-VN" sz="1200" b="0" dirty="0">
                <a:solidFill>
                  <a:schemeClr val="tx1"/>
                </a:solidFill>
                <a:latin typeface="+mn-lt"/>
                <a:cs typeface="Arabic Typesetting" panose="03020402040406030203" pitchFamily="66" charset="-78"/>
              </a:endParaRPr>
            </a:p>
            <a:p>
              <a:pPr algn="l"/>
              <a:r>
                <a:rPr lang="vi-VN" sz="1200" b="0" dirty="0">
                  <a:solidFill>
                    <a:schemeClr val="tx1"/>
                  </a:solidFill>
                  <a:latin typeface="+mn-lt"/>
                  <a:cs typeface="Arabic Typesetting" panose="03020402040406030203" pitchFamily="66" charset="-78"/>
                </a:rPr>
                <a:t>For each activity, statistic information is required included:</a:t>
              </a:r>
            </a:p>
            <a:p>
              <a:pPr algn="l"/>
              <a:r>
                <a:rPr lang="vi-VN" sz="1200" b="0" dirty="0">
                  <a:solidFill>
                    <a:schemeClr val="tx1"/>
                  </a:solidFill>
                  <a:latin typeface="+mn-lt"/>
                  <a:cs typeface="Arabic Typesetting" panose="03020402040406030203" pitchFamily="66" charset="-78"/>
                </a:rPr>
                <a:t>- Sample mean (</a:t>
              </a:r>
              <a:r>
                <a:rPr lang="vi-VN" sz="1200" b="0" i="0" dirty="0">
                  <a:solidFill>
                    <a:schemeClr val="tx1"/>
                  </a:solidFill>
                  <a:latin typeface="Cambria Math" panose="02040503050406030204" pitchFamily="18" charset="0"/>
                </a:rPr>
                <a:t>X ̅</a:t>
              </a:r>
              <a:r>
                <a:rPr lang="vi-VN" sz="1200" b="0" dirty="0">
                  <a:solidFill>
                    <a:schemeClr val="tx1"/>
                  </a:solidFill>
                  <a:latin typeface="+mn-lt"/>
                  <a:cs typeface="Arabic Typesetting" panose="03020402040406030203" pitchFamily="66" charset="-78"/>
                </a:rPr>
                <a:t>)</a:t>
              </a:r>
            </a:p>
            <a:p>
              <a:pPr algn="l"/>
              <a:r>
                <a:rPr lang="vi-VN" sz="1200" b="0" dirty="0">
                  <a:solidFill>
                    <a:schemeClr val="tx1"/>
                  </a:solidFill>
                  <a:latin typeface="+mn-lt"/>
                  <a:cs typeface="Arabic Typesetting" panose="03020402040406030203" pitchFamily="66" charset="-78"/>
                </a:rPr>
                <a:t>- Standard Deviation (SD)</a:t>
              </a:r>
            </a:p>
            <a:p>
              <a:pPr algn="l"/>
              <a:r>
                <a:rPr lang="vi-VN" sz="1200" b="0" dirty="0">
                  <a:solidFill>
                    <a:schemeClr val="tx1"/>
                  </a:solidFill>
                  <a:latin typeface="+mn-lt"/>
                  <a:cs typeface="Arabic Typesetting" panose="03020402040406030203" pitchFamily="66" charset="-78"/>
                </a:rPr>
                <a:t>- Sample size (n)</a:t>
              </a:r>
            </a:p>
            <a:p>
              <a:pPr algn="l"/>
              <a:r>
                <a:rPr lang="vi-VN" sz="1200" b="0" dirty="0">
                  <a:solidFill>
                    <a:schemeClr val="tx1"/>
                  </a:solidFill>
                  <a:latin typeface="+mn-lt"/>
                  <a:cs typeface="Arabic Typesetting" panose="03020402040406030203" pitchFamily="66" charset="-78"/>
                </a:rPr>
                <a:t>- Standard error (SE)</a:t>
              </a:r>
              <a:endParaRPr lang="vi-VN" sz="1200" b="0" dirty="0">
                <a:solidFill>
                  <a:schemeClr val="tx1"/>
                </a:solidFill>
                <a:highlight>
                  <a:srgbClr val="FFFF00"/>
                </a:highlight>
                <a:latin typeface="+mn-lt"/>
                <a:cs typeface="Arabic Typesetting" panose="03020402040406030203" pitchFamily="66" charset="-78"/>
              </a:endParaRPr>
            </a:p>
            <a:p>
              <a:pPr algn="l"/>
              <a:endParaRPr lang="vi-VN" sz="1200" b="0" dirty="0">
                <a:solidFill>
                  <a:schemeClr val="tx1"/>
                </a:solidFill>
                <a:latin typeface="+mn-lt"/>
                <a:cs typeface="Arabic Typesetting" panose="03020402040406030203" pitchFamily="66" charset="-78"/>
              </a:endParaRPr>
            </a:p>
            <a:p>
              <a:pPr algn="just"/>
              <a:endParaRPr lang="vi-VN" sz="1200" b="0" dirty="0">
                <a:solidFill>
                  <a:schemeClr val="tx1"/>
                </a:solidFill>
                <a:latin typeface="+mn-lt"/>
                <a:cs typeface="Arabic Typesetting" panose="03020402040406030203" pitchFamily="66" charset="-78"/>
              </a:endParaRPr>
            </a:p>
          </dgm:t>
        </dgm:pt>
      </mc:Fallback>
    </mc:AlternateContent>
    <dgm:pt modelId="{05F3E78A-0DDB-4958-A6EC-E621F47C2FD7}" type="parTrans" cxnId="{AAF3C1F7-6063-4534-AFF7-6AF730CC2869}">
      <dgm:prSet/>
      <dgm:spPr/>
      <dgm:t>
        <a:bodyPr/>
        <a:lstStyle/>
        <a:p>
          <a:endParaRPr lang="vi-VN"/>
        </a:p>
      </dgm:t>
    </dgm:pt>
    <dgm:pt modelId="{B00CAECA-C4C4-4289-928C-8D941853BB09}" type="sibTrans" cxnId="{AAF3C1F7-6063-4534-AFF7-6AF730CC2869}">
      <dgm:prSet/>
      <dgm:spPr/>
      <dgm:t>
        <a:bodyPr/>
        <a:lstStyle/>
        <a:p>
          <a:endParaRPr lang="vi-VN"/>
        </a:p>
      </dgm:t>
    </dgm:pt>
    <dgm:pt modelId="{0B576C17-4305-4F26-A394-0DD8D3E18EE4}">
      <dgm:prSet phldrT="[Text]" custT="1"/>
      <dgm:spPr>
        <a:solidFill>
          <a:srgbClr val="92D050"/>
        </a:solidFill>
      </dgm:spPr>
      <dgm:t>
        <a:bodyPr/>
        <a:lstStyle/>
        <a:p>
          <a:pPr algn="l"/>
          <a:endParaRPr lang="en-US" sz="1200" b="0" dirty="0">
            <a:solidFill>
              <a:schemeClr val="tx1"/>
            </a:solidFill>
            <a:latin typeface="Arial" panose="020B0604020202020204" pitchFamily="34" charset="0"/>
            <a:cs typeface="Arial" panose="020B0604020202020204" pitchFamily="34" charset="0"/>
          </a:endParaRPr>
        </a:p>
        <a:p>
          <a:pPr algn="l"/>
          <a:r>
            <a:rPr lang="en-US" sz="1200" b="0" dirty="0">
              <a:solidFill>
                <a:schemeClr val="tx1"/>
              </a:solidFill>
              <a:latin typeface="Arial" panose="020B0604020202020204" pitchFamily="34" charset="0"/>
              <a:cs typeface="Arial" panose="020B0604020202020204" pitchFamily="34" charset="0"/>
            </a:rPr>
            <a:t>Use the t-critical value and standard error to calculate the confidence interval for each activity </a:t>
          </a:r>
          <a:r>
            <a:rPr lang="en-US" sz="1200" b="0" dirty="0">
              <a:solidFill>
                <a:schemeClr val="tx1"/>
              </a:solidFill>
              <a:latin typeface="Arial (Body)"/>
            </a:rPr>
            <a:t>(computers, gaming, smartphones, TV) </a:t>
          </a:r>
          <a:r>
            <a:rPr lang="en-US" sz="1200" b="0" dirty="0">
              <a:solidFill>
                <a:schemeClr val="tx1"/>
              </a:solidFill>
              <a:latin typeface="Arial" panose="020B0604020202020204" pitchFamily="34" charset="0"/>
              <a:cs typeface="Arial" panose="020B0604020202020204" pitchFamily="34" charset="0"/>
            </a:rPr>
            <a:t> </a:t>
          </a:r>
          <a:endParaRPr lang="vi-VN" sz="1200" b="0" dirty="0">
            <a:solidFill>
              <a:schemeClr val="tx1"/>
            </a:solidFill>
            <a:latin typeface="Arial" panose="020B0604020202020204" pitchFamily="34" charset="0"/>
            <a:cs typeface="Arial" panose="020B0604020202020204" pitchFamily="34" charset="0"/>
          </a:endParaRPr>
        </a:p>
        <a:p>
          <a:pPr algn="ctr"/>
          <a:endParaRPr lang="vi-VN" sz="1200" b="0" dirty="0">
            <a:solidFill>
              <a:schemeClr val="tx1"/>
            </a:solidFill>
            <a:latin typeface="Arial" panose="020B0604020202020204" pitchFamily="34" charset="0"/>
            <a:cs typeface="Arial" panose="020B0604020202020204" pitchFamily="34" charset="0"/>
          </a:endParaRPr>
        </a:p>
      </dgm:t>
    </dgm:pt>
    <dgm:pt modelId="{156B6649-4B3F-4A36-878C-82390B3E01D9}" type="parTrans" cxnId="{B7CC7FFA-0EE4-4DF0-A1F2-6BDF05BAEBB7}">
      <dgm:prSet/>
      <dgm:spPr/>
      <dgm:t>
        <a:bodyPr/>
        <a:lstStyle/>
        <a:p>
          <a:endParaRPr lang="vi-VN"/>
        </a:p>
      </dgm:t>
    </dgm:pt>
    <dgm:pt modelId="{77F4779A-93E9-42EB-904B-A209AD79510A}" type="sibTrans" cxnId="{B7CC7FFA-0EE4-4DF0-A1F2-6BDF05BAEBB7}">
      <dgm:prSet/>
      <dgm:spPr/>
      <dgm:t>
        <a:bodyPr/>
        <a:lstStyle/>
        <a:p>
          <a:endParaRPr lang="vi-VN"/>
        </a:p>
      </dgm:t>
    </dgm:pt>
    <dgm:pt modelId="{4F840FCD-4105-4E7C-9B63-6D8D242C6D14}">
      <dgm:prSet phldrT="[Text]" custT="1"/>
      <dgm:spPr>
        <a:solidFill>
          <a:srgbClr val="92D050"/>
        </a:solidFill>
      </dgm:spPr>
      <dgm:t>
        <a:bodyPr/>
        <a:lstStyle/>
        <a:p>
          <a:pPr algn="l"/>
          <a:endParaRPr lang="en-US" sz="1100" b="0" dirty="0">
            <a:solidFill>
              <a:schemeClr val="tx1"/>
            </a:solidFill>
            <a:latin typeface="Arial" panose="020B0604020202020204" pitchFamily="34" charset="0"/>
            <a:cs typeface="Arial" panose="020B0604020202020204" pitchFamily="34" charset="0"/>
          </a:endParaRPr>
        </a:p>
        <a:p>
          <a:pPr algn="l"/>
          <a:endParaRPr lang="en-US" sz="1200" b="0" dirty="0">
            <a:solidFill>
              <a:schemeClr val="tx1"/>
            </a:solidFill>
            <a:latin typeface="Arial" panose="020B0604020202020204" pitchFamily="34" charset="0"/>
            <a:cs typeface="Arial" panose="020B0604020202020204" pitchFamily="34" charset="0"/>
          </a:endParaRPr>
        </a:p>
        <a:p>
          <a:pPr algn="l"/>
          <a:endParaRPr lang="en-US" sz="1200" b="0" dirty="0">
            <a:solidFill>
              <a:schemeClr val="tx1"/>
            </a:solidFill>
            <a:latin typeface="Arial" panose="020B0604020202020204" pitchFamily="34" charset="0"/>
            <a:cs typeface="Arial" panose="020B0604020202020204" pitchFamily="34" charset="0"/>
          </a:endParaRPr>
        </a:p>
        <a:p>
          <a:pPr algn="l"/>
          <a:r>
            <a:rPr lang="en-US" sz="1200" b="0" dirty="0">
              <a:solidFill>
                <a:schemeClr val="tx1"/>
              </a:solidFill>
              <a:latin typeface="Arial" panose="020B0604020202020204" pitchFamily="34" charset="0"/>
              <a:cs typeface="Arial" panose="020B0604020202020204" pitchFamily="34" charset="0"/>
            </a:rPr>
            <a:t>B</a:t>
          </a:r>
          <a:r>
            <a:rPr lang="vi-VN" sz="1200" b="0" dirty="0">
              <a:solidFill>
                <a:schemeClr val="tx1"/>
              </a:solidFill>
              <a:latin typeface="Arial" panose="020B0604020202020204" pitchFamily="34" charset="0"/>
              <a:cs typeface="Arial" panose="020B0604020202020204" pitchFamily="34" charset="0"/>
            </a:rPr>
            <a:t>as</a:t>
          </a:r>
          <a:r>
            <a:rPr lang="en-US" sz="1200" b="0" dirty="0">
              <a:solidFill>
                <a:schemeClr val="tx1"/>
              </a:solidFill>
              <a:latin typeface="Arial" panose="020B0604020202020204" pitchFamily="34" charset="0"/>
              <a:cs typeface="Arial" panose="020B0604020202020204" pitchFamily="34" charset="0"/>
            </a:rPr>
            <a:t>ed on the CI r</a:t>
          </a:r>
          <a:r>
            <a:rPr lang="vi-VN" sz="1200" b="0" dirty="0">
              <a:solidFill>
                <a:schemeClr val="tx1"/>
              </a:solidFill>
              <a:latin typeface="Arial" panose="020B0604020202020204" pitchFamily="34" charset="0"/>
              <a:cs typeface="Arial" panose="020B0604020202020204" pitchFamily="34" charset="0"/>
            </a:rPr>
            <a:t>es</a:t>
          </a:r>
          <a:r>
            <a:rPr lang="en-US" sz="1200" b="0" dirty="0" err="1">
              <a:solidFill>
                <a:schemeClr val="tx1"/>
              </a:solidFill>
              <a:latin typeface="Arial" panose="020B0604020202020204" pitchFamily="34" charset="0"/>
              <a:cs typeface="Arial" panose="020B0604020202020204" pitchFamily="34" charset="0"/>
            </a:rPr>
            <a:t>ults</a:t>
          </a:r>
          <a:r>
            <a:rPr lang="en-US" sz="1200" b="0" dirty="0">
              <a:solidFill>
                <a:schemeClr val="tx1"/>
              </a:solidFill>
              <a:latin typeface="Arial" panose="020B0604020202020204" pitchFamily="34" charset="0"/>
              <a:cs typeface="Arial" panose="020B0604020202020204" pitchFamily="34" charset="0"/>
            </a:rPr>
            <a:t> to:</a:t>
          </a:r>
        </a:p>
        <a:p>
          <a:pPr algn="l"/>
          <a:r>
            <a:rPr lang="en-US" sz="1200" b="0" dirty="0">
              <a:solidFill>
                <a:schemeClr val="tx1"/>
              </a:solidFill>
              <a:latin typeface="Arial" panose="020B0604020202020204" pitchFamily="34" charset="0"/>
              <a:cs typeface="Arial" panose="020B0604020202020204" pitchFamily="34" charset="0"/>
            </a:rPr>
            <a:t>- Recognize the average time across activities (computers, gaming, smartphones, TV) at 99% confidence level.</a:t>
          </a:r>
        </a:p>
        <a:p>
          <a:pPr algn="l"/>
          <a:r>
            <a:rPr lang="en-US" sz="1200" b="0" dirty="0">
              <a:solidFill>
                <a:schemeClr val="tx1"/>
              </a:solidFill>
              <a:latin typeface="Arial" panose="020B0604020202020204" pitchFamily="34" charset="0"/>
              <a:cs typeface="Arial" panose="020B0604020202020204" pitchFamily="34" charset="0"/>
            </a:rPr>
            <a:t>- Compare screen time on weekends and weekdays across activities (computers, gaming, smartphones, TV).</a:t>
          </a:r>
          <a:endParaRPr lang="vi-VN" sz="1200" b="0" dirty="0">
            <a:solidFill>
              <a:schemeClr val="tx1"/>
            </a:solidFill>
            <a:latin typeface="Arial" panose="020B0604020202020204" pitchFamily="34" charset="0"/>
            <a:cs typeface="Arial" panose="020B0604020202020204" pitchFamily="34" charset="0"/>
          </a:endParaRPr>
        </a:p>
        <a:p>
          <a:pPr algn="ctr"/>
          <a:endParaRPr lang="en-US" sz="1200" b="0" dirty="0">
            <a:solidFill>
              <a:schemeClr val="tx1"/>
            </a:solidFill>
            <a:latin typeface="Arial (Body)"/>
          </a:endParaRPr>
        </a:p>
      </dgm:t>
    </dgm:pt>
    <dgm:pt modelId="{3E7CDD90-6332-45F5-9A7A-A95606CA3E53}" type="parTrans" cxnId="{2A74F94C-6D28-4751-8F16-AD796750C578}">
      <dgm:prSet/>
      <dgm:spPr/>
      <dgm:t>
        <a:bodyPr/>
        <a:lstStyle/>
        <a:p>
          <a:endParaRPr lang="vi-VN"/>
        </a:p>
      </dgm:t>
    </dgm:pt>
    <dgm:pt modelId="{C32F1F6D-0DB9-412B-95BE-18A9FDF82643}" type="sibTrans" cxnId="{2A74F94C-6D28-4751-8F16-AD796750C578}">
      <dgm:prSet/>
      <dgm:spPr/>
      <dgm:t>
        <a:bodyPr/>
        <a:lstStyle/>
        <a:p>
          <a:endParaRPr lang="vi-VN"/>
        </a:p>
      </dgm:t>
    </dgm:pt>
    <dgm:pt modelId="{D12EEA12-FF9B-4071-886E-F5A007CDCDCD}" type="pres">
      <dgm:prSet presAssocID="{88C7A800-7255-45FD-B45F-5ED34927559B}" presName="CompostProcess" presStyleCnt="0">
        <dgm:presLayoutVars>
          <dgm:dir/>
          <dgm:resizeHandles val="exact"/>
        </dgm:presLayoutVars>
      </dgm:prSet>
      <dgm:spPr/>
    </dgm:pt>
    <dgm:pt modelId="{C8DE15CB-8F1D-40A8-9952-002A724487DF}" type="pres">
      <dgm:prSet presAssocID="{88C7A800-7255-45FD-B45F-5ED34927559B}" presName="arrow" presStyleLbl="bgShp" presStyleIdx="0" presStyleCnt="1" custScaleX="117647" custLinFactNeighborX="-7113" custLinFactNeighborY="5605"/>
      <dgm:spPr>
        <a:solidFill>
          <a:schemeClr val="bg1">
            <a:lumMod val="75000"/>
          </a:schemeClr>
        </a:solidFill>
      </dgm:spPr>
    </dgm:pt>
    <dgm:pt modelId="{1AC0928A-347D-48F8-AFD7-93BCD5F65833}" type="pres">
      <dgm:prSet presAssocID="{88C7A800-7255-45FD-B45F-5ED34927559B}" presName="linearProcess" presStyleCnt="0"/>
      <dgm:spPr/>
    </dgm:pt>
    <dgm:pt modelId="{2B56543C-0AA5-4752-AFD2-6C39CF65CFD0}" type="pres">
      <dgm:prSet presAssocID="{C829CE51-9C16-4276-AB05-3F8D5A7E3537}" presName="textNode" presStyleLbl="node1" presStyleIdx="0" presStyleCnt="4" custScaleX="131546" custScaleY="109842" custLinFactNeighborX="40328" custLinFactNeighborY="885">
        <dgm:presLayoutVars>
          <dgm:bulletEnabled val="1"/>
        </dgm:presLayoutVars>
      </dgm:prSet>
      <dgm:spPr/>
    </dgm:pt>
    <dgm:pt modelId="{579796DE-A718-4883-9D96-9085FFEC0394}" type="pres">
      <dgm:prSet presAssocID="{FFEA4B19-850A-4EDD-A33C-2EFE6BADDD49}" presName="sibTrans" presStyleCnt="0"/>
      <dgm:spPr/>
    </dgm:pt>
    <dgm:pt modelId="{5875300E-104A-40DD-B890-9CD99505E3A9}" type="pres">
      <dgm:prSet presAssocID="{040AB718-992B-46D3-A5FE-EA5AB9A0E138}" presName="textNode" presStyleLbl="node1" presStyleIdx="1" presStyleCnt="4" custScaleX="128116" custScaleY="110194" custLinFactNeighborX="17501" custLinFactNeighborY="-2178">
        <dgm:presLayoutVars>
          <dgm:bulletEnabled val="1"/>
        </dgm:presLayoutVars>
      </dgm:prSet>
      <dgm:spPr/>
    </dgm:pt>
    <dgm:pt modelId="{4DFE6EFD-A61F-4E72-8ACF-A53CCFA7E3FD}" type="pres">
      <dgm:prSet presAssocID="{B00CAECA-C4C4-4289-928C-8D941853BB09}" presName="sibTrans" presStyleCnt="0"/>
      <dgm:spPr/>
    </dgm:pt>
    <dgm:pt modelId="{AEAEFBBC-39E4-4C2A-BBC6-91507B206658}" type="pres">
      <dgm:prSet presAssocID="{0B576C17-4305-4F26-A394-0DD8D3E18EE4}" presName="textNode" presStyleLbl="node1" presStyleIdx="2" presStyleCnt="4" custScaleX="138236" custScaleY="110194" custLinFactNeighborX="-8637" custLinFactNeighborY="-2178">
        <dgm:presLayoutVars>
          <dgm:bulletEnabled val="1"/>
        </dgm:presLayoutVars>
      </dgm:prSet>
      <dgm:spPr/>
    </dgm:pt>
    <dgm:pt modelId="{13517F56-3383-46F9-A5D8-63DC1F2C3630}" type="pres">
      <dgm:prSet presAssocID="{77F4779A-93E9-42EB-904B-A209AD79510A}" presName="sibTrans" presStyleCnt="0"/>
      <dgm:spPr/>
    </dgm:pt>
    <dgm:pt modelId="{77FB1C40-A519-4A2F-98A3-7F39923AE3F4}" type="pres">
      <dgm:prSet presAssocID="{4F840FCD-4105-4E7C-9B63-6D8D242C6D14}" presName="textNode" presStyleLbl="node1" presStyleIdx="3" presStyleCnt="4" custScaleX="153947" custScaleY="110194" custLinFactNeighborY="-2178">
        <dgm:presLayoutVars>
          <dgm:bulletEnabled val="1"/>
        </dgm:presLayoutVars>
      </dgm:prSet>
      <dgm:spPr/>
    </dgm:pt>
  </dgm:ptLst>
  <dgm:cxnLst>
    <dgm:cxn modelId="{ED371A0F-020E-451D-9B0B-4FA6BADB97CB}" type="presOf" srcId="{040AB718-992B-46D3-A5FE-EA5AB9A0E138}" destId="{5875300E-104A-40DD-B890-9CD99505E3A9}" srcOrd="0" destOrd="0" presId="urn:microsoft.com/office/officeart/2005/8/layout/hProcess9"/>
    <dgm:cxn modelId="{2A74F94C-6D28-4751-8F16-AD796750C578}" srcId="{88C7A800-7255-45FD-B45F-5ED34927559B}" destId="{4F840FCD-4105-4E7C-9B63-6D8D242C6D14}" srcOrd="3" destOrd="0" parTransId="{3E7CDD90-6332-45F5-9A7A-A95606CA3E53}" sibTransId="{C32F1F6D-0DB9-412B-95BE-18A9FDF82643}"/>
    <dgm:cxn modelId="{3B048F85-0C14-4C03-9B8D-076F3FEA9A5E}" type="presOf" srcId="{88C7A800-7255-45FD-B45F-5ED34927559B}" destId="{D12EEA12-FF9B-4071-886E-F5A007CDCDCD}" srcOrd="0" destOrd="0" presId="urn:microsoft.com/office/officeart/2005/8/layout/hProcess9"/>
    <dgm:cxn modelId="{14A531C8-2538-4925-BBB8-A5308B00D550}" type="presOf" srcId="{0B576C17-4305-4F26-A394-0DD8D3E18EE4}" destId="{AEAEFBBC-39E4-4C2A-BBC6-91507B206658}" srcOrd="0" destOrd="0" presId="urn:microsoft.com/office/officeart/2005/8/layout/hProcess9"/>
    <dgm:cxn modelId="{C5B0EECA-3C86-4137-9B7E-DA3E9E15E8FA}" srcId="{88C7A800-7255-45FD-B45F-5ED34927559B}" destId="{C829CE51-9C16-4276-AB05-3F8D5A7E3537}" srcOrd="0" destOrd="0" parTransId="{D7765F36-18A6-4EFD-B116-72C5E52E9E14}" sibTransId="{FFEA4B19-850A-4EDD-A33C-2EFE6BADDD49}"/>
    <dgm:cxn modelId="{AFF73DEB-2FBC-4869-BC04-74797A81B8C1}" type="presOf" srcId="{C829CE51-9C16-4276-AB05-3F8D5A7E3537}" destId="{2B56543C-0AA5-4752-AFD2-6C39CF65CFD0}" srcOrd="0" destOrd="0" presId="urn:microsoft.com/office/officeart/2005/8/layout/hProcess9"/>
    <dgm:cxn modelId="{6B055CF6-A7B8-4F39-A0DD-E7B1D4732450}" type="presOf" srcId="{4F840FCD-4105-4E7C-9B63-6D8D242C6D14}" destId="{77FB1C40-A519-4A2F-98A3-7F39923AE3F4}" srcOrd="0" destOrd="0" presId="urn:microsoft.com/office/officeart/2005/8/layout/hProcess9"/>
    <dgm:cxn modelId="{AAF3C1F7-6063-4534-AFF7-6AF730CC2869}" srcId="{88C7A800-7255-45FD-B45F-5ED34927559B}" destId="{040AB718-992B-46D3-A5FE-EA5AB9A0E138}" srcOrd="1" destOrd="0" parTransId="{05F3E78A-0DDB-4958-A6EC-E621F47C2FD7}" sibTransId="{B00CAECA-C4C4-4289-928C-8D941853BB09}"/>
    <dgm:cxn modelId="{B7CC7FFA-0EE4-4DF0-A1F2-6BDF05BAEBB7}" srcId="{88C7A800-7255-45FD-B45F-5ED34927559B}" destId="{0B576C17-4305-4F26-A394-0DD8D3E18EE4}" srcOrd="2" destOrd="0" parTransId="{156B6649-4B3F-4A36-878C-82390B3E01D9}" sibTransId="{77F4779A-93E9-42EB-904B-A209AD79510A}"/>
    <dgm:cxn modelId="{91B01C60-BFD7-413F-9A8C-A457F7BEDA3D}" type="presParOf" srcId="{D12EEA12-FF9B-4071-886E-F5A007CDCDCD}" destId="{C8DE15CB-8F1D-40A8-9952-002A724487DF}" srcOrd="0" destOrd="0" presId="urn:microsoft.com/office/officeart/2005/8/layout/hProcess9"/>
    <dgm:cxn modelId="{AB8D2A7C-94AB-4BA2-941D-46EEB107D284}" type="presParOf" srcId="{D12EEA12-FF9B-4071-886E-F5A007CDCDCD}" destId="{1AC0928A-347D-48F8-AFD7-93BCD5F65833}" srcOrd="1" destOrd="0" presId="urn:microsoft.com/office/officeart/2005/8/layout/hProcess9"/>
    <dgm:cxn modelId="{C4861D9A-BE4B-46D1-9817-C5868B2A48F4}" type="presParOf" srcId="{1AC0928A-347D-48F8-AFD7-93BCD5F65833}" destId="{2B56543C-0AA5-4752-AFD2-6C39CF65CFD0}" srcOrd="0" destOrd="0" presId="urn:microsoft.com/office/officeart/2005/8/layout/hProcess9"/>
    <dgm:cxn modelId="{46D92994-353F-44A3-9DA2-E4426AC69713}" type="presParOf" srcId="{1AC0928A-347D-48F8-AFD7-93BCD5F65833}" destId="{579796DE-A718-4883-9D96-9085FFEC0394}" srcOrd="1" destOrd="0" presId="urn:microsoft.com/office/officeart/2005/8/layout/hProcess9"/>
    <dgm:cxn modelId="{5E1781BE-4685-4F9F-B93A-B9CE5556AD47}" type="presParOf" srcId="{1AC0928A-347D-48F8-AFD7-93BCD5F65833}" destId="{5875300E-104A-40DD-B890-9CD99505E3A9}" srcOrd="2" destOrd="0" presId="urn:microsoft.com/office/officeart/2005/8/layout/hProcess9"/>
    <dgm:cxn modelId="{8C52DB7E-13D2-4670-AD83-555EFCD5E90D}" type="presParOf" srcId="{1AC0928A-347D-48F8-AFD7-93BCD5F65833}" destId="{4DFE6EFD-A61F-4E72-8ACF-A53CCFA7E3FD}" srcOrd="3" destOrd="0" presId="urn:microsoft.com/office/officeart/2005/8/layout/hProcess9"/>
    <dgm:cxn modelId="{C37B6217-B92C-4E18-AA3D-0DCB5E429583}" type="presParOf" srcId="{1AC0928A-347D-48F8-AFD7-93BCD5F65833}" destId="{AEAEFBBC-39E4-4C2A-BBC6-91507B206658}" srcOrd="4" destOrd="0" presId="urn:microsoft.com/office/officeart/2005/8/layout/hProcess9"/>
    <dgm:cxn modelId="{5A5607C7-F1C2-4D91-8C57-ABC803C9D61F}" type="presParOf" srcId="{1AC0928A-347D-48F8-AFD7-93BCD5F65833}" destId="{13517F56-3383-46F9-A5D8-63DC1F2C3630}" srcOrd="5" destOrd="0" presId="urn:microsoft.com/office/officeart/2005/8/layout/hProcess9"/>
    <dgm:cxn modelId="{875A5F74-2720-4926-A188-B065276E5EDD}" type="presParOf" srcId="{1AC0928A-347D-48F8-AFD7-93BCD5F65833}" destId="{77FB1C40-A519-4A2F-98A3-7F39923AE3F4}" srcOrd="6"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C7A800-7255-45FD-B45F-5ED34927559B}"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vi-VN"/>
        </a:p>
      </dgm:t>
    </dgm:pt>
    <dgm:pt modelId="{C829CE51-9C16-4276-AB05-3F8D5A7E3537}">
      <dgm:prSet phldrT="[Text]" custT="1"/>
      <dgm:spPr>
        <a:solidFill>
          <a:srgbClr val="92D050"/>
        </a:solidFill>
      </dgm:spPr>
      <dgm:t>
        <a:bodyPr/>
        <a:lstStyle/>
        <a:p>
          <a:pPr algn="l"/>
          <a:endParaRPr lang="vi-VN" sz="1200" b="1" dirty="0">
            <a:solidFill>
              <a:schemeClr val="tx1"/>
            </a:solidFill>
          </a:endParaRPr>
        </a:p>
        <a:p>
          <a:pPr algn="l"/>
          <a:endParaRPr lang="vi-VN" sz="1200" b="1" dirty="0">
            <a:solidFill>
              <a:schemeClr val="tx1"/>
            </a:solidFill>
          </a:endParaRPr>
        </a:p>
        <a:p>
          <a:pPr algn="l"/>
          <a:r>
            <a:rPr lang="vi-VN" sz="1200" b="0" dirty="0">
              <a:solidFill>
                <a:schemeClr val="tx1"/>
              </a:solidFill>
              <a:latin typeface="Arial (Body)"/>
            </a:rPr>
            <a:t>W</a:t>
          </a:r>
          <a:r>
            <a:rPr lang="en-US" sz="1200" b="0" dirty="0">
              <a:solidFill>
                <a:schemeClr val="tx1"/>
              </a:solidFill>
              <a:latin typeface="Arial (Body)"/>
            </a:rPr>
            <a:t>hat </a:t>
          </a:r>
          <a:r>
            <a:rPr lang="vi-VN" sz="1200" b="0" dirty="0">
              <a:solidFill>
                <a:schemeClr val="tx1"/>
              </a:solidFill>
              <a:latin typeface="Arial (Body)"/>
            </a:rPr>
            <a:t>ar</a:t>
          </a:r>
          <a:r>
            <a:rPr lang="en-US" sz="1200" b="0" dirty="0">
              <a:solidFill>
                <a:schemeClr val="tx1"/>
              </a:solidFill>
              <a:latin typeface="Arial (Body)"/>
            </a:rPr>
            <a:t>e the average screen time across activities (computers, gaming, smartphones, TV) at 99% c</a:t>
          </a:r>
          <a:r>
            <a:rPr lang="vi-VN" sz="1200" b="0" dirty="0">
              <a:solidFill>
                <a:schemeClr val="tx1"/>
              </a:solidFill>
              <a:latin typeface="Arial (Body)"/>
            </a:rPr>
            <a:t>onf</a:t>
          </a:r>
          <a:r>
            <a:rPr lang="en-US" sz="1200" b="0" dirty="0" err="1">
              <a:solidFill>
                <a:schemeClr val="tx1"/>
              </a:solidFill>
              <a:latin typeface="Arial (Body)"/>
            </a:rPr>
            <a:t>idence</a:t>
          </a:r>
          <a:r>
            <a:rPr lang="en-US" sz="1200" b="0" dirty="0">
              <a:solidFill>
                <a:schemeClr val="tx1"/>
              </a:solidFill>
              <a:latin typeface="Arial (Body)"/>
            </a:rPr>
            <a:t> level?</a:t>
          </a:r>
        </a:p>
        <a:p>
          <a:pPr algn="l"/>
          <a:r>
            <a:rPr lang="en-US" sz="1200" b="0" dirty="0">
              <a:latin typeface="Arial (Body)"/>
            </a:rPr>
            <a:t>
</a:t>
          </a:r>
          <a:endParaRPr lang="vi-VN" sz="1200" b="1" dirty="0"/>
        </a:p>
        <a:p>
          <a:pPr algn="l"/>
          <a:r>
            <a:rPr lang="vi-VN" sz="1200" b="1" dirty="0"/>
            <a:t> </a:t>
          </a:r>
          <a:endParaRPr lang="vi-VN" sz="1200" dirty="0"/>
        </a:p>
      </dgm:t>
    </dgm:pt>
    <dgm:pt modelId="{D7765F36-18A6-4EFD-B116-72C5E52E9E14}" type="parTrans" cxnId="{C5B0EECA-3C86-4137-9B7E-DA3E9E15E8FA}">
      <dgm:prSet/>
      <dgm:spPr/>
      <dgm:t>
        <a:bodyPr/>
        <a:lstStyle/>
        <a:p>
          <a:endParaRPr lang="vi-VN"/>
        </a:p>
      </dgm:t>
    </dgm:pt>
    <dgm:pt modelId="{FFEA4B19-850A-4EDD-A33C-2EFE6BADDD49}" type="sibTrans" cxnId="{C5B0EECA-3C86-4137-9B7E-DA3E9E15E8FA}">
      <dgm:prSet/>
      <dgm:spPr/>
      <dgm:t>
        <a:bodyPr/>
        <a:lstStyle/>
        <a:p>
          <a:endParaRPr lang="vi-VN"/>
        </a:p>
      </dgm:t>
    </dgm:pt>
    <dgm:pt modelId="{040AB718-992B-46D3-A5FE-EA5AB9A0E138}">
      <dgm:prSet phldrT="[Text]" custT="1"/>
      <dgm:spPr>
        <a:blipFill>
          <a:blip xmlns:r="http://schemas.openxmlformats.org/officeDocument/2006/relationships" r:embed="rId1"/>
          <a:stretch>
            <a:fillRect/>
          </a:stretch>
        </a:blipFill>
      </dgm:spPr>
      <dgm:t>
        <a:bodyPr/>
        <a:lstStyle/>
        <a:p>
          <a:r>
            <a:rPr lang="vi-VN">
              <a:noFill/>
            </a:rPr>
            <a:t> </a:t>
          </a:r>
        </a:p>
      </dgm:t>
    </dgm:pt>
    <dgm:pt modelId="{05F3E78A-0DDB-4958-A6EC-E621F47C2FD7}" type="parTrans" cxnId="{AAF3C1F7-6063-4534-AFF7-6AF730CC2869}">
      <dgm:prSet/>
      <dgm:spPr/>
      <dgm:t>
        <a:bodyPr/>
        <a:lstStyle/>
        <a:p>
          <a:endParaRPr lang="vi-VN"/>
        </a:p>
      </dgm:t>
    </dgm:pt>
    <dgm:pt modelId="{B00CAECA-C4C4-4289-928C-8D941853BB09}" type="sibTrans" cxnId="{AAF3C1F7-6063-4534-AFF7-6AF730CC2869}">
      <dgm:prSet/>
      <dgm:spPr/>
      <dgm:t>
        <a:bodyPr/>
        <a:lstStyle/>
        <a:p>
          <a:endParaRPr lang="vi-VN"/>
        </a:p>
      </dgm:t>
    </dgm:pt>
    <dgm:pt modelId="{0B576C17-4305-4F26-A394-0DD8D3E18EE4}">
      <dgm:prSet phldrT="[Text]" custT="1"/>
      <dgm:spPr>
        <a:solidFill>
          <a:srgbClr val="92D050"/>
        </a:solidFill>
      </dgm:spPr>
      <dgm:t>
        <a:bodyPr/>
        <a:lstStyle/>
        <a:p>
          <a:pPr algn="l"/>
          <a:endParaRPr lang="en-US" sz="1200" b="0" dirty="0">
            <a:solidFill>
              <a:schemeClr val="tx1"/>
            </a:solidFill>
            <a:latin typeface="Arial" panose="020B0604020202020204" pitchFamily="34" charset="0"/>
            <a:cs typeface="Arial" panose="020B0604020202020204" pitchFamily="34" charset="0"/>
          </a:endParaRPr>
        </a:p>
        <a:p>
          <a:pPr algn="l"/>
          <a:r>
            <a:rPr lang="en-US" sz="1200" b="0" dirty="0">
              <a:solidFill>
                <a:schemeClr val="tx1"/>
              </a:solidFill>
              <a:latin typeface="Arial" panose="020B0604020202020204" pitchFamily="34" charset="0"/>
              <a:cs typeface="Arial" panose="020B0604020202020204" pitchFamily="34" charset="0"/>
            </a:rPr>
            <a:t>Use the t-critical value and standard error to calculate the confidence interval for each activity </a:t>
          </a:r>
          <a:r>
            <a:rPr lang="en-US" sz="1200" b="0" dirty="0">
              <a:solidFill>
                <a:schemeClr val="tx1"/>
              </a:solidFill>
              <a:latin typeface="Arial (Body)"/>
            </a:rPr>
            <a:t>(computers, gaming, smartphones, TV) </a:t>
          </a:r>
          <a:r>
            <a:rPr lang="en-US" sz="1200" b="0" dirty="0">
              <a:solidFill>
                <a:schemeClr val="tx1"/>
              </a:solidFill>
              <a:latin typeface="Arial" panose="020B0604020202020204" pitchFamily="34" charset="0"/>
              <a:cs typeface="Arial" panose="020B0604020202020204" pitchFamily="34" charset="0"/>
            </a:rPr>
            <a:t> </a:t>
          </a:r>
          <a:endParaRPr lang="vi-VN" sz="1200" b="0" dirty="0">
            <a:solidFill>
              <a:schemeClr val="tx1"/>
            </a:solidFill>
            <a:latin typeface="Arial" panose="020B0604020202020204" pitchFamily="34" charset="0"/>
            <a:cs typeface="Arial" panose="020B0604020202020204" pitchFamily="34" charset="0"/>
          </a:endParaRPr>
        </a:p>
        <a:p>
          <a:pPr algn="ctr"/>
          <a:endParaRPr lang="vi-VN" sz="1200" b="0" dirty="0">
            <a:solidFill>
              <a:schemeClr val="tx1"/>
            </a:solidFill>
            <a:latin typeface="Arial" panose="020B0604020202020204" pitchFamily="34" charset="0"/>
            <a:cs typeface="Arial" panose="020B0604020202020204" pitchFamily="34" charset="0"/>
          </a:endParaRPr>
        </a:p>
      </dgm:t>
    </dgm:pt>
    <dgm:pt modelId="{156B6649-4B3F-4A36-878C-82390B3E01D9}" type="parTrans" cxnId="{B7CC7FFA-0EE4-4DF0-A1F2-6BDF05BAEBB7}">
      <dgm:prSet/>
      <dgm:spPr/>
      <dgm:t>
        <a:bodyPr/>
        <a:lstStyle/>
        <a:p>
          <a:endParaRPr lang="vi-VN"/>
        </a:p>
      </dgm:t>
    </dgm:pt>
    <dgm:pt modelId="{77F4779A-93E9-42EB-904B-A209AD79510A}" type="sibTrans" cxnId="{B7CC7FFA-0EE4-4DF0-A1F2-6BDF05BAEBB7}">
      <dgm:prSet/>
      <dgm:spPr/>
      <dgm:t>
        <a:bodyPr/>
        <a:lstStyle/>
        <a:p>
          <a:endParaRPr lang="vi-VN"/>
        </a:p>
      </dgm:t>
    </dgm:pt>
    <dgm:pt modelId="{4F840FCD-4105-4E7C-9B63-6D8D242C6D14}">
      <dgm:prSet phldrT="[Text]" custT="1"/>
      <dgm:spPr>
        <a:solidFill>
          <a:srgbClr val="92D050"/>
        </a:solidFill>
      </dgm:spPr>
      <dgm:t>
        <a:bodyPr/>
        <a:lstStyle/>
        <a:p>
          <a:pPr algn="l"/>
          <a:endParaRPr lang="en-US" sz="1100" b="0" dirty="0">
            <a:solidFill>
              <a:schemeClr val="tx1"/>
            </a:solidFill>
            <a:latin typeface="Arial" panose="020B0604020202020204" pitchFamily="34" charset="0"/>
            <a:cs typeface="Arial" panose="020B0604020202020204" pitchFamily="34" charset="0"/>
          </a:endParaRPr>
        </a:p>
        <a:p>
          <a:pPr algn="l"/>
          <a:endParaRPr lang="en-US" sz="1200" b="0" dirty="0">
            <a:solidFill>
              <a:schemeClr val="tx1"/>
            </a:solidFill>
            <a:latin typeface="Arial" panose="020B0604020202020204" pitchFamily="34" charset="0"/>
            <a:cs typeface="Arial" panose="020B0604020202020204" pitchFamily="34" charset="0"/>
          </a:endParaRPr>
        </a:p>
        <a:p>
          <a:pPr algn="l"/>
          <a:endParaRPr lang="en-US" sz="1200" b="0" dirty="0">
            <a:solidFill>
              <a:schemeClr val="tx1"/>
            </a:solidFill>
            <a:latin typeface="Arial" panose="020B0604020202020204" pitchFamily="34" charset="0"/>
            <a:cs typeface="Arial" panose="020B0604020202020204" pitchFamily="34" charset="0"/>
          </a:endParaRPr>
        </a:p>
        <a:p>
          <a:pPr algn="l"/>
          <a:r>
            <a:rPr lang="en-US" sz="1200" b="0" dirty="0">
              <a:solidFill>
                <a:schemeClr val="tx1"/>
              </a:solidFill>
              <a:latin typeface="Arial" panose="020B0604020202020204" pitchFamily="34" charset="0"/>
              <a:cs typeface="Arial" panose="020B0604020202020204" pitchFamily="34" charset="0"/>
            </a:rPr>
            <a:t>B</a:t>
          </a:r>
          <a:r>
            <a:rPr lang="vi-VN" sz="1200" b="0" dirty="0">
              <a:solidFill>
                <a:schemeClr val="tx1"/>
              </a:solidFill>
              <a:latin typeface="Arial" panose="020B0604020202020204" pitchFamily="34" charset="0"/>
              <a:cs typeface="Arial" panose="020B0604020202020204" pitchFamily="34" charset="0"/>
            </a:rPr>
            <a:t>as</a:t>
          </a:r>
          <a:r>
            <a:rPr lang="en-US" sz="1200" b="0" dirty="0">
              <a:solidFill>
                <a:schemeClr val="tx1"/>
              </a:solidFill>
              <a:latin typeface="Arial" panose="020B0604020202020204" pitchFamily="34" charset="0"/>
              <a:cs typeface="Arial" panose="020B0604020202020204" pitchFamily="34" charset="0"/>
            </a:rPr>
            <a:t>ed on the CI r</a:t>
          </a:r>
          <a:r>
            <a:rPr lang="vi-VN" sz="1200" b="0" dirty="0">
              <a:solidFill>
                <a:schemeClr val="tx1"/>
              </a:solidFill>
              <a:latin typeface="Arial" panose="020B0604020202020204" pitchFamily="34" charset="0"/>
              <a:cs typeface="Arial" panose="020B0604020202020204" pitchFamily="34" charset="0"/>
            </a:rPr>
            <a:t>es</a:t>
          </a:r>
          <a:r>
            <a:rPr lang="en-US" sz="1200" b="0" dirty="0" err="1">
              <a:solidFill>
                <a:schemeClr val="tx1"/>
              </a:solidFill>
              <a:latin typeface="Arial" panose="020B0604020202020204" pitchFamily="34" charset="0"/>
              <a:cs typeface="Arial" panose="020B0604020202020204" pitchFamily="34" charset="0"/>
            </a:rPr>
            <a:t>ults</a:t>
          </a:r>
          <a:r>
            <a:rPr lang="en-US" sz="1200" b="0" dirty="0">
              <a:solidFill>
                <a:schemeClr val="tx1"/>
              </a:solidFill>
              <a:latin typeface="Arial" panose="020B0604020202020204" pitchFamily="34" charset="0"/>
              <a:cs typeface="Arial" panose="020B0604020202020204" pitchFamily="34" charset="0"/>
            </a:rPr>
            <a:t> to:</a:t>
          </a:r>
        </a:p>
        <a:p>
          <a:pPr algn="l"/>
          <a:r>
            <a:rPr lang="en-US" sz="1200" b="0" dirty="0">
              <a:solidFill>
                <a:schemeClr val="tx1"/>
              </a:solidFill>
              <a:latin typeface="Arial" panose="020B0604020202020204" pitchFamily="34" charset="0"/>
              <a:cs typeface="Arial" panose="020B0604020202020204" pitchFamily="34" charset="0"/>
            </a:rPr>
            <a:t>- Recognize the average time across activities (computers, gaming, smartphones, TV) at 99% confidence level.</a:t>
          </a:r>
        </a:p>
        <a:p>
          <a:pPr algn="l"/>
          <a:r>
            <a:rPr lang="en-US" sz="1200" b="0" dirty="0">
              <a:solidFill>
                <a:schemeClr val="tx1"/>
              </a:solidFill>
              <a:latin typeface="Arial" panose="020B0604020202020204" pitchFamily="34" charset="0"/>
              <a:cs typeface="Arial" panose="020B0604020202020204" pitchFamily="34" charset="0"/>
            </a:rPr>
            <a:t>- Compare screen time on weekends and weekdays across activities (computers, gaming, smartphones, TV).</a:t>
          </a:r>
          <a:endParaRPr lang="vi-VN" sz="1200" b="0" dirty="0">
            <a:solidFill>
              <a:schemeClr val="tx1"/>
            </a:solidFill>
            <a:latin typeface="Arial" panose="020B0604020202020204" pitchFamily="34" charset="0"/>
            <a:cs typeface="Arial" panose="020B0604020202020204" pitchFamily="34" charset="0"/>
          </a:endParaRPr>
        </a:p>
        <a:p>
          <a:pPr algn="ctr"/>
          <a:endParaRPr lang="en-US" sz="1200" b="0" dirty="0">
            <a:solidFill>
              <a:schemeClr val="tx1"/>
            </a:solidFill>
            <a:latin typeface="Arial (Body)"/>
          </a:endParaRPr>
        </a:p>
      </dgm:t>
    </dgm:pt>
    <dgm:pt modelId="{3E7CDD90-6332-45F5-9A7A-A95606CA3E53}" type="parTrans" cxnId="{2A74F94C-6D28-4751-8F16-AD796750C578}">
      <dgm:prSet/>
      <dgm:spPr/>
      <dgm:t>
        <a:bodyPr/>
        <a:lstStyle/>
        <a:p>
          <a:endParaRPr lang="vi-VN"/>
        </a:p>
      </dgm:t>
    </dgm:pt>
    <dgm:pt modelId="{C32F1F6D-0DB9-412B-95BE-18A9FDF82643}" type="sibTrans" cxnId="{2A74F94C-6D28-4751-8F16-AD796750C578}">
      <dgm:prSet/>
      <dgm:spPr/>
      <dgm:t>
        <a:bodyPr/>
        <a:lstStyle/>
        <a:p>
          <a:endParaRPr lang="vi-VN"/>
        </a:p>
      </dgm:t>
    </dgm:pt>
    <dgm:pt modelId="{D12EEA12-FF9B-4071-886E-F5A007CDCDCD}" type="pres">
      <dgm:prSet presAssocID="{88C7A800-7255-45FD-B45F-5ED34927559B}" presName="CompostProcess" presStyleCnt="0">
        <dgm:presLayoutVars>
          <dgm:dir/>
          <dgm:resizeHandles val="exact"/>
        </dgm:presLayoutVars>
      </dgm:prSet>
      <dgm:spPr/>
    </dgm:pt>
    <dgm:pt modelId="{C8DE15CB-8F1D-40A8-9952-002A724487DF}" type="pres">
      <dgm:prSet presAssocID="{88C7A800-7255-45FD-B45F-5ED34927559B}" presName="arrow" presStyleLbl="bgShp" presStyleIdx="0" presStyleCnt="1" custScaleX="117647" custLinFactNeighborX="-7113" custLinFactNeighborY="5605"/>
      <dgm:spPr>
        <a:solidFill>
          <a:schemeClr val="bg1">
            <a:lumMod val="75000"/>
          </a:schemeClr>
        </a:solidFill>
      </dgm:spPr>
    </dgm:pt>
    <dgm:pt modelId="{1AC0928A-347D-48F8-AFD7-93BCD5F65833}" type="pres">
      <dgm:prSet presAssocID="{88C7A800-7255-45FD-B45F-5ED34927559B}" presName="linearProcess" presStyleCnt="0"/>
      <dgm:spPr/>
    </dgm:pt>
    <dgm:pt modelId="{2B56543C-0AA5-4752-AFD2-6C39CF65CFD0}" type="pres">
      <dgm:prSet presAssocID="{C829CE51-9C16-4276-AB05-3F8D5A7E3537}" presName="textNode" presStyleLbl="node1" presStyleIdx="0" presStyleCnt="4" custScaleX="131546" custScaleY="109842" custLinFactNeighborX="40328" custLinFactNeighborY="885">
        <dgm:presLayoutVars>
          <dgm:bulletEnabled val="1"/>
        </dgm:presLayoutVars>
      </dgm:prSet>
      <dgm:spPr/>
    </dgm:pt>
    <dgm:pt modelId="{579796DE-A718-4883-9D96-9085FFEC0394}" type="pres">
      <dgm:prSet presAssocID="{FFEA4B19-850A-4EDD-A33C-2EFE6BADDD49}" presName="sibTrans" presStyleCnt="0"/>
      <dgm:spPr/>
    </dgm:pt>
    <dgm:pt modelId="{5875300E-104A-40DD-B890-9CD99505E3A9}" type="pres">
      <dgm:prSet presAssocID="{040AB718-992B-46D3-A5FE-EA5AB9A0E138}" presName="textNode" presStyleLbl="node1" presStyleIdx="1" presStyleCnt="4" custScaleX="128116" custScaleY="110194" custLinFactNeighborX="17501" custLinFactNeighborY="-2178">
        <dgm:presLayoutVars>
          <dgm:bulletEnabled val="1"/>
        </dgm:presLayoutVars>
      </dgm:prSet>
      <dgm:spPr/>
    </dgm:pt>
    <dgm:pt modelId="{4DFE6EFD-A61F-4E72-8ACF-A53CCFA7E3FD}" type="pres">
      <dgm:prSet presAssocID="{B00CAECA-C4C4-4289-928C-8D941853BB09}" presName="sibTrans" presStyleCnt="0"/>
      <dgm:spPr/>
    </dgm:pt>
    <dgm:pt modelId="{AEAEFBBC-39E4-4C2A-BBC6-91507B206658}" type="pres">
      <dgm:prSet presAssocID="{0B576C17-4305-4F26-A394-0DD8D3E18EE4}" presName="textNode" presStyleLbl="node1" presStyleIdx="2" presStyleCnt="4" custScaleX="138236" custScaleY="110194" custLinFactNeighborX="-8637" custLinFactNeighborY="-2178">
        <dgm:presLayoutVars>
          <dgm:bulletEnabled val="1"/>
        </dgm:presLayoutVars>
      </dgm:prSet>
      <dgm:spPr/>
    </dgm:pt>
    <dgm:pt modelId="{13517F56-3383-46F9-A5D8-63DC1F2C3630}" type="pres">
      <dgm:prSet presAssocID="{77F4779A-93E9-42EB-904B-A209AD79510A}" presName="sibTrans" presStyleCnt="0"/>
      <dgm:spPr/>
    </dgm:pt>
    <dgm:pt modelId="{77FB1C40-A519-4A2F-98A3-7F39923AE3F4}" type="pres">
      <dgm:prSet presAssocID="{4F840FCD-4105-4E7C-9B63-6D8D242C6D14}" presName="textNode" presStyleLbl="node1" presStyleIdx="3" presStyleCnt="4" custScaleX="153947" custScaleY="110194" custLinFactNeighborY="-2178">
        <dgm:presLayoutVars>
          <dgm:bulletEnabled val="1"/>
        </dgm:presLayoutVars>
      </dgm:prSet>
      <dgm:spPr/>
    </dgm:pt>
  </dgm:ptLst>
  <dgm:cxnLst>
    <dgm:cxn modelId="{ED371A0F-020E-451D-9B0B-4FA6BADB97CB}" type="presOf" srcId="{040AB718-992B-46D3-A5FE-EA5AB9A0E138}" destId="{5875300E-104A-40DD-B890-9CD99505E3A9}" srcOrd="0" destOrd="0" presId="urn:microsoft.com/office/officeart/2005/8/layout/hProcess9"/>
    <dgm:cxn modelId="{2A74F94C-6D28-4751-8F16-AD796750C578}" srcId="{88C7A800-7255-45FD-B45F-5ED34927559B}" destId="{4F840FCD-4105-4E7C-9B63-6D8D242C6D14}" srcOrd="3" destOrd="0" parTransId="{3E7CDD90-6332-45F5-9A7A-A95606CA3E53}" sibTransId="{C32F1F6D-0DB9-412B-95BE-18A9FDF82643}"/>
    <dgm:cxn modelId="{3B048F85-0C14-4C03-9B8D-076F3FEA9A5E}" type="presOf" srcId="{88C7A800-7255-45FD-B45F-5ED34927559B}" destId="{D12EEA12-FF9B-4071-886E-F5A007CDCDCD}" srcOrd="0" destOrd="0" presId="urn:microsoft.com/office/officeart/2005/8/layout/hProcess9"/>
    <dgm:cxn modelId="{14A531C8-2538-4925-BBB8-A5308B00D550}" type="presOf" srcId="{0B576C17-4305-4F26-A394-0DD8D3E18EE4}" destId="{AEAEFBBC-39E4-4C2A-BBC6-91507B206658}" srcOrd="0" destOrd="0" presId="urn:microsoft.com/office/officeart/2005/8/layout/hProcess9"/>
    <dgm:cxn modelId="{C5B0EECA-3C86-4137-9B7E-DA3E9E15E8FA}" srcId="{88C7A800-7255-45FD-B45F-5ED34927559B}" destId="{C829CE51-9C16-4276-AB05-3F8D5A7E3537}" srcOrd="0" destOrd="0" parTransId="{D7765F36-18A6-4EFD-B116-72C5E52E9E14}" sibTransId="{FFEA4B19-850A-4EDD-A33C-2EFE6BADDD49}"/>
    <dgm:cxn modelId="{AFF73DEB-2FBC-4869-BC04-74797A81B8C1}" type="presOf" srcId="{C829CE51-9C16-4276-AB05-3F8D5A7E3537}" destId="{2B56543C-0AA5-4752-AFD2-6C39CF65CFD0}" srcOrd="0" destOrd="0" presId="urn:microsoft.com/office/officeart/2005/8/layout/hProcess9"/>
    <dgm:cxn modelId="{6B055CF6-A7B8-4F39-A0DD-E7B1D4732450}" type="presOf" srcId="{4F840FCD-4105-4E7C-9B63-6D8D242C6D14}" destId="{77FB1C40-A519-4A2F-98A3-7F39923AE3F4}" srcOrd="0" destOrd="0" presId="urn:microsoft.com/office/officeart/2005/8/layout/hProcess9"/>
    <dgm:cxn modelId="{AAF3C1F7-6063-4534-AFF7-6AF730CC2869}" srcId="{88C7A800-7255-45FD-B45F-5ED34927559B}" destId="{040AB718-992B-46D3-A5FE-EA5AB9A0E138}" srcOrd="1" destOrd="0" parTransId="{05F3E78A-0DDB-4958-A6EC-E621F47C2FD7}" sibTransId="{B00CAECA-C4C4-4289-928C-8D941853BB09}"/>
    <dgm:cxn modelId="{B7CC7FFA-0EE4-4DF0-A1F2-6BDF05BAEBB7}" srcId="{88C7A800-7255-45FD-B45F-5ED34927559B}" destId="{0B576C17-4305-4F26-A394-0DD8D3E18EE4}" srcOrd="2" destOrd="0" parTransId="{156B6649-4B3F-4A36-878C-82390B3E01D9}" sibTransId="{77F4779A-93E9-42EB-904B-A209AD79510A}"/>
    <dgm:cxn modelId="{91B01C60-BFD7-413F-9A8C-A457F7BEDA3D}" type="presParOf" srcId="{D12EEA12-FF9B-4071-886E-F5A007CDCDCD}" destId="{C8DE15CB-8F1D-40A8-9952-002A724487DF}" srcOrd="0" destOrd="0" presId="urn:microsoft.com/office/officeart/2005/8/layout/hProcess9"/>
    <dgm:cxn modelId="{AB8D2A7C-94AB-4BA2-941D-46EEB107D284}" type="presParOf" srcId="{D12EEA12-FF9B-4071-886E-F5A007CDCDCD}" destId="{1AC0928A-347D-48F8-AFD7-93BCD5F65833}" srcOrd="1" destOrd="0" presId="urn:microsoft.com/office/officeart/2005/8/layout/hProcess9"/>
    <dgm:cxn modelId="{C4861D9A-BE4B-46D1-9817-C5868B2A48F4}" type="presParOf" srcId="{1AC0928A-347D-48F8-AFD7-93BCD5F65833}" destId="{2B56543C-0AA5-4752-AFD2-6C39CF65CFD0}" srcOrd="0" destOrd="0" presId="urn:microsoft.com/office/officeart/2005/8/layout/hProcess9"/>
    <dgm:cxn modelId="{46D92994-353F-44A3-9DA2-E4426AC69713}" type="presParOf" srcId="{1AC0928A-347D-48F8-AFD7-93BCD5F65833}" destId="{579796DE-A718-4883-9D96-9085FFEC0394}" srcOrd="1" destOrd="0" presId="urn:microsoft.com/office/officeart/2005/8/layout/hProcess9"/>
    <dgm:cxn modelId="{5E1781BE-4685-4F9F-B93A-B9CE5556AD47}" type="presParOf" srcId="{1AC0928A-347D-48F8-AFD7-93BCD5F65833}" destId="{5875300E-104A-40DD-B890-9CD99505E3A9}" srcOrd="2" destOrd="0" presId="urn:microsoft.com/office/officeart/2005/8/layout/hProcess9"/>
    <dgm:cxn modelId="{8C52DB7E-13D2-4670-AD83-555EFCD5E90D}" type="presParOf" srcId="{1AC0928A-347D-48F8-AFD7-93BCD5F65833}" destId="{4DFE6EFD-A61F-4E72-8ACF-A53CCFA7E3FD}" srcOrd="3" destOrd="0" presId="urn:microsoft.com/office/officeart/2005/8/layout/hProcess9"/>
    <dgm:cxn modelId="{C37B6217-B92C-4E18-AA3D-0DCB5E429583}" type="presParOf" srcId="{1AC0928A-347D-48F8-AFD7-93BCD5F65833}" destId="{AEAEFBBC-39E4-4C2A-BBC6-91507B206658}" srcOrd="4" destOrd="0" presId="urn:microsoft.com/office/officeart/2005/8/layout/hProcess9"/>
    <dgm:cxn modelId="{5A5607C7-F1C2-4D91-8C57-ABC803C9D61F}" type="presParOf" srcId="{1AC0928A-347D-48F8-AFD7-93BCD5F65833}" destId="{13517F56-3383-46F9-A5D8-63DC1F2C3630}" srcOrd="5" destOrd="0" presId="urn:microsoft.com/office/officeart/2005/8/layout/hProcess9"/>
    <dgm:cxn modelId="{875A5F74-2720-4926-A188-B065276E5EDD}" type="presParOf" srcId="{1AC0928A-347D-48F8-AFD7-93BCD5F65833}" destId="{77FB1C40-A519-4A2F-98A3-7F39923AE3F4}" srcOrd="6" destOrd="0" presId="urn:microsoft.com/office/officeart/2005/8/layout/hProcess9"/>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DE15CB-8F1D-40A8-9952-002A724487DF}">
      <dsp:nvSpPr>
        <dsp:cNvPr id="0" name=""/>
        <dsp:cNvSpPr/>
      </dsp:nvSpPr>
      <dsp:spPr>
        <a:xfrm>
          <a:off x="0" y="0"/>
          <a:ext cx="11211554" cy="4731141"/>
        </a:xfrm>
        <a:prstGeom prst="rightArrow">
          <a:avLst/>
        </a:prstGeom>
        <a:solidFill>
          <a:schemeClr val="bg1">
            <a:lumMod val="75000"/>
          </a:schemeClr>
        </a:solidFill>
        <a:ln>
          <a:noFill/>
        </a:ln>
        <a:effectLst/>
      </dsp:spPr>
      <dsp:style>
        <a:lnRef idx="0">
          <a:scrgbClr r="0" g="0" b="0"/>
        </a:lnRef>
        <a:fillRef idx="1">
          <a:scrgbClr r="0" g="0" b="0"/>
        </a:fillRef>
        <a:effectRef idx="0">
          <a:scrgbClr r="0" g="0" b="0"/>
        </a:effectRef>
        <a:fontRef idx="minor"/>
      </dsp:style>
    </dsp:sp>
    <dsp:sp modelId="{2B56543C-0AA5-4752-AFD2-6C39CF65CFD0}">
      <dsp:nvSpPr>
        <dsp:cNvPr id="0" name=""/>
        <dsp:cNvSpPr/>
      </dsp:nvSpPr>
      <dsp:spPr>
        <a:xfrm>
          <a:off x="97412" y="1342962"/>
          <a:ext cx="2503748" cy="2078711"/>
        </a:xfrm>
        <a:prstGeom prst="roundRect">
          <a:avLst/>
        </a:prstGeom>
        <a:solidFill>
          <a:srgbClr val="92D05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endParaRPr lang="vi-VN" sz="1200" b="1" kern="1200" dirty="0">
            <a:solidFill>
              <a:schemeClr val="tx1"/>
            </a:solidFill>
          </a:endParaRPr>
        </a:p>
        <a:p>
          <a:pPr marL="0" lvl="0" indent="0" algn="l" defTabSz="533400">
            <a:lnSpc>
              <a:spcPct val="90000"/>
            </a:lnSpc>
            <a:spcBef>
              <a:spcPct val="0"/>
            </a:spcBef>
            <a:spcAft>
              <a:spcPct val="35000"/>
            </a:spcAft>
            <a:buNone/>
          </a:pPr>
          <a:endParaRPr lang="vi-VN" sz="1200" b="1" kern="1200" dirty="0">
            <a:solidFill>
              <a:schemeClr val="tx1"/>
            </a:solidFill>
          </a:endParaRPr>
        </a:p>
        <a:p>
          <a:pPr marL="0" lvl="0" indent="0" algn="l" defTabSz="533400">
            <a:lnSpc>
              <a:spcPct val="90000"/>
            </a:lnSpc>
            <a:spcBef>
              <a:spcPct val="0"/>
            </a:spcBef>
            <a:spcAft>
              <a:spcPct val="35000"/>
            </a:spcAft>
            <a:buNone/>
          </a:pPr>
          <a:r>
            <a:rPr lang="vi-VN" sz="1200" b="0" kern="1200" dirty="0">
              <a:solidFill>
                <a:schemeClr val="tx1"/>
              </a:solidFill>
              <a:latin typeface="Arial (Body)"/>
            </a:rPr>
            <a:t>W</a:t>
          </a:r>
          <a:r>
            <a:rPr lang="en-US" sz="1200" b="0" kern="1200" dirty="0">
              <a:solidFill>
                <a:schemeClr val="tx1"/>
              </a:solidFill>
              <a:latin typeface="Arial (Body)"/>
            </a:rPr>
            <a:t>hat </a:t>
          </a:r>
          <a:r>
            <a:rPr lang="vi-VN" sz="1200" b="0" kern="1200" dirty="0">
              <a:solidFill>
                <a:schemeClr val="tx1"/>
              </a:solidFill>
              <a:latin typeface="Arial (Body)"/>
            </a:rPr>
            <a:t>ar</a:t>
          </a:r>
          <a:r>
            <a:rPr lang="en-US" sz="1200" b="0" kern="1200" dirty="0">
              <a:solidFill>
                <a:schemeClr val="tx1"/>
              </a:solidFill>
              <a:latin typeface="Arial (Body)"/>
            </a:rPr>
            <a:t>e the average screen time across activities (computers, gaming, smartphones, TV) at 99% c</a:t>
          </a:r>
          <a:r>
            <a:rPr lang="vi-VN" sz="1200" b="0" kern="1200" dirty="0">
              <a:solidFill>
                <a:schemeClr val="tx1"/>
              </a:solidFill>
              <a:latin typeface="Arial (Body)"/>
            </a:rPr>
            <a:t>onf</a:t>
          </a:r>
          <a:r>
            <a:rPr lang="en-US" sz="1200" b="0" kern="1200" dirty="0" err="1">
              <a:solidFill>
                <a:schemeClr val="tx1"/>
              </a:solidFill>
              <a:latin typeface="Arial (Body)"/>
            </a:rPr>
            <a:t>idence</a:t>
          </a:r>
          <a:r>
            <a:rPr lang="en-US" sz="1200" b="0" kern="1200" dirty="0">
              <a:solidFill>
                <a:schemeClr val="tx1"/>
              </a:solidFill>
              <a:latin typeface="Arial (Body)"/>
            </a:rPr>
            <a:t> level?</a:t>
          </a:r>
        </a:p>
        <a:p>
          <a:pPr marL="0" lvl="0" indent="0" algn="l" defTabSz="533400">
            <a:lnSpc>
              <a:spcPct val="90000"/>
            </a:lnSpc>
            <a:spcBef>
              <a:spcPct val="0"/>
            </a:spcBef>
            <a:spcAft>
              <a:spcPct val="35000"/>
            </a:spcAft>
            <a:buNone/>
          </a:pPr>
          <a:r>
            <a:rPr lang="en-US" sz="1200" b="0" kern="1200" dirty="0">
              <a:latin typeface="Arial (Body)"/>
            </a:rPr>
            <a:t>
</a:t>
          </a:r>
          <a:endParaRPr lang="vi-VN" sz="1200" b="1" kern="1200" dirty="0"/>
        </a:p>
        <a:p>
          <a:pPr marL="0" lvl="0" indent="0" algn="l" defTabSz="533400">
            <a:lnSpc>
              <a:spcPct val="90000"/>
            </a:lnSpc>
            <a:spcBef>
              <a:spcPct val="0"/>
            </a:spcBef>
            <a:spcAft>
              <a:spcPct val="35000"/>
            </a:spcAft>
            <a:buNone/>
          </a:pPr>
          <a:r>
            <a:rPr lang="vi-VN" sz="1200" b="1" kern="1200" dirty="0"/>
            <a:t> </a:t>
          </a:r>
          <a:endParaRPr lang="vi-VN" sz="1200" kern="1200" dirty="0"/>
        </a:p>
      </dsp:txBody>
      <dsp:txXfrm>
        <a:off x="198886" y="1444436"/>
        <a:ext cx="2300800" cy="1875763"/>
      </dsp:txXfrm>
    </dsp:sp>
    <dsp:sp modelId="{5875300E-104A-40DD-B890-9CD99505E3A9}">
      <dsp:nvSpPr>
        <dsp:cNvPr id="0" name=""/>
        <dsp:cNvSpPr/>
      </dsp:nvSpPr>
      <dsp:spPr>
        <a:xfrm>
          <a:off x="2781768" y="1281666"/>
          <a:ext cx="2438463" cy="2085373"/>
        </a:xfrm>
        <a:prstGeom prst="roundRect">
          <a:avLst/>
        </a:prstGeom>
        <a:solidFill>
          <a:srgbClr val="92D05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endParaRPr lang="vi-VN" sz="1200" b="0" kern="1200" dirty="0">
            <a:solidFill>
              <a:schemeClr val="tx1"/>
            </a:solidFill>
            <a:latin typeface="+mn-lt"/>
            <a:cs typeface="Arabic Typesetting" panose="03020402040406030203" pitchFamily="66" charset="-78"/>
          </a:endParaRPr>
        </a:p>
        <a:p>
          <a:pPr marL="0" lvl="0" indent="0" algn="l" defTabSz="533400">
            <a:lnSpc>
              <a:spcPct val="90000"/>
            </a:lnSpc>
            <a:spcBef>
              <a:spcPct val="0"/>
            </a:spcBef>
            <a:spcAft>
              <a:spcPct val="35000"/>
            </a:spcAft>
            <a:buNone/>
          </a:pPr>
          <a:endParaRPr lang="vi-VN" sz="1200" b="0" kern="1200" dirty="0">
            <a:solidFill>
              <a:schemeClr val="tx1"/>
            </a:solidFill>
            <a:latin typeface="+mn-lt"/>
            <a:cs typeface="Arabic Typesetting" panose="03020402040406030203" pitchFamily="66" charset="-78"/>
          </a:endParaRPr>
        </a:p>
        <a:p>
          <a:pPr marL="0" lvl="0" indent="0" algn="l" defTabSz="533400">
            <a:lnSpc>
              <a:spcPct val="90000"/>
            </a:lnSpc>
            <a:spcBef>
              <a:spcPct val="0"/>
            </a:spcBef>
            <a:spcAft>
              <a:spcPct val="35000"/>
            </a:spcAft>
            <a:buNone/>
          </a:pPr>
          <a:endParaRPr lang="vi-VN" sz="1200" b="0" kern="1200" dirty="0">
            <a:solidFill>
              <a:schemeClr val="tx1"/>
            </a:solidFill>
            <a:latin typeface="+mn-lt"/>
            <a:cs typeface="Arabic Typesetting" panose="03020402040406030203" pitchFamily="66" charset="-78"/>
          </a:endParaRPr>
        </a:p>
        <a:p>
          <a:pPr marL="0" lvl="0" indent="0" algn="l" defTabSz="533400">
            <a:lnSpc>
              <a:spcPct val="90000"/>
            </a:lnSpc>
            <a:spcBef>
              <a:spcPct val="0"/>
            </a:spcBef>
            <a:spcAft>
              <a:spcPct val="35000"/>
            </a:spcAft>
            <a:buNone/>
          </a:pPr>
          <a:endParaRPr lang="vi-VN" sz="1200" b="0" kern="1200" dirty="0">
            <a:solidFill>
              <a:schemeClr val="tx1"/>
            </a:solidFill>
            <a:latin typeface="+mn-lt"/>
            <a:cs typeface="Arabic Typesetting" panose="03020402040406030203" pitchFamily="66" charset="-78"/>
          </a:endParaRPr>
        </a:p>
        <a:p>
          <a:pPr marL="0" lvl="0" indent="0" algn="l" defTabSz="533400">
            <a:lnSpc>
              <a:spcPct val="90000"/>
            </a:lnSpc>
            <a:spcBef>
              <a:spcPct val="0"/>
            </a:spcBef>
            <a:spcAft>
              <a:spcPct val="35000"/>
            </a:spcAft>
            <a:buNone/>
          </a:pPr>
          <a:r>
            <a:rPr lang="vi-VN" sz="1200" b="0" kern="1200" dirty="0">
              <a:solidFill>
                <a:schemeClr val="tx1"/>
              </a:solidFill>
              <a:latin typeface="+mn-lt"/>
              <a:cs typeface="Arabic Typesetting" panose="03020402040406030203" pitchFamily="66" charset="-78"/>
            </a:rPr>
            <a:t>For each activity, statistic information is required included:</a:t>
          </a:r>
        </a:p>
        <a:p>
          <a:pPr marL="0" lvl="0" indent="0" algn="l" defTabSz="533400">
            <a:lnSpc>
              <a:spcPct val="90000"/>
            </a:lnSpc>
            <a:spcBef>
              <a:spcPct val="0"/>
            </a:spcBef>
            <a:spcAft>
              <a:spcPct val="35000"/>
            </a:spcAft>
            <a:buNone/>
          </a:pPr>
          <a:r>
            <a:rPr lang="vi-VN" sz="1200" b="0" kern="1200" dirty="0">
              <a:solidFill>
                <a:schemeClr val="tx1"/>
              </a:solidFill>
              <a:latin typeface="+mn-lt"/>
              <a:cs typeface="Arabic Typesetting" panose="03020402040406030203" pitchFamily="66" charset="-78"/>
            </a:rPr>
            <a:t>- Sample mean (</a:t>
          </a:r>
          <a14:m xmlns:a14="http://schemas.microsoft.com/office/drawing/2010/main">
            <m:oMath xmlns:m="http://schemas.openxmlformats.org/officeDocument/2006/math">
              <m:acc>
                <m:accPr>
                  <m:chr m:val="̅"/>
                  <m:ctrlPr>
                    <a:rPr lang="vi-VN" sz="1200" b="0" i="1" kern="1200" dirty="0" smtClean="0">
                      <a:solidFill>
                        <a:schemeClr val="tx1"/>
                      </a:solidFill>
                      <a:latin typeface="Cambria Math" panose="02040503050406030204" pitchFamily="18" charset="0"/>
                    </a:rPr>
                  </m:ctrlPr>
                </m:accPr>
                <m:e>
                  <m:r>
                    <m:rPr>
                      <m:sty m:val="p"/>
                    </m:rPr>
                    <a:rPr lang="vi-VN" sz="1200" b="0" i="1" kern="1200" dirty="0" smtClean="0">
                      <a:solidFill>
                        <a:schemeClr val="tx1"/>
                      </a:solidFill>
                      <a:latin typeface="Cambria Math" panose="02040503050406030204" pitchFamily="18" charset="0"/>
                    </a:rPr>
                    <m:t>X</m:t>
                  </m:r>
                </m:e>
              </m:acc>
            </m:oMath>
          </a14:m>
          <a:r>
            <a:rPr lang="vi-VN" sz="1200" b="0" kern="1200" dirty="0">
              <a:solidFill>
                <a:schemeClr val="tx1"/>
              </a:solidFill>
              <a:latin typeface="+mn-lt"/>
              <a:cs typeface="Arabic Typesetting" panose="03020402040406030203" pitchFamily="66" charset="-78"/>
            </a:rPr>
            <a:t>)</a:t>
          </a:r>
        </a:p>
        <a:p>
          <a:pPr marL="0" lvl="0" indent="0" algn="l" defTabSz="533400">
            <a:lnSpc>
              <a:spcPct val="90000"/>
            </a:lnSpc>
            <a:spcBef>
              <a:spcPct val="0"/>
            </a:spcBef>
            <a:spcAft>
              <a:spcPct val="35000"/>
            </a:spcAft>
            <a:buNone/>
          </a:pPr>
          <a:r>
            <a:rPr lang="vi-VN" sz="1200" b="0" kern="1200" dirty="0">
              <a:solidFill>
                <a:schemeClr val="tx1"/>
              </a:solidFill>
              <a:latin typeface="+mn-lt"/>
              <a:cs typeface="Arabic Typesetting" panose="03020402040406030203" pitchFamily="66" charset="-78"/>
            </a:rPr>
            <a:t>- Standard Deviation (SD)</a:t>
          </a:r>
        </a:p>
        <a:p>
          <a:pPr marL="0" lvl="0" indent="0" algn="l" defTabSz="533400">
            <a:lnSpc>
              <a:spcPct val="90000"/>
            </a:lnSpc>
            <a:spcBef>
              <a:spcPct val="0"/>
            </a:spcBef>
            <a:spcAft>
              <a:spcPct val="35000"/>
            </a:spcAft>
            <a:buNone/>
          </a:pPr>
          <a:r>
            <a:rPr lang="vi-VN" sz="1200" b="0" kern="1200" dirty="0">
              <a:solidFill>
                <a:schemeClr val="tx1"/>
              </a:solidFill>
              <a:latin typeface="+mn-lt"/>
              <a:cs typeface="Arabic Typesetting" panose="03020402040406030203" pitchFamily="66" charset="-78"/>
            </a:rPr>
            <a:t>- Sample size (n)</a:t>
          </a:r>
        </a:p>
        <a:p>
          <a:pPr marL="0" lvl="0" indent="0" algn="l" defTabSz="533400">
            <a:lnSpc>
              <a:spcPct val="90000"/>
            </a:lnSpc>
            <a:spcBef>
              <a:spcPct val="0"/>
            </a:spcBef>
            <a:spcAft>
              <a:spcPct val="35000"/>
            </a:spcAft>
            <a:buNone/>
          </a:pPr>
          <a:r>
            <a:rPr lang="vi-VN" sz="1200" b="0" kern="1200" dirty="0">
              <a:solidFill>
                <a:schemeClr val="tx1"/>
              </a:solidFill>
              <a:latin typeface="+mn-lt"/>
              <a:cs typeface="Arabic Typesetting" panose="03020402040406030203" pitchFamily="66" charset="-78"/>
            </a:rPr>
            <a:t>- Standard error (SE)</a:t>
          </a:r>
          <a:endParaRPr lang="vi-VN" sz="1200" b="0" kern="1200" dirty="0">
            <a:solidFill>
              <a:schemeClr val="tx1"/>
            </a:solidFill>
            <a:highlight>
              <a:srgbClr val="FFFF00"/>
            </a:highlight>
            <a:latin typeface="+mn-lt"/>
            <a:cs typeface="Arabic Typesetting" panose="03020402040406030203" pitchFamily="66" charset="-78"/>
          </a:endParaRPr>
        </a:p>
        <a:p>
          <a:pPr marL="0" lvl="0" indent="0" algn="l" defTabSz="533400">
            <a:lnSpc>
              <a:spcPct val="90000"/>
            </a:lnSpc>
            <a:spcBef>
              <a:spcPct val="0"/>
            </a:spcBef>
            <a:spcAft>
              <a:spcPct val="35000"/>
            </a:spcAft>
            <a:buNone/>
          </a:pPr>
          <a:endParaRPr lang="vi-VN" sz="1200" b="0" kern="1200" dirty="0">
            <a:solidFill>
              <a:schemeClr val="tx1"/>
            </a:solidFill>
            <a:latin typeface="+mn-lt"/>
            <a:cs typeface="Arabic Typesetting" panose="03020402040406030203" pitchFamily="66" charset="-78"/>
          </a:endParaRPr>
        </a:p>
        <a:p>
          <a:pPr marL="0" lvl="0" indent="0" algn="just" defTabSz="533400">
            <a:lnSpc>
              <a:spcPct val="90000"/>
            </a:lnSpc>
            <a:spcBef>
              <a:spcPct val="0"/>
            </a:spcBef>
            <a:spcAft>
              <a:spcPct val="35000"/>
            </a:spcAft>
            <a:buNone/>
          </a:pPr>
          <a:endParaRPr lang="vi-VN" sz="1200" b="0" kern="1200" dirty="0">
            <a:solidFill>
              <a:schemeClr val="tx1"/>
            </a:solidFill>
            <a:latin typeface="+mn-lt"/>
            <a:cs typeface="Arabic Typesetting" panose="03020402040406030203" pitchFamily="66" charset="-78"/>
          </a:endParaRPr>
        </a:p>
      </dsp:txBody>
      <dsp:txXfrm>
        <a:off x="2883568" y="1383466"/>
        <a:ext cx="2234863" cy="1881773"/>
      </dsp:txXfrm>
    </dsp:sp>
    <dsp:sp modelId="{AEAEFBBC-39E4-4C2A-BBC6-91507B206658}">
      <dsp:nvSpPr>
        <dsp:cNvPr id="0" name=""/>
        <dsp:cNvSpPr/>
      </dsp:nvSpPr>
      <dsp:spPr>
        <a:xfrm>
          <a:off x="5393091" y="1281666"/>
          <a:ext cx="2631080" cy="2085373"/>
        </a:xfrm>
        <a:prstGeom prst="roundRect">
          <a:avLst/>
        </a:prstGeom>
        <a:solidFill>
          <a:srgbClr val="92D05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endParaRPr lang="en-US" sz="1200" b="0" kern="1200" dirty="0">
            <a:solidFill>
              <a:schemeClr val="tx1"/>
            </a:solidFill>
            <a:latin typeface="Arial" panose="020B0604020202020204" pitchFamily="34" charset="0"/>
            <a:cs typeface="Arial" panose="020B0604020202020204" pitchFamily="34" charset="0"/>
          </a:endParaRPr>
        </a:p>
        <a:p>
          <a:pPr marL="0" lvl="0" indent="0" algn="l" defTabSz="533400">
            <a:lnSpc>
              <a:spcPct val="90000"/>
            </a:lnSpc>
            <a:spcBef>
              <a:spcPct val="0"/>
            </a:spcBef>
            <a:spcAft>
              <a:spcPct val="35000"/>
            </a:spcAft>
            <a:buNone/>
          </a:pPr>
          <a:r>
            <a:rPr lang="en-US" sz="1200" b="0" kern="1200" dirty="0">
              <a:solidFill>
                <a:schemeClr val="tx1"/>
              </a:solidFill>
              <a:latin typeface="Arial" panose="020B0604020202020204" pitchFamily="34" charset="0"/>
              <a:cs typeface="Arial" panose="020B0604020202020204" pitchFamily="34" charset="0"/>
            </a:rPr>
            <a:t>Use the t-critical value and standard error to calculate the confidence interval for each activity </a:t>
          </a:r>
          <a:r>
            <a:rPr lang="en-US" sz="1200" b="0" kern="1200" dirty="0">
              <a:solidFill>
                <a:schemeClr val="tx1"/>
              </a:solidFill>
              <a:latin typeface="Arial (Body)"/>
            </a:rPr>
            <a:t>(computers, gaming, smartphones, TV) </a:t>
          </a:r>
          <a:r>
            <a:rPr lang="en-US" sz="1200" b="0" kern="1200" dirty="0">
              <a:solidFill>
                <a:schemeClr val="tx1"/>
              </a:solidFill>
              <a:latin typeface="Arial" panose="020B0604020202020204" pitchFamily="34" charset="0"/>
              <a:cs typeface="Arial" panose="020B0604020202020204" pitchFamily="34" charset="0"/>
            </a:rPr>
            <a:t> </a:t>
          </a:r>
          <a:endParaRPr lang="vi-VN" sz="1200" b="0" kern="1200" dirty="0">
            <a:solidFill>
              <a:schemeClr val="tx1"/>
            </a:solidFill>
            <a:latin typeface="Arial" panose="020B0604020202020204" pitchFamily="34" charset="0"/>
            <a:cs typeface="Arial" panose="020B0604020202020204" pitchFamily="34" charset="0"/>
          </a:endParaRPr>
        </a:p>
        <a:p>
          <a:pPr marL="0" lvl="0" indent="0" algn="ctr" defTabSz="533400">
            <a:lnSpc>
              <a:spcPct val="90000"/>
            </a:lnSpc>
            <a:spcBef>
              <a:spcPct val="0"/>
            </a:spcBef>
            <a:spcAft>
              <a:spcPct val="35000"/>
            </a:spcAft>
            <a:buNone/>
          </a:pPr>
          <a:endParaRPr lang="vi-VN" sz="1200" b="0" kern="1200" dirty="0">
            <a:solidFill>
              <a:schemeClr val="tx1"/>
            </a:solidFill>
            <a:latin typeface="Arial" panose="020B0604020202020204" pitchFamily="34" charset="0"/>
            <a:cs typeface="Arial" panose="020B0604020202020204" pitchFamily="34" charset="0"/>
          </a:endParaRPr>
        </a:p>
      </dsp:txBody>
      <dsp:txXfrm>
        <a:off x="5494891" y="1383466"/>
        <a:ext cx="2427480" cy="1881773"/>
      </dsp:txXfrm>
    </dsp:sp>
    <dsp:sp modelId="{77FB1C40-A519-4A2F-98A3-7F39923AE3F4}">
      <dsp:nvSpPr>
        <dsp:cNvPr id="0" name=""/>
        <dsp:cNvSpPr/>
      </dsp:nvSpPr>
      <dsp:spPr>
        <a:xfrm>
          <a:off x="8278415" y="1281666"/>
          <a:ext cx="2930111" cy="2085373"/>
        </a:xfrm>
        <a:prstGeom prst="roundRect">
          <a:avLst/>
        </a:prstGeom>
        <a:solidFill>
          <a:srgbClr val="92D05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endParaRPr lang="en-US" sz="1100" b="0" kern="1200" dirty="0">
            <a:solidFill>
              <a:schemeClr val="tx1"/>
            </a:solidFill>
            <a:latin typeface="Arial" panose="020B0604020202020204" pitchFamily="34" charset="0"/>
            <a:cs typeface="Arial" panose="020B0604020202020204" pitchFamily="34" charset="0"/>
          </a:endParaRPr>
        </a:p>
        <a:p>
          <a:pPr marL="0" lvl="0" indent="0" algn="l" defTabSz="488950">
            <a:lnSpc>
              <a:spcPct val="90000"/>
            </a:lnSpc>
            <a:spcBef>
              <a:spcPct val="0"/>
            </a:spcBef>
            <a:spcAft>
              <a:spcPct val="35000"/>
            </a:spcAft>
            <a:buNone/>
          </a:pPr>
          <a:endParaRPr lang="en-US" sz="1200" b="0" kern="1200" dirty="0">
            <a:solidFill>
              <a:schemeClr val="tx1"/>
            </a:solidFill>
            <a:latin typeface="Arial" panose="020B0604020202020204" pitchFamily="34" charset="0"/>
            <a:cs typeface="Arial" panose="020B0604020202020204" pitchFamily="34" charset="0"/>
          </a:endParaRPr>
        </a:p>
        <a:p>
          <a:pPr marL="0" lvl="0" indent="0" algn="l" defTabSz="488950">
            <a:lnSpc>
              <a:spcPct val="90000"/>
            </a:lnSpc>
            <a:spcBef>
              <a:spcPct val="0"/>
            </a:spcBef>
            <a:spcAft>
              <a:spcPct val="35000"/>
            </a:spcAft>
            <a:buNone/>
          </a:pPr>
          <a:endParaRPr lang="en-US" sz="1200" b="0" kern="1200" dirty="0">
            <a:solidFill>
              <a:schemeClr val="tx1"/>
            </a:solidFill>
            <a:latin typeface="Arial" panose="020B0604020202020204" pitchFamily="34" charset="0"/>
            <a:cs typeface="Arial" panose="020B0604020202020204" pitchFamily="34" charset="0"/>
          </a:endParaRPr>
        </a:p>
        <a:p>
          <a:pPr marL="0" lvl="0" indent="0" algn="l" defTabSz="488950">
            <a:lnSpc>
              <a:spcPct val="90000"/>
            </a:lnSpc>
            <a:spcBef>
              <a:spcPct val="0"/>
            </a:spcBef>
            <a:spcAft>
              <a:spcPct val="35000"/>
            </a:spcAft>
            <a:buNone/>
          </a:pPr>
          <a:r>
            <a:rPr lang="en-US" sz="1200" b="0" kern="1200" dirty="0">
              <a:solidFill>
                <a:schemeClr val="tx1"/>
              </a:solidFill>
              <a:latin typeface="Arial" panose="020B0604020202020204" pitchFamily="34" charset="0"/>
              <a:cs typeface="Arial" panose="020B0604020202020204" pitchFamily="34" charset="0"/>
            </a:rPr>
            <a:t>B</a:t>
          </a:r>
          <a:r>
            <a:rPr lang="vi-VN" sz="1200" b="0" kern="1200" dirty="0">
              <a:solidFill>
                <a:schemeClr val="tx1"/>
              </a:solidFill>
              <a:latin typeface="Arial" panose="020B0604020202020204" pitchFamily="34" charset="0"/>
              <a:cs typeface="Arial" panose="020B0604020202020204" pitchFamily="34" charset="0"/>
            </a:rPr>
            <a:t>as</a:t>
          </a:r>
          <a:r>
            <a:rPr lang="en-US" sz="1200" b="0" kern="1200" dirty="0">
              <a:solidFill>
                <a:schemeClr val="tx1"/>
              </a:solidFill>
              <a:latin typeface="Arial" panose="020B0604020202020204" pitchFamily="34" charset="0"/>
              <a:cs typeface="Arial" panose="020B0604020202020204" pitchFamily="34" charset="0"/>
            </a:rPr>
            <a:t>ed on the CI r</a:t>
          </a:r>
          <a:r>
            <a:rPr lang="vi-VN" sz="1200" b="0" kern="1200" dirty="0">
              <a:solidFill>
                <a:schemeClr val="tx1"/>
              </a:solidFill>
              <a:latin typeface="Arial" panose="020B0604020202020204" pitchFamily="34" charset="0"/>
              <a:cs typeface="Arial" panose="020B0604020202020204" pitchFamily="34" charset="0"/>
            </a:rPr>
            <a:t>es</a:t>
          </a:r>
          <a:r>
            <a:rPr lang="en-US" sz="1200" b="0" kern="1200" dirty="0" err="1">
              <a:solidFill>
                <a:schemeClr val="tx1"/>
              </a:solidFill>
              <a:latin typeface="Arial" panose="020B0604020202020204" pitchFamily="34" charset="0"/>
              <a:cs typeface="Arial" panose="020B0604020202020204" pitchFamily="34" charset="0"/>
            </a:rPr>
            <a:t>ults</a:t>
          </a:r>
          <a:r>
            <a:rPr lang="en-US" sz="1200" b="0" kern="1200" dirty="0">
              <a:solidFill>
                <a:schemeClr val="tx1"/>
              </a:solidFill>
              <a:latin typeface="Arial" panose="020B0604020202020204" pitchFamily="34" charset="0"/>
              <a:cs typeface="Arial" panose="020B0604020202020204" pitchFamily="34" charset="0"/>
            </a:rPr>
            <a:t> to:</a:t>
          </a:r>
        </a:p>
        <a:p>
          <a:pPr marL="0" lvl="0" indent="0" algn="l" defTabSz="488950">
            <a:lnSpc>
              <a:spcPct val="90000"/>
            </a:lnSpc>
            <a:spcBef>
              <a:spcPct val="0"/>
            </a:spcBef>
            <a:spcAft>
              <a:spcPct val="35000"/>
            </a:spcAft>
            <a:buNone/>
          </a:pPr>
          <a:r>
            <a:rPr lang="en-US" sz="1200" b="0" kern="1200" dirty="0">
              <a:solidFill>
                <a:schemeClr val="tx1"/>
              </a:solidFill>
              <a:latin typeface="Arial" panose="020B0604020202020204" pitchFamily="34" charset="0"/>
              <a:cs typeface="Arial" panose="020B0604020202020204" pitchFamily="34" charset="0"/>
            </a:rPr>
            <a:t>- Recognize the average time across activities (computers, gaming, smartphones, TV) at 99% confidence level.</a:t>
          </a:r>
        </a:p>
        <a:p>
          <a:pPr marL="0" lvl="0" indent="0" algn="l" defTabSz="488950">
            <a:lnSpc>
              <a:spcPct val="90000"/>
            </a:lnSpc>
            <a:spcBef>
              <a:spcPct val="0"/>
            </a:spcBef>
            <a:spcAft>
              <a:spcPct val="35000"/>
            </a:spcAft>
            <a:buNone/>
          </a:pPr>
          <a:r>
            <a:rPr lang="en-US" sz="1200" b="0" kern="1200" dirty="0">
              <a:solidFill>
                <a:schemeClr val="tx1"/>
              </a:solidFill>
              <a:latin typeface="Arial" panose="020B0604020202020204" pitchFamily="34" charset="0"/>
              <a:cs typeface="Arial" panose="020B0604020202020204" pitchFamily="34" charset="0"/>
            </a:rPr>
            <a:t>- Compare screen time on weekends and weekdays across activities (computers, gaming, smartphones, TV).</a:t>
          </a:r>
          <a:endParaRPr lang="vi-VN" sz="1200" b="0" kern="1200" dirty="0">
            <a:solidFill>
              <a:schemeClr val="tx1"/>
            </a:solidFill>
            <a:latin typeface="Arial" panose="020B0604020202020204" pitchFamily="34" charset="0"/>
            <a:cs typeface="Arial" panose="020B0604020202020204" pitchFamily="34" charset="0"/>
          </a:endParaRPr>
        </a:p>
        <a:p>
          <a:pPr marL="0" lvl="0" indent="0" algn="ctr" defTabSz="488950">
            <a:lnSpc>
              <a:spcPct val="90000"/>
            </a:lnSpc>
            <a:spcBef>
              <a:spcPct val="0"/>
            </a:spcBef>
            <a:spcAft>
              <a:spcPct val="35000"/>
            </a:spcAft>
            <a:buNone/>
          </a:pPr>
          <a:endParaRPr lang="en-US" sz="1200" b="0" kern="1200" dirty="0">
            <a:solidFill>
              <a:schemeClr val="tx1"/>
            </a:solidFill>
            <a:latin typeface="Arial (Body)"/>
          </a:endParaRPr>
        </a:p>
      </dsp:txBody>
      <dsp:txXfrm>
        <a:off x="8380215" y="1383466"/>
        <a:ext cx="2726511" cy="188177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D7522A-28F8-41B2-B385-2D6EBF46A0A6}" type="datetimeFigureOut">
              <a:rPr lang="en-US" smtClean="0"/>
              <a:t>9/13/24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1BD9DE-A0F6-4514-AC52-E24BCB44893C}" type="slidenum">
              <a:rPr lang="en-US" smtClean="0"/>
              <a:t>‹#›</a:t>
            </a:fld>
            <a:endParaRPr lang="en-US"/>
          </a:p>
        </p:txBody>
      </p:sp>
    </p:spTree>
    <p:extLst>
      <p:ext uri="{BB962C8B-B14F-4D97-AF65-F5344CB8AC3E}">
        <p14:creationId xmlns:p14="http://schemas.microsoft.com/office/powerpoint/2010/main" val="2261093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presentation, titled "HIT140 FOUNDATIONS OF DATA SCIENCE - Assessment 2," was prepared by Group 8, facilitated by Van Hieu Tran, with members Nguyen Duy Nguyen Ho, </a:t>
            </a:r>
            <a:r>
              <a:rPr lang="en-US" dirty="0" err="1"/>
              <a:t>Thi</a:t>
            </a:r>
            <a:r>
              <a:rPr lang="en-US" dirty="0"/>
              <a:t> Thuy Trang Tran, Minh Hanh Le, and Son Lam Nguyen.</a:t>
            </a:r>
          </a:p>
          <a:p>
            <a:endParaRPr lang="en-US" dirty="0"/>
          </a:p>
        </p:txBody>
      </p:sp>
      <p:sp>
        <p:nvSpPr>
          <p:cNvPr id="4" name="Slide Number Placeholder 3"/>
          <p:cNvSpPr>
            <a:spLocks noGrp="1"/>
          </p:cNvSpPr>
          <p:nvPr>
            <p:ph type="sldNum" sz="quarter" idx="5"/>
          </p:nvPr>
        </p:nvSpPr>
        <p:spPr/>
        <p:txBody>
          <a:bodyPr/>
          <a:lstStyle/>
          <a:p>
            <a:fld id="{101BD9DE-A0F6-4514-AC52-E24BCB44893C}" type="slidenum">
              <a:rPr lang="en-US" smtClean="0"/>
              <a:t>1</a:t>
            </a:fld>
            <a:endParaRPr lang="en-US"/>
          </a:p>
        </p:txBody>
      </p:sp>
    </p:spTree>
    <p:extLst>
      <p:ext uri="{BB962C8B-B14F-4D97-AF65-F5344CB8AC3E}">
        <p14:creationId xmlns:p14="http://schemas.microsoft.com/office/powerpoint/2010/main" val="633624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The impact of screen time on well-being depends not just on the </a:t>
            </a:r>
            <a:r>
              <a:rPr lang="en-US" b="1" dirty="0"/>
              <a:t>duration</a:t>
            </a:r>
            <a:r>
              <a:rPr lang="en-US" dirty="0"/>
              <a:t> but also on the </a:t>
            </a:r>
            <a:r>
              <a:rPr lang="en-US" b="1" dirty="0"/>
              <a:t>nature</a:t>
            </a:r>
            <a:r>
              <a:rPr lang="en-US" dirty="0"/>
              <a:t> of the activity. </a:t>
            </a:r>
            <a:r>
              <a:rPr lang="en-US" b="1" dirty="0"/>
              <a:t>Passive screen time</a:t>
            </a:r>
            <a:r>
              <a:rPr lang="en-US" dirty="0"/>
              <a:t> (e.g., TV watching) might be less harmful compared to interactive and potentially stressful activities (e.g., smartphone use or computer work).</a:t>
            </a:r>
          </a:p>
          <a:p>
            <a:pPr>
              <a:buFont typeface="Arial" panose="020B0604020202020204" pitchFamily="34" charset="0"/>
              <a:buChar char="•"/>
            </a:pPr>
            <a:r>
              <a:rPr lang="en-US" b="1" dirty="0" err="1"/>
              <a:t>Recommendations:</a:t>
            </a:r>
            <a:r>
              <a:rPr lang="en-US" dirty="0" err="1"/>
              <a:t>Users</a:t>
            </a:r>
            <a:r>
              <a:rPr lang="en-US" dirty="0"/>
              <a:t> should aim to </a:t>
            </a:r>
            <a:r>
              <a:rPr lang="en-US" b="1" dirty="0"/>
              <a:t>moderate their screen time</a:t>
            </a:r>
            <a:r>
              <a:rPr lang="en-US" dirty="0"/>
              <a:t>, particularly on </a:t>
            </a:r>
            <a:r>
              <a:rPr lang="en-US" b="1" dirty="0"/>
              <a:t>smartphones and computers</a:t>
            </a:r>
            <a:r>
              <a:rPr lang="en-US" dirty="0"/>
              <a:t>, and prioritize </a:t>
            </a:r>
            <a:r>
              <a:rPr lang="en-US" b="1" dirty="0"/>
              <a:t>meaningful activities</a:t>
            </a:r>
            <a:r>
              <a:rPr lang="en-US" dirty="0"/>
              <a:t> to improve their overall well-being.</a:t>
            </a:r>
          </a:p>
          <a:p>
            <a:pPr>
              <a:buFont typeface="Arial" panose="020B0604020202020204" pitchFamily="34" charset="0"/>
              <a:buChar char="•"/>
            </a:pPr>
            <a:r>
              <a:rPr lang="en-US" dirty="0"/>
              <a:t>Future research should investigate </a:t>
            </a:r>
            <a:r>
              <a:rPr lang="en-US" b="1" dirty="0"/>
              <a:t>content quality</a:t>
            </a:r>
            <a:r>
              <a:rPr lang="en-US" dirty="0"/>
              <a:t> and </a:t>
            </a:r>
            <a:r>
              <a:rPr lang="en-US" b="1" dirty="0"/>
              <a:t>context</a:t>
            </a:r>
            <a:r>
              <a:rPr lang="en-US" dirty="0"/>
              <a:t> to better understand how specific digital interactions affect mental and emotional health.</a:t>
            </a:r>
          </a:p>
        </p:txBody>
      </p:sp>
      <p:sp>
        <p:nvSpPr>
          <p:cNvPr id="4" name="Slide Number Placeholder 3"/>
          <p:cNvSpPr>
            <a:spLocks noGrp="1"/>
          </p:cNvSpPr>
          <p:nvPr>
            <p:ph type="sldNum" sz="quarter" idx="5"/>
          </p:nvPr>
        </p:nvSpPr>
        <p:spPr/>
        <p:txBody>
          <a:bodyPr/>
          <a:lstStyle/>
          <a:p>
            <a:fld id="{101BD9DE-A0F6-4514-AC52-E24BCB44893C}" type="slidenum">
              <a:rPr lang="en-US" smtClean="0"/>
              <a:t>10</a:t>
            </a:fld>
            <a:endParaRPr lang="en-US"/>
          </a:p>
        </p:txBody>
      </p:sp>
    </p:spTree>
    <p:extLst>
      <p:ext uri="{BB962C8B-B14F-4D97-AF65-F5344CB8AC3E}">
        <p14:creationId xmlns:p14="http://schemas.microsoft.com/office/powerpoint/2010/main" val="1912919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answer this question, we use Descriptive statistical analysis to compare the average time men and women spend on different activities, such as using computers, smartphones, TV, and video games. </a:t>
            </a:r>
          </a:p>
          <a:p>
            <a:r>
              <a:rPr lang="en-US"/>
              <a:t>Easy comparison: Descriptive analysis makes it simple to compare the average screen time of males and females using clear numerical values. </a:t>
            </a:r>
          </a:p>
          <a:p>
            <a:r>
              <a:rPr lang="en-US"/>
              <a:t>Identifying trends: It helps uncover trends in how males and females allocate their screen time across different activities. </a:t>
            </a:r>
          </a:p>
          <a:p>
            <a:r>
              <a:rPr lang="en-US"/>
              <a:t>Visual presentation: Bar charts and graphs visually represent the differences, making the data more accessible and easier to grasp. </a:t>
            </a:r>
          </a:p>
          <a:p>
            <a:r>
              <a:rPr lang="en-US"/>
              <a:t>Moreover, this method provides a broad, yet detailed overview of screen time differences without requiring deep, complex analysis. </a:t>
            </a:r>
          </a:p>
          <a:p>
            <a:r>
              <a:rPr lang="en-US"/>
              <a:t> </a:t>
            </a:r>
          </a:p>
          <a:p>
            <a:r>
              <a:rPr lang="en-US"/>
              <a:t> </a:t>
            </a:r>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101BD9DE-A0F6-4514-AC52-E24BCB44893C}" type="slidenum">
              <a:rPr lang="en-US" smtClean="0"/>
              <a:t>11</a:t>
            </a:fld>
            <a:endParaRPr lang="en-US"/>
          </a:p>
        </p:txBody>
      </p:sp>
    </p:spTree>
    <p:extLst>
      <p:ext uri="{BB962C8B-B14F-4D97-AF65-F5344CB8AC3E}">
        <p14:creationId xmlns:p14="http://schemas.microsoft.com/office/powerpoint/2010/main" val="4068982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4 Steps for Descriptive Statistical Analysis</a:t>
            </a:r>
          </a:p>
          <a:p>
            <a:endParaRPr lang="en-US"/>
          </a:p>
          <a:p>
            <a:r>
              <a:rPr lang="en-US"/>
              <a:t>Define the Question &amp; Collect Data:</a:t>
            </a:r>
          </a:p>
          <a:p>
            <a:r>
              <a:rPr lang="en-US"/>
              <a:t>Determine how males and females differ in digital screen time. Gather data for each gender across activities.</a:t>
            </a:r>
          </a:p>
          <a:p>
            <a:endParaRPr lang="en-US"/>
          </a:p>
          <a:p>
            <a:r>
              <a:rPr lang="en-US"/>
              <a:t>Calculate Averages:</a:t>
            </a:r>
          </a:p>
          <a:p>
            <a:r>
              <a:rPr lang="en-US"/>
              <a:t>Calculate the average time spent by gender and screen time activity.</a:t>
            </a:r>
          </a:p>
          <a:p>
            <a:endParaRPr lang="en-US"/>
          </a:p>
          <a:p>
            <a:r>
              <a:rPr lang="en-US"/>
              <a:t>Compare &amp; Visualize:</a:t>
            </a:r>
          </a:p>
          <a:p>
            <a:r>
              <a:rPr lang="en-US"/>
              <a:t>Compare the averages for each activity, gender, and use charts to make the differences clear.</a:t>
            </a:r>
          </a:p>
          <a:p>
            <a:endParaRPr lang="en-US"/>
          </a:p>
          <a:p>
            <a:r>
              <a:rPr lang="en-US"/>
              <a:t>Interpret the Results:</a:t>
            </a:r>
          </a:p>
          <a:p>
            <a:r>
              <a:rPr lang="en-US"/>
              <a:t>Identify key patterns and summarize the findings.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pPr marL="342900" indent="-342900">
              <a:buAutoNum type="arabicPeriod"/>
            </a:pPr>
            <a:r>
              <a:rPr lang="en-US" b="1" dirty="0">
                <a:latin typeface="Arial" panose="020B0604020202020204" pitchFamily="34" charset="0"/>
                <a:cs typeface="Arial" panose="020B0604020202020204" pitchFamily="34" charset="0"/>
                <a:sym typeface="+mn-ea"/>
              </a:rPr>
              <a:t>I would like to show you the coding process. we have 5 steps:</a:t>
            </a:r>
          </a:p>
          <a:p>
            <a:pPr marL="342900" indent="-342900">
              <a:buAutoNum type="arabicPeriod"/>
            </a:pPr>
            <a:endParaRPr lang="en-US" b="1" dirty="0">
              <a:latin typeface="Arial" panose="020B0604020202020204" pitchFamily="34" charset="0"/>
              <a:cs typeface="Arial" panose="020B0604020202020204" pitchFamily="34" charset="0"/>
              <a:sym typeface="+mn-ea"/>
            </a:endParaRPr>
          </a:p>
          <a:p>
            <a:pPr marL="342900" indent="-342900">
              <a:buAutoNum type="arabicPeriod"/>
            </a:pPr>
            <a:r>
              <a:rPr lang="en-US" b="1" dirty="0">
                <a:latin typeface="Arial" panose="020B0604020202020204" pitchFamily="34" charset="0"/>
                <a:cs typeface="Arial" panose="020B0604020202020204" pitchFamily="34" charset="0"/>
                <a:sym typeface="+mn-ea"/>
              </a:rPr>
              <a:t>Load and Merge Data</a:t>
            </a:r>
          </a:p>
          <a:p>
            <a:pPr marL="342900" indent="-342900">
              <a:buAutoNum type="arabicPeriod"/>
            </a:pPr>
            <a:r>
              <a:rPr lang="en-US" b="1" dirty="0">
                <a:latin typeface="Arial" panose="020B0604020202020204" pitchFamily="34" charset="0"/>
                <a:cs typeface="Arial" panose="020B0604020202020204" pitchFamily="34" charset="0"/>
                <a:sym typeface="+mn-ea"/>
              </a:rPr>
              <a:t>Select Columns for Analysis</a:t>
            </a:r>
          </a:p>
          <a:p>
            <a:pPr marL="342900" indent="-342900">
              <a:buAutoNum type="arabicPeriod"/>
            </a:pPr>
            <a:r>
              <a:rPr lang="en-US" b="1" dirty="0">
                <a:latin typeface="Arial" panose="020B0604020202020204" pitchFamily="34" charset="0"/>
                <a:cs typeface="Arial" panose="020B0604020202020204" pitchFamily="34" charset="0"/>
                <a:sym typeface="+mn-ea"/>
              </a:rPr>
              <a:t>Calculate Averages</a:t>
            </a:r>
          </a:p>
          <a:p>
            <a:pPr marL="342900" indent="-342900">
              <a:buAutoNum type="arabicPeriod"/>
            </a:pPr>
            <a:r>
              <a:rPr lang="en-US" b="1" dirty="0">
                <a:latin typeface="Arial" panose="020B0604020202020204" pitchFamily="34" charset="0"/>
                <a:cs typeface="Arial" panose="020B0604020202020204" pitchFamily="34" charset="0"/>
                <a:sym typeface="+mn-ea"/>
              </a:rPr>
              <a:t>Group by Gender</a:t>
            </a:r>
          </a:p>
          <a:p>
            <a:pPr marL="342900" indent="-342900">
              <a:buAutoNum type="arabicPeriod"/>
            </a:pPr>
            <a:r>
              <a:rPr lang="en-US" b="1" dirty="0">
                <a:latin typeface="Arial" panose="020B0604020202020204" pitchFamily="34" charset="0"/>
                <a:cs typeface="Arial" panose="020B0604020202020204" pitchFamily="34" charset="0"/>
                <a:sym typeface="+mn-ea"/>
              </a:rPr>
              <a:t>Visualize with Bar Chart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outcome we will </a:t>
            </a:r>
            <a:r>
              <a:rPr lang="en-US" dirty="0" err="1"/>
              <a:t>caculate</a:t>
            </a:r>
            <a:r>
              <a:rPr lang="en-US" dirty="0"/>
              <a:t> the Mean Screen Time for Each Activity</a:t>
            </a:r>
          </a:p>
          <a:p>
            <a:r>
              <a:rPr lang="en-US" dirty="0"/>
              <a:t>Looking at the bar chart we can see TV and smartphone have </a:t>
            </a:r>
            <a:r>
              <a:rPr lang="en-US" dirty="0" err="1"/>
              <a:t>avagergae</a:t>
            </a:r>
            <a:r>
              <a:rPr lang="en-US" dirty="0"/>
              <a:t> screentime is high on the weekend, and the highest is watching TV on the weekend.</a:t>
            </a:r>
          </a:p>
          <a:p>
            <a:r>
              <a:rPr lang="en-US" dirty="0"/>
              <a:t> on the other hand , The lowest average screen time is for playing video games on weekdays</a:t>
            </a:r>
          </a:p>
        </p:txBody>
      </p:sp>
      <p:sp>
        <p:nvSpPr>
          <p:cNvPr id="4" name="Slide Number Placeholder 3"/>
          <p:cNvSpPr>
            <a:spLocks noGrp="1"/>
          </p:cNvSpPr>
          <p:nvPr>
            <p:ph type="sldNum" sz="quarter" idx="5"/>
          </p:nvPr>
        </p:nvSpPr>
        <p:spPr/>
        <p:txBody>
          <a:bodyPr/>
          <a:lstStyle/>
          <a:p>
            <a:fld id="{101BD9DE-A0F6-4514-AC52-E24BCB44893C}" type="slidenum">
              <a:rPr lang="en-US" smtClean="0"/>
              <a:t>15</a:t>
            </a:fld>
            <a:endParaRPr lang="en-US"/>
          </a:p>
        </p:txBody>
      </p:sp>
    </p:spTree>
    <p:extLst>
      <p:ext uri="{BB962C8B-B14F-4D97-AF65-F5344CB8AC3E}">
        <p14:creationId xmlns:p14="http://schemas.microsoft.com/office/powerpoint/2010/main" val="4220133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a:p>
            <a:r>
              <a:rPr lang="en-US" dirty="0"/>
              <a:t>To make it easier to visualize descriptive statistics analysis, we use bar charts.</a:t>
            </a:r>
          </a:p>
          <a:p>
            <a:r>
              <a:rPr lang="en-US" dirty="0"/>
              <a:t>The bar chart show the </a:t>
            </a:r>
            <a:r>
              <a:rPr lang="en-US" dirty="0" err="1"/>
              <a:t>avergage</a:t>
            </a:r>
            <a:r>
              <a:rPr lang="en-US" dirty="0"/>
              <a:t> screen time </a:t>
            </a:r>
            <a:r>
              <a:rPr lang="en-US" dirty="0" err="1"/>
              <a:t>beweent</a:t>
            </a:r>
            <a:r>
              <a:rPr lang="en-US" dirty="0"/>
              <a:t> males and female in different activities</a:t>
            </a:r>
          </a:p>
          <a:p>
            <a:r>
              <a:rPr lang="en-US" dirty="0"/>
              <a:t>The highest bar in the chart is females' smartphone use on weekends, with  4 hours. This shows that females spend the most time on their smartphones during weekends.​</a:t>
            </a:r>
          </a:p>
          <a:p>
            <a:r>
              <a:rPr lang="en-US" dirty="0"/>
              <a:t>The lowest bar is females' video game use on weekdays, at less than 0.5 hours. </a:t>
            </a:r>
          </a:p>
          <a:p>
            <a:r>
              <a:rPr lang="en-US" dirty="0"/>
              <a:t>​Females focus more on smartphones and TV, while males prefer video games, especially during weekends.</a:t>
            </a:r>
          </a:p>
          <a:p>
            <a:r>
              <a:rPr lang="en-US" dirty="0"/>
              <a:t>Both males and females spend more time on digital devices during weekends compared to weekdays.​</a:t>
            </a:r>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investigation aims to explore whether there is a significant difference in the well-being between people with high screen time and those with low screen time on weekends. Specifically, the investigation will follow the 4-step hypothesis testing process to determine if those with higher average screen time experience greater well-being.</a:t>
            </a:r>
          </a:p>
          <a:p>
            <a:pPr marL="0" marR="0">
              <a:lnSpc>
                <a:spcPct val="150000"/>
              </a:lnSpc>
              <a:spcBef>
                <a:spcPts val="0"/>
              </a:spcBef>
              <a:spcAft>
                <a:spcPts val="800"/>
              </a:spcAft>
            </a:pPr>
            <a:r>
              <a:rPr lang="en-US" sz="1800" b="1" kern="100">
                <a:effectLst/>
                <a:latin typeface="Arial" panose="020B0604020202020204" pitchFamily="34" charset="0"/>
                <a:ea typeface="Aptos" panose="020B0004020202020204" pitchFamily="34" charset="0"/>
                <a:cs typeface="Times New Roman" panose="02020603050405020304" pitchFamily="18" charset="0"/>
              </a:rPr>
              <a:t>Step 1:</a:t>
            </a:r>
            <a:r>
              <a:rPr lang="en-US" sz="1800" kern="100">
                <a:effectLst/>
                <a:latin typeface="Arial" panose="020B0604020202020204" pitchFamily="34" charset="0"/>
                <a:ea typeface="Aptos" panose="020B0004020202020204" pitchFamily="34" charset="0"/>
                <a:cs typeface="Times New Roman" panose="02020603050405020304" pitchFamily="18" charset="0"/>
              </a:rPr>
              <a:t> </a:t>
            </a:r>
            <a:r>
              <a:rPr lang="en-US" sz="1800" b="1" kern="100">
                <a:effectLst/>
                <a:latin typeface="Arial" panose="020B0604020202020204" pitchFamily="34" charset="0"/>
                <a:ea typeface="Aptos" panose="020B0004020202020204" pitchFamily="34" charset="0"/>
                <a:cs typeface="Times New Roman" panose="02020603050405020304" pitchFamily="18" charset="0"/>
              </a:rPr>
              <a:t>State the Hypotheses</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50000"/>
              </a:lnSpc>
              <a:spcBef>
                <a:spcPts val="0"/>
              </a:spcBef>
              <a:spcAft>
                <a:spcPts val="800"/>
              </a:spcAft>
            </a:pPr>
            <a:r>
              <a:rPr lang="en-US" sz="1800" kern="100">
                <a:effectLst/>
                <a:latin typeface="Arial" panose="020B0604020202020204" pitchFamily="34" charset="0"/>
                <a:ea typeface="Aptos" panose="020B0004020202020204" pitchFamily="34" charset="0"/>
                <a:cs typeface="Times New Roman" panose="02020603050405020304" pitchFamily="18" charset="0"/>
              </a:rPr>
              <a:t>The practical question is: Do people with higher screen time on weekends feel more well-being than those with lower screen time?</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50000"/>
              </a:lnSpc>
              <a:spcBef>
                <a:spcPts val="0"/>
              </a:spcBef>
              <a:spcAft>
                <a:spcPts val="800"/>
              </a:spcAft>
            </a:pPr>
            <a:r>
              <a:rPr lang="en-US" sz="1800" kern="100">
                <a:effectLst/>
                <a:latin typeface="Arial" panose="020B0604020202020204" pitchFamily="34" charset="0"/>
                <a:ea typeface="Aptos" panose="020B0004020202020204" pitchFamily="34" charset="0"/>
                <a:cs typeface="Times New Roman" panose="02020603050405020304" pitchFamily="18" charset="0"/>
              </a:rPr>
              <a:t>We assume that higher screen time correlates with increased well-being. We'll test this hypothesis using statistical methods.</a:t>
            </a:r>
            <a:r>
              <a:rPr lang="en-US" sz="1800" b="1" kern="100">
                <a:effectLst/>
                <a:latin typeface="Arial" panose="020B0604020202020204" pitchFamily="34" charset="0"/>
                <a:ea typeface="Aptos" panose="020B0004020202020204" pitchFamily="34" charset="0"/>
                <a:cs typeface="Times New Roman" panose="02020603050405020304" pitchFamily="18" charset="0"/>
              </a:rPr>
              <a:t> </a:t>
            </a:r>
          </a:p>
          <a:p>
            <a:pPr marL="0" marR="0">
              <a:lnSpc>
                <a:spcPct val="150000"/>
              </a:lnSpc>
              <a:spcBef>
                <a:spcPts val="0"/>
              </a:spcBef>
              <a:spcAft>
                <a:spcPts val="800"/>
              </a:spcAft>
            </a:pPr>
            <a:r>
              <a:rPr lang="en-US" sz="1800" b="1" kern="100">
                <a:effectLst/>
                <a:latin typeface="Arial" panose="020B0604020202020204" pitchFamily="34" charset="0"/>
                <a:ea typeface="Aptos" panose="020B0004020202020204" pitchFamily="34" charset="0"/>
                <a:cs typeface="Times New Roman" panose="02020603050405020304" pitchFamily="18" charset="0"/>
              </a:rPr>
              <a:t>Step 2:</a:t>
            </a:r>
            <a:r>
              <a:rPr lang="en-US" sz="1800" kern="100">
                <a:effectLst/>
                <a:latin typeface="Arial" panose="020B0604020202020204" pitchFamily="34" charset="0"/>
                <a:ea typeface="Aptos" panose="020B0004020202020204" pitchFamily="34" charset="0"/>
                <a:cs typeface="Times New Roman" panose="02020603050405020304" pitchFamily="18" charset="0"/>
              </a:rPr>
              <a:t> </a:t>
            </a:r>
            <a:r>
              <a:rPr lang="en-US" sz="1800" b="1" kern="100">
                <a:effectLst/>
                <a:latin typeface="Arial" panose="020B0604020202020204" pitchFamily="34" charset="0"/>
                <a:ea typeface="Aptos" panose="020B0004020202020204" pitchFamily="34" charset="0"/>
                <a:cs typeface="Times New Roman" panose="02020603050405020304" pitchFamily="18" charset="0"/>
              </a:rPr>
              <a:t>Plan (set the criteria for a decision)</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50000"/>
              </a:lnSpc>
              <a:spcBef>
                <a:spcPts val="0"/>
              </a:spcBef>
              <a:spcAft>
                <a:spcPts val="800"/>
              </a:spcAft>
            </a:pPr>
            <a:r>
              <a:rPr lang="en-US" sz="1800" kern="100">
                <a:effectLst/>
                <a:latin typeface="Arial" panose="020B0604020202020204" pitchFamily="34" charset="0"/>
                <a:ea typeface="Aptos" panose="020B0004020202020204" pitchFamily="34" charset="0"/>
                <a:cs typeface="Times New Roman" panose="02020603050405020304" pitchFamily="18" charset="0"/>
              </a:rPr>
              <a:t>Parameters:</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kern="100">
                <a:effectLst/>
                <a:latin typeface="Arial" panose="020B0604020202020204" pitchFamily="34" charset="0"/>
                <a:ea typeface="Aptos" panose="020B0004020202020204" pitchFamily="34" charset="0"/>
                <a:cs typeface="Times New Roman" panose="02020603050405020304" pitchFamily="18" charset="0"/>
              </a:rPr>
              <a:t>Population: Children and adolescents who participated in the survey.</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kern="100">
                <a:effectLst/>
                <a:latin typeface="Arial" panose="020B0604020202020204" pitchFamily="34" charset="0"/>
                <a:ea typeface="Aptos" panose="020B0004020202020204" pitchFamily="34" charset="0"/>
                <a:cs typeface="Times New Roman" panose="02020603050405020304" pitchFamily="18" charset="0"/>
              </a:rPr>
              <a:t>Parameter of interest: Mean well-being score.</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kern="100">
                <a:effectLst/>
                <a:latin typeface="Arial" panose="020B0604020202020204" pitchFamily="34" charset="0"/>
                <a:ea typeface="Aptos" panose="020B0004020202020204" pitchFamily="34" charset="0"/>
                <a:cs typeface="Times New Roman" panose="02020603050405020304" pitchFamily="18" charset="0"/>
              </a:rPr>
              <a:t>Grouping variable: Weekend screen time (categorized into high and low groups).</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50000"/>
              </a:lnSpc>
              <a:spcBef>
                <a:spcPts val="0"/>
              </a:spcBef>
              <a:spcAft>
                <a:spcPts val="800"/>
              </a:spcAft>
            </a:pPr>
            <a:r>
              <a:rPr lang="en-US" sz="1800" kern="100">
                <a:effectLst/>
                <a:latin typeface="Arial" panose="020B0604020202020204" pitchFamily="34" charset="0"/>
                <a:ea typeface="Aptos" panose="020B0004020202020204" pitchFamily="34" charset="0"/>
                <a:cs typeface="Times New Roman" panose="02020603050405020304" pitchFamily="18" charset="0"/>
              </a:rPr>
              <a:t>Hypotheses:</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kern="100">
                <a:effectLst/>
                <a:latin typeface="Arial" panose="020B0604020202020204" pitchFamily="34" charset="0"/>
                <a:ea typeface="Aptos" panose="020B0004020202020204" pitchFamily="34" charset="0"/>
                <a:cs typeface="Times New Roman" panose="02020603050405020304" pitchFamily="18" charset="0"/>
              </a:rPr>
              <a:t>Null Hypothesis (H</a:t>
            </a:r>
            <a:r>
              <a:rPr lang="en-US" sz="1800" kern="100">
                <a:effectLst/>
                <a:latin typeface="Cambria Math" panose="02040503050406030204" pitchFamily="18" charset="0"/>
                <a:ea typeface="Aptos" panose="020B0004020202020204" pitchFamily="34" charset="0"/>
                <a:cs typeface="Cambria Math" panose="02040503050406030204" pitchFamily="18" charset="0"/>
              </a:rPr>
              <a:t>₀</a:t>
            </a:r>
            <a:r>
              <a:rPr lang="en-US" sz="1800" kern="100">
                <a:effectLst/>
                <a:latin typeface="Arial" panose="020B0604020202020204" pitchFamily="34" charset="0"/>
                <a:ea typeface="Aptos" panose="020B0004020202020204" pitchFamily="34" charset="0"/>
                <a:cs typeface="Times New Roman" panose="02020603050405020304" pitchFamily="18" charset="0"/>
              </a:rPr>
              <a:t>): There is no difference in the well-being scores between people with high and low screen time on weekends.</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457200" marR="0" algn="ctr">
              <a:lnSpc>
                <a:spcPct val="150000"/>
              </a:lnSpc>
              <a:spcBef>
                <a:spcPts val="0"/>
              </a:spcBef>
              <a:spcAft>
                <a:spcPts val="800"/>
              </a:spcAft>
            </a:pPr>
            <a:r>
              <a:rPr lang="en-US" sz="1800" kern="100">
                <a:effectLst/>
                <a:latin typeface="Arial" panose="020B0604020202020204" pitchFamily="34" charset="0"/>
                <a:ea typeface="Aptos" panose="020B0004020202020204" pitchFamily="34" charset="0"/>
                <a:cs typeface="Times New Roman" panose="02020603050405020304" pitchFamily="18" charset="0"/>
              </a:rPr>
              <a:t>H</a:t>
            </a:r>
            <a:r>
              <a:rPr lang="en-US" sz="1800" kern="100">
                <a:effectLst/>
                <a:latin typeface="Cambria Math" panose="02040503050406030204" pitchFamily="18" charset="0"/>
                <a:ea typeface="Aptos" panose="020B0004020202020204" pitchFamily="34" charset="0"/>
                <a:cs typeface="Cambria Math" panose="02040503050406030204" pitchFamily="18" charset="0"/>
              </a:rPr>
              <a:t>₀</a:t>
            </a:r>
            <a:r>
              <a:rPr lang="en-US" sz="1800" kern="100">
                <a:effectLst/>
                <a:latin typeface="Arial" panose="020B0604020202020204" pitchFamily="34" charset="0"/>
                <a:ea typeface="Aptos" panose="020B0004020202020204" pitchFamily="34" charset="0"/>
                <a:cs typeface="Times New Roman" panose="02020603050405020304" pitchFamily="18" charset="0"/>
              </a:rPr>
              <a:t>: </a:t>
            </a:r>
            <a:r>
              <a:rPr lang="en-US" sz="1800" kern="100">
                <a:effectLst/>
                <a:latin typeface="Cambria Math" panose="02040503050406030204" pitchFamily="18" charset="0"/>
                <a:ea typeface="Aptos" panose="020B0004020202020204" pitchFamily="34" charset="0"/>
                <a:cs typeface="Cambria Math" panose="02040503050406030204" pitchFamily="18" charset="0"/>
              </a:rPr>
              <a:t>𝜇</a:t>
            </a:r>
            <a:r>
              <a:rPr lang="en-US" sz="1800" kern="100">
                <a:effectLst/>
                <a:latin typeface="Arial" panose="020B0604020202020204" pitchFamily="34" charset="0"/>
                <a:ea typeface="Aptos" panose="020B0004020202020204" pitchFamily="34" charset="0"/>
                <a:cs typeface="Times New Roman" panose="02020603050405020304" pitchFamily="18" charset="0"/>
              </a:rPr>
              <a:t>_high screen time = </a:t>
            </a:r>
            <a:r>
              <a:rPr lang="en-US" sz="1800" kern="100">
                <a:effectLst/>
                <a:latin typeface="Cambria Math" panose="02040503050406030204" pitchFamily="18" charset="0"/>
                <a:ea typeface="Aptos" panose="020B0004020202020204" pitchFamily="34" charset="0"/>
                <a:cs typeface="Cambria Math" panose="02040503050406030204" pitchFamily="18" charset="0"/>
              </a:rPr>
              <a:t>𝜇</a:t>
            </a:r>
            <a:r>
              <a:rPr lang="en-US" sz="1800" kern="100">
                <a:effectLst/>
                <a:latin typeface="Arial" panose="020B0604020202020204" pitchFamily="34" charset="0"/>
                <a:ea typeface="Aptos" panose="020B0004020202020204" pitchFamily="34" charset="0"/>
                <a:cs typeface="Times New Roman" panose="02020603050405020304" pitchFamily="18" charset="0"/>
              </a:rPr>
              <a:t>_low screen time</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kern="100">
                <a:effectLst/>
                <a:latin typeface="Arial" panose="020B0604020202020204" pitchFamily="34" charset="0"/>
                <a:ea typeface="Aptos" panose="020B0004020202020204" pitchFamily="34" charset="0"/>
                <a:cs typeface="Times New Roman" panose="02020603050405020304" pitchFamily="18" charset="0"/>
              </a:rPr>
              <a:t>Alternative Hypothesis (Hₐ): People with higher screen time on weekends will experience greater well-being than those with lower screen time. Hₐ: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457200" marR="0" algn="ctr">
              <a:lnSpc>
                <a:spcPct val="150000"/>
              </a:lnSpc>
              <a:spcBef>
                <a:spcPts val="0"/>
              </a:spcBef>
              <a:spcAft>
                <a:spcPts val="800"/>
              </a:spcAft>
            </a:pPr>
            <a:r>
              <a:rPr lang="en-US" sz="1800" kern="100">
                <a:effectLst/>
                <a:latin typeface="Cambria Math" panose="02040503050406030204" pitchFamily="18" charset="0"/>
                <a:ea typeface="Aptos" panose="020B0004020202020204" pitchFamily="34" charset="0"/>
                <a:cs typeface="Cambria Math" panose="02040503050406030204" pitchFamily="18" charset="0"/>
              </a:rPr>
              <a:t>𝜇</a:t>
            </a:r>
            <a:r>
              <a:rPr lang="en-US" sz="1800" kern="100">
                <a:effectLst/>
                <a:latin typeface="Arial" panose="020B0604020202020204" pitchFamily="34" charset="0"/>
                <a:ea typeface="Aptos" panose="020B0004020202020204" pitchFamily="34" charset="0"/>
                <a:cs typeface="Times New Roman" panose="02020603050405020304" pitchFamily="18" charset="0"/>
              </a:rPr>
              <a:t>_high screen time &gt; </a:t>
            </a:r>
            <a:r>
              <a:rPr lang="en-US" sz="1800" kern="100">
                <a:effectLst/>
                <a:latin typeface="Cambria Math" panose="02040503050406030204" pitchFamily="18" charset="0"/>
                <a:ea typeface="Aptos" panose="020B0004020202020204" pitchFamily="34" charset="0"/>
                <a:cs typeface="Cambria Math" panose="02040503050406030204" pitchFamily="18" charset="0"/>
              </a:rPr>
              <a:t>𝜇</a:t>
            </a:r>
            <a:r>
              <a:rPr lang="en-US" sz="1800" kern="100">
                <a:effectLst/>
                <a:latin typeface="Arial" panose="020B0604020202020204" pitchFamily="34" charset="0"/>
                <a:ea typeface="Aptos" panose="020B0004020202020204" pitchFamily="34" charset="0"/>
                <a:cs typeface="Times New Roman" panose="02020603050405020304" pitchFamily="18" charset="0"/>
              </a:rPr>
              <a:t>_low screen time</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50000"/>
              </a:lnSpc>
              <a:spcBef>
                <a:spcPts val="0"/>
              </a:spcBef>
              <a:spcAft>
                <a:spcPts val="800"/>
              </a:spcAft>
            </a:pPr>
            <a:r>
              <a:rPr lang="en-US" sz="1800" b="1" kern="100">
                <a:effectLst/>
                <a:latin typeface="Arial" panose="020B0604020202020204" pitchFamily="34" charset="0"/>
                <a:ea typeface="Aptos" panose="020B0004020202020204" pitchFamily="34" charset="0"/>
                <a:cs typeface="Times New Roman" panose="02020603050405020304" pitchFamily="18" charset="0"/>
              </a:rPr>
              <a:t>Step 3</a:t>
            </a:r>
            <a:r>
              <a:rPr lang="en-US" sz="1800" kern="100">
                <a:effectLst/>
                <a:latin typeface="Arial" panose="020B0604020202020204" pitchFamily="34" charset="0"/>
                <a:ea typeface="Aptos" panose="020B0004020202020204" pitchFamily="34" charset="0"/>
                <a:cs typeface="Times New Roman" panose="02020603050405020304" pitchFamily="18" charset="0"/>
              </a:rPr>
              <a:t>: </a:t>
            </a:r>
            <a:r>
              <a:rPr lang="en-US" sz="1800" b="1" kern="100">
                <a:effectLst/>
                <a:latin typeface="Arial" panose="020B0604020202020204" pitchFamily="34" charset="0"/>
                <a:ea typeface="Aptos" panose="020B0004020202020204" pitchFamily="34" charset="0"/>
                <a:cs typeface="Times New Roman" panose="02020603050405020304" pitchFamily="18" charset="0"/>
              </a:rPr>
              <a:t>Compute the test statistic</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228600" marR="0">
              <a:lnSpc>
                <a:spcPct val="150000"/>
              </a:lnSpc>
              <a:spcBef>
                <a:spcPts val="0"/>
              </a:spcBef>
              <a:spcAft>
                <a:spcPts val="800"/>
              </a:spcAft>
            </a:pPr>
            <a:r>
              <a:rPr lang="en-US" sz="1800" kern="100">
                <a:effectLst/>
                <a:latin typeface="Arial" panose="020B0604020202020204" pitchFamily="34" charset="0"/>
                <a:ea typeface="Aptos" panose="020B0004020202020204" pitchFamily="34" charset="0"/>
                <a:cs typeface="Times New Roman" panose="02020603050405020304" pitchFamily="18" charset="0"/>
              </a:rPr>
              <a:t>To address this question, we used data from datasets 1,2 and 3. We first categorized respondents into two groups based on their screen time and calculated the mean, standard deviation, and sample size for both groups.</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228600" marR="0">
              <a:lnSpc>
                <a:spcPct val="150000"/>
              </a:lnSpc>
              <a:spcBef>
                <a:spcPts val="0"/>
              </a:spcBef>
              <a:spcAft>
                <a:spcPts val="800"/>
              </a:spcAft>
            </a:pPr>
            <a:r>
              <a:rPr lang="en-US" sz="1800" kern="100">
                <a:effectLst/>
                <a:latin typeface="Arial" panose="020B0604020202020204" pitchFamily="34" charset="0"/>
                <a:ea typeface="Aptos" panose="020B0004020202020204" pitchFamily="34" charset="0"/>
                <a:cs typeface="Times New Roman" panose="02020603050405020304" pitchFamily="18" charset="0"/>
              </a:rPr>
              <a:t>Then, I calculated the t-statistic and the p-value to test our hypothesis.</a:t>
            </a:r>
          </a:p>
          <a:p>
            <a:pPr marL="0" marR="0">
              <a:lnSpc>
                <a:spcPct val="150000"/>
              </a:lnSpc>
              <a:spcBef>
                <a:spcPts val="0"/>
              </a:spcBef>
              <a:spcAft>
                <a:spcPts val="800"/>
              </a:spcAft>
            </a:pPr>
            <a:r>
              <a:rPr lang="en-US" sz="1800" b="1" kern="100">
                <a:effectLst/>
                <a:latin typeface="Arial" panose="020B0604020202020204" pitchFamily="34" charset="0"/>
                <a:ea typeface="Aptos" panose="020B0004020202020204" pitchFamily="34" charset="0"/>
                <a:cs typeface="Times New Roman" panose="02020603050405020304" pitchFamily="18" charset="0"/>
              </a:rPr>
              <a:t>Step 4</a:t>
            </a:r>
            <a:r>
              <a:rPr lang="en-US" sz="1800" kern="100">
                <a:effectLst/>
                <a:latin typeface="Arial" panose="020B0604020202020204" pitchFamily="34" charset="0"/>
                <a:ea typeface="Aptos" panose="020B0004020202020204" pitchFamily="34" charset="0"/>
                <a:cs typeface="Times New Roman" panose="02020603050405020304" pitchFamily="18" charset="0"/>
              </a:rPr>
              <a:t>: </a:t>
            </a:r>
            <a:r>
              <a:rPr lang="en-US" sz="1800" b="1" kern="100">
                <a:effectLst/>
                <a:latin typeface="Arial" panose="020B0604020202020204" pitchFamily="34" charset="0"/>
                <a:ea typeface="Aptos" panose="020B0004020202020204" pitchFamily="34" charset="0"/>
                <a:cs typeface="Times New Roman" panose="02020603050405020304" pitchFamily="18" charset="0"/>
              </a:rPr>
              <a:t>Conclusion</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r>
              <a:rPr lang="en-US" sz="1800" kern="100">
                <a:effectLst/>
                <a:latin typeface="Arial" panose="020B0604020202020204" pitchFamily="34" charset="0"/>
                <a:ea typeface="Aptos" panose="020B0004020202020204" pitchFamily="34" charset="0"/>
              </a:rPr>
              <a:t>Comparing the p-value to the significance level of 0.05</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50000"/>
              </a:lnSpc>
              <a:spcBef>
                <a:spcPts val="0"/>
              </a:spcBef>
              <a:spcAft>
                <a:spcPts val="800"/>
              </a:spcAft>
            </a:pP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101BD9DE-A0F6-4514-AC52-E24BCB44893C}" type="slidenum">
              <a:rPr lang="en-US" smtClean="0"/>
              <a:t>21</a:t>
            </a:fld>
            <a:endParaRPr lang="en-US"/>
          </a:p>
        </p:txBody>
      </p:sp>
    </p:spTree>
    <p:extLst>
      <p:ext uri="{BB962C8B-B14F-4D97-AF65-F5344CB8AC3E}">
        <p14:creationId xmlns:p14="http://schemas.microsoft.com/office/powerpoint/2010/main" val="21756205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We will use two Python libraries in this investigation: Scipy and Pandas.</a:t>
            </a:r>
          </a:p>
          <a:p>
            <a:pPr marL="171450" indent="-171450">
              <a:buFontTx/>
              <a:buChar char="-"/>
            </a:pPr>
            <a:r>
              <a:rPr lang="en-US"/>
              <a:t>Dataset 1,2,3 and merge them using the column ID</a:t>
            </a:r>
          </a:p>
          <a:p>
            <a:pPr marL="171450" indent="-171450">
              <a:buFontTx/>
              <a:buChar char="-"/>
            </a:pPr>
            <a:r>
              <a:rPr lang="en-US"/>
              <a:t>Calculate the total screen time of devices on the weekend</a:t>
            </a:r>
          </a:p>
          <a:p>
            <a:pPr marL="171450" indent="-171450">
              <a:buFontTx/>
              <a:buChar char="-"/>
            </a:pPr>
            <a:r>
              <a:rPr lang="en-US"/>
              <a:t>Define the screen time for 2 groups, high screen time and low screen time, by calculating the median</a:t>
            </a:r>
          </a:p>
          <a:p>
            <a:pPr marL="171450" indent="-171450">
              <a:buFontTx/>
              <a:buChar char="-"/>
            </a:pPr>
            <a:r>
              <a:rPr lang="en-US"/>
              <a:t>Calcualte the mean, standard deviation, sample for both groups and then perform the two-sample t-test</a:t>
            </a:r>
          </a:p>
        </p:txBody>
      </p:sp>
      <p:sp>
        <p:nvSpPr>
          <p:cNvPr id="4" name="Slide Number Placeholder 3"/>
          <p:cNvSpPr>
            <a:spLocks noGrp="1"/>
          </p:cNvSpPr>
          <p:nvPr>
            <p:ph type="sldNum" sz="quarter" idx="5"/>
          </p:nvPr>
        </p:nvSpPr>
        <p:spPr/>
        <p:txBody>
          <a:bodyPr/>
          <a:lstStyle/>
          <a:p>
            <a:fld id="{101BD9DE-A0F6-4514-AC52-E24BCB44893C}" type="slidenum">
              <a:rPr lang="en-US" smtClean="0"/>
              <a:t>22</a:t>
            </a:fld>
            <a:endParaRPr lang="en-US"/>
          </a:p>
        </p:txBody>
      </p:sp>
    </p:spTree>
    <p:extLst>
      <p:ext uri="{BB962C8B-B14F-4D97-AF65-F5344CB8AC3E}">
        <p14:creationId xmlns:p14="http://schemas.microsoft.com/office/powerpoint/2010/main" val="46505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1BD9DE-A0F6-4514-AC52-E24BCB44893C}" type="slidenum">
              <a:rPr lang="en-US" smtClean="0"/>
              <a:t>24</a:t>
            </a:fld>
            <a:endParaRPr lang="en-US"/>
          </a:p>
        </p:txBody>
      </p:sp>
    </p:spTree>
    <p:extLst>
      <p:ext uri="{BB962C8B-B14F-4D97-AF65-F5344CB8AC3E}">
        <p14:creationId xmlns:p14="http://schemas.microsoft.com/office/powerpoint/2010/main" val="432595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project, we explore how digital screen time impacts well-being using descriptive and inferential statistical methods. Our investigations include analyzing average screen time across devices, examining well-being across different digital user groups, and conducting a confidence interval analysis on screen time activities.</a:t>
            </a:r>
          </a:p>
          <a:p>
            <a:endParaRPr lang="en-US" dirty="0"/>
          </a:p>
        </p:txBody>
      </p:sp>
      <p:sp>
        <p:nvSpPr>
          <p:cNvPr id="4" name="Slide Number Placeholder 3"/>
          <p:cNvSpPr>
            <a:spLocks noGrp="1"/>
          </p:cNvSpPr>
          <p:nvPr>
            <p:ph type="sldNum" sz="quarter" idx="5"/>
          </p:nvPr>
        </p:nvSpPr>
        <p:spPr/>
        <p:txBody>
          <a:bodyPr/>
          <a:lstStyle/>
          <a:p>
            <a:fld id="{101BD9DE-A0F6-4514-AC52-E24BCB44893C}" type="slidenum">
              <a:rPr lang="en-US" smtClean="0"/>
              <a:t>2</a:t>
            </a:fld>
            <a:endParaRPr lang="en-US"/>
          </a:p>
        </p:txBody>
      </p:sp>
    </p:spTree>
    <p:extLst>
      <p:ext uri="{BB962C8B-B14F-4D97-AF65-F5344CB8AC3E}">
        <p14:creationId xmlns:p14="http://schemas.microsoft.com/office/powerpoint/2010/main" val="2355896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begin with descriptive statistics, starting with our first investigation on the </a:t>
            </a:r>
            <a:r>
              <a:rPr lang="en-US" b="1" dirty="0"/>
              <a:t>Percentage of Low and High Well-being Across Different Digital User Groups.</a:t>
            </a:r>
            <a:endParaRPr lang="en-US" dirty="0"/>
          </a:p>
          <a:p>
            <a:endParaRPr lang="en-US" dirty="0"/>
          </a:p>
        </p:txBody>
      </p:sp>
      <p:sp>
        <p:nvSpPr>
          <p:cNvPr id="4" name="Slide Number Placeholder 3"/>
          <p:cNvSpPr>
            <a:spLocks noGrp="1"/>
          </p:cNvSpPr>
          <p:nvPr>
            <p:ph type="sldNum" sz="quarter" idx="5"/>
          </p:nvPr>
        </p:nvSpPr>
        <p:spPr/>
        <p:txBody>
          <a:bodyPr/>
          <a:lstStyle/>
          <a:p>
            <a:fld id="{101BD9DE-A0F6-4514-AC52-E24BCB44893C}" type="slidenum">
              <a:rPr lang="en-US" smtClean="0"/>
              <a:t>3</a:t>
            </a:fld>
            <a:endParaRPr lang="en-US"/>
          </a:p>
        </p:txBody>
      </p:sp>
    </p:spTree>
    <p:extLst>
      <p:ext uri="{BB962C8B-B14F-4D97-AF65-F5344CB8AC3E}">
        <p14:creationId xmlns:p14="http://schemas.microsoft.com/office/powerpoint/2010/main" val="1809170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main goal is to explore how different types of screen time (computers, gaming, smartphones, and TV watching) influence well-being. We categorize participants into </a:t>
            </a:r>
            <a:r>
              <a:rPr lang="en-US" b="1" dirty="0"/>
              <a:t>low, medium, and high well-being</a:t>
            </a:r>
            <a:r>
              <a:rPr lang="en-US" dirty="0"/>
              <a:t> and compare these across different user groups.</a:t>
            </a:r>
          </a:p>
          <a:p>
            <a:endParaRPr lang="en-US" dirty="0"/>
          </a:p>
        </p:txBody>
      </p:sp>
      <p:sp>
        <p:nvSpPr>
          <p:cNvPr id="4" name="Slide Number Placeholder 3"/>
          <p:cNvSpPr>
            <a:spLocks noGrp="1"/>
          </p:cNvSpPr>
          <p:nvPr>
            <p:ph type="sldNum" sz="quarter" idx="5"/>
          </p:nvPr>
        </p:nvSpPr>
        <p:spPr/>
        <p:txBody>
          <a:bodyPr/>
          <a:lstStyle/>
          <a:p>
            <a:fld id="{101BD9DE-A0F6-4514-AC52-E24BCB44893C}" type="slidenum">
              <a:rPr lang="en-US" smtClean="0"/>
              <a:t>4</a:t>
            </a:fld>
            <a:endParaRPr lang="en-US"/>
          </a:p>
        </p:txBody>
      </p:sp>
    </p:spTree>
    <p:extLst>
      <p:ext uri="{BB962C8B-B14F-4D97-AF65-F5344CB8AC3E}">
        <p14:creationId xmlns:p14="http://schemas.microsoft.com/office/powerpoint/2010/main" val="2015959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dirty="0"/>
              <a:t>Analysis:</a:t>
            </a:r>
            <a:r>
              <a:rPr lang="en-US" dirty="0"/>
              <a:t> We categorized participants based on their well-being </a:t>
            </a:r>
            <a:r>
              <a:rPr lang="en-US" dirty="0" err="1"/>
              <a:t>scores:</a:t>
            </a:r>
            <a:r>
              <a:rPr lang="en-US" b="1" dirty="0" err="1"/>
              <a:t>Low</a:t>
            </a:r>
            <a:r>
              <a:rPr lang="en-US" b="1" dirty="0"/>
              <a:t> Well-being:</a:t>
            </a:r>
            <a:r>
              <a:rPr lang="en-US" dirty="0"/>
              <a:t> Scores of 1 or 2 on any indicator.</a:t>
            </a:r>
          </a:p>
          <a:p>
            <a:pPr>
              <a:buFont typeface="Arial" panose="020B0604020202020204" pitchFamily="34" charset="0"/>
              <a:buChar char="•"/>
            </a:pPr>
            <a:r>
              <a:rPr lang="en-US" b="1" dirty="0"/>
              <a:t>High Well-being:</a:t>
            </a:r>
            <a:r>
              <a:rPr lang="en-US" dirty="0"/>
              <a:t> Scores of 4 or 5 on all indicators.</a:t>
            </a:r>
          </a:p>
          <a:p>
            <a:r>
              <a:rPr lang="en-US" b="1" dirty="0"/>
              <a:t>Medium Well-being:</a:t>
            </a:r>
            <a:r>
              <a:rPr lang="en-US" dirty="0"/>
              <a:t> Participants who don’t fit into low or high are categorized as medium.</a:t>
            </a:r>
          </a:p>
          <a:p>
            <a:endParaRPr lang="en-US" dirty="0"/>
          </a:p>
        </p:txBody>
      </p:sp>
      <p:sp>
        <p:nvSpPr>
          <p:cNvPr id="4" name="Slide Number Placeholder 3"/>
          <p:cNvSpPr>
            <a:spLocks noGrp="1"/>
          </p:cNvSpPr>
          <p:nvPr>
            <p:ph type="sldNum" sz="quarter" idx="5"/>
          </p:nvPr>
        </p:nvSpPr>
        <p:spPr/>
        <p:txBody>
          <a:bodyPr/>
          <a:lstStyle/>
          <a:p>
            <a:fld id="{101BD9DE-A0F6-4514-AC52-E24BCB44893C}" type="slidenum">
              <a:rPr lang="en-US" smtClean="0"/>
              <a:t>5</a:t>
            </a:fld>
            <a:endParaRPr lang="en-US"/>
          </a:p>
        </p:txBody>
      </p:sp>
    </p:spTree>
    <p:extLst>
      <p:ext uri="{BB962C8B-B14F-4D97-AF65-F5344CB8AC3E}">
        <p14:creationId xmlns:p14="http://schemas.microsoft.com/office/powerpoint/2010/main" val="475543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dirty="0"/>
              <a:t>Analysis:</a:t>
            </a:r>
            <a:r>
              <a:rPr lang="en-US" dirty="0"/>
              <a:t> Participants are classified into four main groups based on their primary screen time activity:</a:t>
            </a:r>
          </a:p>
          <a:p>
            <a:pPr>
              <a:buFont typeface="Arial" panose="020B0604020202020204" pitchFamily="34" charset="0"/>
              <a:buChar char="•"/>
            </a:pPr>
            <a:r>
              <a:rPr lang="en-US" b="1" dirty="0"/>
              <a:t>Computer Users</a:t>
            </a:r>
            <a:endParaRPr lang="en-US" dirty="0"/>
          </a:p>
          <a:p>
            <a:pPr>
              <a:buFont typeface="Arial" panose="020B0604020202020204" pitchFamily="34" charset="0"/>
              <a:buChar char="•"/>
            </a:pPr>
            <a:r>
              <a:rPr lang="en-US" b="1" dirty="0"/>
              <a:t>Gamers</a:t>
            </a:r>
            <a:endParaRPr lang="en-US" dirty="0"/>
          </a:p>
          <a:p>
            <a:pPr>
              <a:buFont typeface="Arial" panose="020B0604020202020204" pitchFamily="34" charset="0"/>
              <a:buChar char="•"/>
            </a:pPr>
            <a:r>
              <a:rPr lang="en-US" b="1" dirty="0"/>
              <a:t>Smartphone Users</a:t>
            </a:r>
            <a:endParaRPr lang="en-US" dirty="0"/>
          </a:p>
          <a:p>
            <a:pPr>
              <a:buFont typeface="Arial" panose="020B0604020202020204" pitchFamily="34" charset="0"/>
              <a:buChar char="•"/>
            </a:pPr>
            <a:r>
              <a:rPr lang="en-US" b="1" dirty="0"/>
              <a:t>TV Watchers</a:t>
            </a:r>
            <a:endParaRPr lang="en-US" dirty="0"/>
          </a:p>
          <a:p>
            <a:r>
              <a:rPr lang="en-US" dirty="0"/>
              <a:t>This classification helps us understand how different screen time activities relate to well-being.</a:t>
            </a:r>
          </a:p>
          <a:p>
            <a:endParaRPr lang="en-US" dirty="0"/>
          </a:p>
        </p:txBody>
      </p:sp>
      <p:sp>
        <p:nvSpPr>
          <p:cNvPr id="4" name="Slide Number Placeholder 3"/>
          <p:cNvSpPr>
            <a:spLocks noGrp="1"/>
          </p:cNvSpPr>
          <p:nvPr>
            <p:ph type="sldNum" sz="quarter" idx="5"/>
          </p:nvPr>
        </p:nvSpPr>
        <p:spPr/>
        <p:txBody>
          <a:bodyPr/>
          <a:lstStyle/>
          <a:p>
            <a:fld id="{101BD9DE-A0F6-4514-AC52-E24BCB44893C}" type="slidenum">
              <a:rPr lang="en-US" smtClean="0"/>
              <a:t>6</a:t>
            </a:fld>
            <a:endParaRPr lang="en-US"/>
          </a:p>
        </p:txBody>
      </p:sp>
    </p:spTree>
    <p:extLst>
      <p:ext uri="{BB962C8B-B14F-4D97-AF65-F5344CB8AC3E}">
        <p14:creationId xmlns:p14="http://schemas.microsoft.com/office/powerpoint/2010/main" val="1002937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carry out the analysis, we merged datasets on screen time and well-being indicators based on participant IDs, creating a unified data structure for further statistical analyses.</a:t>
            </a:r>
          </a:p>
          <a:p>
            <a:endParaRPr lang="en-US" dirty="0"/>
          </a:p>
        </p:txBody>
      </p:sp>
      <p:sp>
        <p:nvSpPr>
          <p:cNvPr id="4" name="Slide Number Placeholder 3"/>
          <p:cNvSpPr>
            <a:spLocks noGrp="1"/>
          </p:cNvSpPr>
          <p:nvPr>
            <p:ph type="sldNum" sz="quarter" idx="5"/>
          </p:nvPr>
        </p:nvSpPr>
        <p:spPr/>
        <p:txBody>
          <a:bodyPr/>
          <a:lstStyle/>
          <a:p>
            <a:fld id="{101BD9DE-A0F6-4514-AC52-E24BCB44893C}" type="slidenum">
              <a:rPr lang="en-US" smtClean="0"/>
              <a:t>7</a:t>
            </a:fld>
            <a:endParaRPr lang="en-US"/>
          </a:p>
        </p:txBody>
      </p:sp>
    </p:spTree>
    <p:extLst>
      <p:ext uri="{BB962C8B-B14F-4D97-AF65-F5344CB8AC3E}">
        <p14:creationId xmlns:p14="http://schemas.microsoft.com/office/powerpoint/2010/main" val="1848637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preparing the data, we generated visual plots to show how well-being is distributed across user groups. This visualization highlights the proportion of participants in each well-being category (low, medium, high) for different types of screen time.</a:t>
            </a:r>
          </a:p>
          <a:p>
            <a:endParaRPr lang="en-US" dirty="0"/>
          </a:p>
        </p:txBody>
      </p:sp>
      <p:sp>
        <p:nvSpPr>
          <p:cNvPr id="4" name="Slide Number Placeholder 3"/>
          <p:cNvSpPr>
            <a:spLocks noGrp="1"/>
          </p:cNvSpPr>
          <p:nvPr>
            <p:ph type="sldNum" sz="quarter" idx="5"/>
          </p:nvPr>
        </p:nvSpPr>
        <p:spPr/>
        <p:txBody>
          <a:bodyPr/>
          <a:lstStyle/>
          <a:p>
            <a:fld id="{101BD9DE-A0F6-4514-AC52-E24BCB44893C}" type="slidenum">
              <a:rPr lang="en-US" smtClean="0"/>
              <a:t>8</a:t>
            </a:fld>
            <a:endParaRPr lang="en-US"/>
          </a:p>
        </p:txBody>
      </p:sp>
    </p:spTree>
    <p:extLst>
      <p:ext uri="{BB962C8B-B14F-4D97-AF65-F5344CB8AC3E}">
        <p14:creationId xmlns:p14="http://schemas.microsoft.com/office/powerpoint/2010/main" val="2145047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b="1" dirty="0"/>
              <a:t>Observation 1:</a:t>
            </a:r>
            <a:r>
              <a:rPr lang="en-US" dirty="0"/>
              <a:t> </a:t>
            </a:r>
            <a:r>
              <a:rPr lang="en-US" b="1" dirty="0"/>
              <a:t>Low well-being dominates</a:t>
            </a:r>
            <a:r>
              <a:rPr lang="en-US" dirty="0"/>
              <a:t> across most user groups. For instance, 72.7% of computer users and 79.0% of smartphone users report low well-being, suggesting that extensive screen time use might negatively impact mental health.</a:t>
            </a:r>
          </a:p>
          <a:p>
            <a:pPr algn="l" rtl="0" fontAlgn="base"/>
            <a:r>
              <a:rPr lang="en-US" b="1" dirty="0"/>
              <a:t>Observation 2:</a:t>
            </a:r>
            <a:r>
              <a:rPr lang="en-US" dirty="0"/>
              <a:t> </a:t>
            </a:r>
            <a:r>
              <a:rPr lang="en-US" b="1" dirty="0"/>
              <a:t>Limited high well-being</a:t>
            </a:r>
            <a:r>
              <a:rPr lang="en-US" dirty="0"/>
              <a:t> is observed across groups. For example, only 2.5% of smartphone users report high well-being, the lowest among all groups.</a:t>
            </a:r>
            <a:endParaRPr lang="en-US" b="0" i="0" dirty="0">
              <a:solidFill>
                <a:srgbClr val="444444"/>
              </a:solidFill>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fld id="{101BD9DE-A0F6-4514-AC52-E24BCB44893C}" type="slidenum">
              <a:rPr lang="en-US" smtClean="0"/>
              <a:t>9</a:t>
            </a:fld>
            <a:endParaRPr lang="en-US"/>
          </a:p>
        </p:txBody>
      </p:sp>
    </p:spTree>
    <p:extLst>
      <p:ext uri="{BB962C8B-B14F-4D97-AF65-F5344CB8AC3E}">
        <p14:creationId xmlns:p14="http://schemas.microsoft.com/office/powerpoint/2010/main" val="54130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1A1BE-A381-88B2-AF97-3CA969D791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78DFB8-3E4D-61A6-E839-F7FAD18C6D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C8566E-C8BF-8856-2EE1-986FBCEA95AE}"/>
              </a:ext>
            </a:extLst>
          </p:cNvPr>
          <p:cNvSpPr>
            <a:spLocks noGrp="1"/>
          </p:cNvSpPr>
          <p:nvPr>
            <p:ph type="dt" sz="half" idx="10"/>
          </p:nvPr>
        </p:nvSpPr>
        <p:spPr/>
        <p:txBody>
          <a:bodyPr/>
          <a:lstStyle/>
          <a:p>
            <a:fld id="{2B19292B-7ACA-45DE-B744-D4FBB929EE9B}" type="datetime1">
              <a:rPr lang="en-US" smtClean="0"/>
              <a:t>9/13/24</a:t>
            </a:fld>
            <a:endParaRPr lang="en-US"/>
          </a:p>
        </p:txBody>
      </p:sp>
      <p:sp>
        <p:nvSpPr>
          <p:cNvPr id="5" name="Footer Placeholder 4">
            <a:extLst>
              <a:ext uri="{FF2B5EF4-FFF2-40B4-BE49-F238E27FC236}">
                <a16:creationId xmlns:a16="http://schemas.microsoft.com/office/drawing/2014/main" id="{74AC2F1C-40BE-7C7D-CB2A-52AAA8D2E28B}"/>
              </a:ext>
            </a:extLst>
          </p:cNvPr>
          <p:cNvSpPr>
            <a:spLocks noGrp="1"/>
          </p:cNvSpPr>
          <p:nvPr>
            <p:ph type="ftr" sz="quarter" idx="11"/>
          </p:nvPr>
        </p:nvSpPr>
        <p:spPr/>
        <p:txBody>
          <a:bodyPr/>
          <a:lstStyle/>
          <a:p>
            <a:r>
              <a:rPr lang="en-US"/>
              <a:t>HIT1140 - Group 8</a:t>
            </a:r>
          </a:p>
        </p:txBody>
      </p:sp>
      <p:sp>
        <p:nvSpPr>
          <p:cNvPr id="6" name="Slide Number Placeholder 5">
            <a:extLst>
              <a:ext uri="{FF2B5EF4-FFF2-40B4-BE49-F238E27FC236}">
                <a16:creationId xmlns:a16="http://schemas.microsoft.com/office/drawing/2014/main" id="{7246681F-F859-62DC-4B51-264DB10FA71C}"/>
              </a:ext>
            </a:extLst>
          </p:cNvPr>
          <p:cNvSpPr>
            <a:spLocks noGrp="1"/>
          </p:cNvSpPr>
          <p:nvPr>
            <p:ph type="sldNum" sz="quarter" idx="12"/>
          </p:nvPr>
        </p:nvSpPr>
        <p:spPr/>
        <p:txBody>
          <a:bodyPr/>
          <a:lstStyle/>
          <a:p>
            <a:fld id="{4115D9EB-8E9F-4F2D-AB75-9F27FC134265}" type="slidenum">
              <a:rPr lang="en-US" smtClean="0"/>
              <a:t>‹#›</a:t>
            </a:fld>
            <a:endParaRPr lang="en-US"/>
          </a:p>
        </p:txBody>
      </p:sp>
    </p:spTree>
    <p:extLst>
      <p:ext uri="{BB962C8B-B14F-4D97-AF65-F5344CB8AC3E}">
        <p14:creationId xmlns:p14="http://schemas.microsoft.com/office/powerpoint/2010/main" val="2444484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44076-C465-EFB4-E454-AEF44C3733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5BB7E3-0953-013E-E2F6-F69C2B4008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836F41-5993-90FA-08D1-DB52D7D036C7}"/>
              </a:ext>
            </a:extLst>
          </p:cNvPr>
          <p:cNvSpPr>
            <a:spLocks noGrp="1"/>
          </p:cNvSpPr>
          <p:nvPr>
            <p:ph type="dt" sz="half" idx="10"/>
          </p:nvPr>
        </p:nvSpPr>
        <p:spPr/>
        <p:txBody>
          <a:bodyPr/>
          <a:lstStyle/>
          <a:p>
            <a:fld id="{6BD9188F-008E-4CDA-9E5C-3691DFE579D9}" type="datetime1">
              <a:rPr lang="en-US" smtClean="0"/>
              <a:t>9/13/24</a:t>
            </a:fld>
            <a:endParaRPr lang="en-US"/>
          </a:p>
        </p:txBody>
      </p:sp>
      <p:sp>
        <p:nvSpPr>
          <p:cNvPr id="5" name="Footer Placeholder 4">
            <a:extLst>
              <a:ext uri="{FF2B5EF4-FFF2-40B4-BE49-F238E27FC236}">
                <a16:creationId xmlns:a16="http://schemas.microsoft.com/office/drawing/2014/main" id="{31A9956A-9742-2FE5-6E7D-61F61E64119C}"/>
              </a:ext>
            </a:extLst>
          </p:cNvPr>
          <p:cNvSpPr>
            <a:spLocks noGrp="1"/>
          </p:cNvSpPr>
          <p:nvPr>
            <p:ph type="ftr" sz="quarter" idx="11"/>
          </p:nvPr>
        </p:nvSpPr>
        <p:spPr/>
        <p:txBody>
          <a:bodyPr/>
          <a:lstStyle/>
          <a:p>
            <a:r>
              <a:rPr lang="en-US"/>
              <a:t>HIT1140 - Group 8</a:t>
            </a:r>
          </a:p>
        </p:txBody>
      </p:sp>
      <p:sp>
        <p:nvSpPr>
          <p:cNvPr id="6" name="Slide Number Placeholder 5">
            <a:extLst>
              <a:ext uri="{FF2B5EF4-FFF2-40B4-BE49-F238E27FC236}">
                <a16:creationId xmlns:a16="http://schemas.microsoft.com/office/drawing/2014/main" id="{D2EC1935-2B65-DF7C-143A-C8EE7217A562}"/>
              </a:ext>
            </a:extLst>
          </p:cNvPr>
          <p:cNvSpPr>
            <a:spLocks noGrp="1"/>
          </p:cNvSpPr>
          <p:nvPr>
            <p:ph type="sldNum" sz="quarter" idx="12"/>
          </p:nvPr>
        </p:nvSpPr>
        <p:spPr/>
        <p:txBody>
          <a:bodyPr/>
          <a:lstStyle/>
          <a:p>
            <a:fld id="{4115D9EB-8E9F-4F2D-AB75-9F27FC134265}" type="slidenum">
              <a:rPr lang="en-US" smtClean="0"/>
              <a:t>‹#›</a:t>
            </a:fld>
            <a:endParaRPr lang="en-US"/>
          </a:p>
        </p:txBody>
      </p:sp>
    </p:spTree>
    <p:extLst>
      <p:ext uri="{BB962C8B-B14F-4D97-AF65-F5344CB8AC3E}">
        <p14:creationId xmlns:p14="http://schemas.microsoft.com/office/powerpoint/2010/main" val="427138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E7DF25-1176-1742-E0B5-073590B0F2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29A7BA-D5F2-A6D3-566C-0EEEC8A2EA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51F57E-1A6C-45B5-5E5E-98331311412F}"/>
              </a:ext>
            </a:extLst>
          </p:cNvPr>
          <p:cNvSpPr>
            <a:spLocks noGrp="1"/>
          </p:cNvSpPr>
          <p:nvPr>
            <p:ph type="dt" sz="half" idx="10"/>
          </p:nvPr>
        </p:nvSpPr>
        <p:spPr/>
        <p:txBody>
          <a:bodyPr/>
          <a:lstStyle/>
          <a:p>
            <a:fld id="{7AF879B6-798B-44FF-9F2F-733ABA4A6FE7}" type="datetime1">
              <a:rPr lang="en-US" smtClean="0"/>
              <a:t>9/13/24</a:t>
            </a:fld>
            <a:endParaRPr lang="en-US"/>
          </a:p>
        </p:txBody>
      </p:sp>
      <p:sp>
        <p:nvSpPr>
          <p:cNvPr id="5" name="Footer Placeholder 4">
            <a:extLst>
              <a:ext uri="{FF2B5EF4-FFF2-40B4-BE49-F238E27FC236}">
                <a16:creationId xmlns:a16="http://schemas.microsoft.com/office/drawing/2014/main" id="{953A0CFB-0A01-9850-98B4-4BF347FF7A1B}"/>
              </a:ext>
            </a:extLst>
          </p:cNvPr>
          <p:cNvSpPr>
            <a:spLocks noGrp="1"/>
          </p:cNvSpPr>
          <p:nvPr>
            <p:ph type="ftr" sz="quarter" idx="11"/>
          </p:nvPr>
        </p:nvSpPr>
        <p:spPr/>
        <p:txBody>
          <a:bodyPr/>
          <a:lstStyle/>
          <a:p>
            <a:r>
              <a:rPr lang="en-US"/>
              <a:t>HIT1140 - Group 8</a:t>
            </a:r>
          </a:p>
        </p:txBody>
      </p:sp>
      <p:sp>
        <p:nvSpPr>
          <p:cNvPr id="6" name="Slide Number Placeholder 5">
            <a:extLst>
              <a:ext uri="{FF2B5EF4-FFF2-40B4-BE49-F238E27FC236}">
                <a16:creationId xmlns:a16="http://schemas.microsoft.com/office/drawing/2014/main" id="{9C29B01D-FE3A-5071-AA28-8B0B3206E117}"/>
              </a:ext>
            </a:extLst>
          </p:cNvPr>
          <p:cNvSpPr>
            <a:spLocks noGrp="1"/>
          </p:cNvSpPr>
          <p:nvPr>
            <p:ph type="sldNum" sz="quarter" idx="12"/>
          </p:nvPr>
        </p:nvSpPr>
        <p:spPr/>
        <p:txBody>
          <a:bodyPr/>
          <a:lstStyle/>
          <a:p>
            <a:fld id="{4115D9EB-8E9F-4F2D-AB75-9F27FC134265}" type="slidenum">
              <a:rPr lang="en-US" smtClean="0"/>
              <a:t>‹#›</a:t>
            </a:fld>
            <a:endParaRPr lang="en-US"/>
          </a:p>
        </p:txBody>
      </p:sp>
    </p:spTree>
    <p:extLst>
      <p:ext uri="{BB962C8B-B14F-4D97-AF65-F5344CB8AC3E}">
        <p14:creationId xmlns:p14="http://schemas.microsoft.com/office/powerpoint/2010/main" val="3732171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3798C-85E9-F482-83C3-0954377795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F74913-6A87-6D1F-382E-5252C6D866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4DED6-FBBF-7E49-1C39-B06952FF243F}"/>
              </a:ext>
            </a:extLst>
          </p:cNvPr>
          <p:cNvSpPr>
            <a:spLocks noGrp="1"/>
          </p:cNvSpPr>
          <p:nvPr>
            <p:ph type="dt" sz="half" idx="10"/>
          </p:nvPr>
        </p:nvSpPr>
        <p:spPr/>
        <p:txBody>
          <a:bodyPr/>
          <a:lstStyle/>
          <a:p>
            <a:fld id="{8C889211-9315-40BC-AFB5-72809BF68B8C}" type="datetime1">
              <a:rPr lang="en-US" smtClean="0"/>
              <a:t>9/13/24</a:t>
            </a:fld>
            <a:endParaRPr lang="en-US"/>
          </a:p>
        </p:txBody>
      </p:sp>
      <p:sp>
        <p:nvSpPr>
          <p:cNvPr id="5" name="Footer Placeholder 4">
            <a:extLst>
              <a:ext uri="{FF2B5EF4-FFF2-40B4-BE49-F238E27FC236}">
                <a16:creationId xmlns:a16="http://schemas.microsoft.com/office/drawing/2014/main" id="{2F65150C-9B4A-C67D-6BB8-0661C2A706E4}"/>
              </a:ext>
            </a:extLst>
          </p:cNvPr>
          <p:cNvSpPr>
            <a:spLocks noGrp="1"/>
          </p:cNvSpPr>
          <p:nvPr>
            <p:ph type="ftr" sz="quarter" idx="11"/>
          </p:nvPr>
        </p:nvSpPr>
        <p:spPr/>
        <p:txBody>
          <a:bodyPr/>
          <a:lstStyle/>
          <a:p>
            <a:r>
              <a:rPr lang="en-US"/>
              <a:t>HIT1140 - Group 8</a:t>
            </a:r>
          </a:p>
        </p:txBody>
      </p:sp>
      <p:sp>
        <p:nvSpPr>
          <p:cNvPr id="6" name="Slide Number Placeholder 5">
            <a:extLst>
              <a:ext uri="{FF2B5EF4-FFF2-40B4-BE49-F238E27FC236}">
                <a16:creationId xmlns:a16="http://schemas.microsoft.com/office/drawing/2014/main" id="{D55CB9EB-48F7-BA01-FFF7-512511CCDDDD}"/>
              </a:ext>
            </a:extLst>
          </p:cNvPr>
          <p:cNvSpPr>
            <a:spLocks noGrp="1"/>
          </p:cNvSpPr>
          <p:nvPr>
            <p:ph type="sldNum" sz="quarter" idx="12"/>
          </p:nvPr>
        </p:nvSpPr>
        <p:spPr/>
        <p:txBody>
          <a:bodyPr/>
          <a:lstStyle/>
          <a:p>
            <a:fld id="{4115D9EB-8E9F-4F2D-AB75-9F27FC134265}" type="slidenum">
              <a:rPr lang="en-US" smtClean="0"/>
              <a:t>‹#›</a:t>
            </a:fld>
            <a:endParaRPr lang="en-US"/>
          </a:p>
        </p:txBody>
      </p:sp>
    </p:spTree>
    <p:extLst>
      <p:ext uri="{BB962C8B-B14F-4D97-AF65-F5344CB8AC3E}">
        <p14:creationId xmlns:p14="http://schemas.microsoft.com/office/powerpoint/2010/main" val="3025174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26D47-4071-DC12-9E74-E34051878F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55165D-C3B0-1263-3160-5B34D904108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67EC67-DB60-E23C-B78F-156DBDAA0FD3}"/>
              </a:ext>
            </a:extLst>
          </p:cNvPr>
          <p:cNvSpPr>
            <a:spLocks noGrp="1"/>
          </p:cNvSpPr>
          <p:nvPr>
            <p:ph type="dt" sz="half" idx="10"/>
          </p:nvPr>
        </p:nvSpPr>
        <p:spPr/>
        <p:txBody>
          <a:bodyPr/>
          <a:lstStyle/>
          <a:p>
            <a:fld id="{0584CB5B-A327-4033-90C2-E7404456B968}" type="datetime1">
              <a:rPr lang="en-US" smtClean="0"/>
              <a:t>9/13/24</a:t>
            </a:fld>
            <a:endParaRPr lang="en-US"/>
          </a:p>
        </p:txBody>
      </p:sp>
      <p:sp>
        <p:nvSpPr>
          <p:cNvPr id="5" name="Footer Placeholder 4">
            <a:extLst>
              <a:ext uri="{FF2B5EF4-FFF2-40B4-BE49-F238E27FC236}">
                <a16:creationId xmlns:a16="http://schemas.microsoft.com/office/drawing/2014/main" id="{896A030A-371C-BFB4-C846-0726768BC12E}"/>
              </a:ext>
            </a:extLst>
          </p:cNvPr>
          <p:cNvSpPr>
            <a:spLocks noGrp="1"/>
          </p:cNvSpPr>
          <p:nvPr>
            <p:ph type="ftr" sz="quarter" idx="11"/>
          </p:nvPr>
        </p:nvSpPr>
        <p:spPr/>
        <p:txBody>
          <a:bodyPr/>
          <a:lstStyle/>
          <a:p>
            <a:r>
              <a:rPr lang="en-US"/>
              <a:t>HIT1140 - Group 8</a:t>
            </a:r>
          </a:p>
        </p:txBody>
      </p:sp>
      <p:sp>
        <p:nvSpPr>
          <p:cNvPr id="6" name="Slide Number Placeholder 5">
            <a:extLst>
              <a:ext uri="{FF2B5EF4-FFF2-40B4-BE49-F238E27FC236}">
                <a16:creationId xmlns:a16="http://schemas.microsoft.com/office/drawing/2014/main" id="{DF42590F-FB87-660D-36CB-16C8392C2058}"/>
              </a:ext>
            </a:extLst>
          </p:cNvPr>
          <p:cNvSpPr>
            <a:spLocks noGrp="1"/>
          </p:cNvSpPr>
          <p:nvPr>
            <p:ph type="sldNum" sz="quarter" idx="12"/>
          </p:nvPr>
        </p:nvSpPr>
        <p:spPr/>
        <p:txBody>
          <a:bodyPr/>
          <a:lstStyle/>
          <a:p>
            <a:fld id="{4115D9EB-8E9F-4F2D-AB75-9F27FC134265}" type="slidenum">
              <a:rPr lang="en-US" smtClean="0"/>
              <a:t>‹#›</a:t>
            </a:fld>
            <a:endParaRPr lang="en-US"/>
          </a:p>
        </p:txBody>
      </p:sp>
    </p:spTree>
    <p:extLst>
      <p:ext uri="{BB962C8B-B14F-4D97-AF65-F5344CB8AC3E}">
        <p14:creationId xmlns:p14="http://schemas.microsoft.com/office/powerpoint/2010/main" val="687629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14829-5227-E3B4-2549-FB1EF77921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C93FD7-7845-1E21-044D-442DAD8F9C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4CE0EC-FCAE-A633-1183-68D746A39F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87B3C9-496B-9006-283B-DFA267F570E3}"/>
              </a:ext>
            </a:extLst>
          </p:cNvPr>
          <p:cNvSpPr>
            <a:spLocks noGrp="1"/>
          </p:cNvSpPr>
          <p:nvPr>
            <p:ph type="dt" sz="half" idx="10"/>
          </p:nvPr>
        </p:nvSpPr>
        <p:spPr/>
        <p:txBody>
          <a:bodyPr/>
          <a:lstStyle/>
          <a:p>
            <a:fld id="{F6234359-5C83-4921-A8DB-E18CC479CD7A}" type="datetime1">
              <a:rPr lang="en-US" smtClean="0"/>
              <a:t>9/13/24</a:t>
            </a:fld>
            <a:endParaRPr lang="en-US"/>
          </a:p>
        </p:txBody>
      </p:sp>
      <p:sp>
        <p:nvSpPr>
          <p:cNvPr id="6" name="Footer Placeholder 5">
            <a:extLst>
              <a:ext uri="{FF2B5EF4-FFF2-40B4-BE49-F238E27FC236}">
                <a16:creationId xmlns:a16="http://schemas.microsoft.com/office/drawing/2014/main" id="{676E6AD1-0A05-DBA8-136F-C00933DEB7CF}"/>
              </a:ext>
            </a:extLst>
          </p:cNvPr>
          <p:cNvSpPr>
            <a:spLocks noGrp="1"/>
          </p:cNvSpPr>
          <p:nvPr>
            <p:ph type="ftr" sz="quarter" idx="11"/>
          </p:nvPr>
        </p:nvSpPr>
        <p:spPr/>
        <p:txBody>
          <a:bodyPr/>
          <a:lstStyle/>
          <a:p>
            <a:r>
              <a:rPr lang="en-US"/>
              <a:t>HIT1140 - Group 8</a:t>
            </a:r>
          </a:p>
        </p:txBody>
      </p:sp>
      <p:sp>
        <p:nvSpPr>
          <p:cNvPr id="7" name="Slide Number Placeholder 6">
            <a:extLst>
              <a:ext uri="{FF2B5EF4-FFF2-40B4-BE49-F238E27FC236}">
                <a16:creationId xmlns:a16="http://schemas.microsoft.com/office/drawing/2014/main" id="{D930A8CC-6553-3564-9E9A-689F657AAB81}"/>
              </a:ext>
            </a:extLst>
          </p:cNvPr>
          <p:cNvSpPr>
            <a:spLocks noGrp="1"/>
          </p:cNvSpPr>
          <p:nvPr>
            <p:ph type="sldNum" sz="quarter" idx="12"/>
          </p:nvPr>
        </p:nvSpPr>
        <p:spPr/>
        <p:txBody>
          <a:bodyPr/>
          <a:lstStyle/>
          <a:p>
            <a:fld id="{4115D9EB-8E9F-4F2D-AB75-9F27FC134265}" type="slidenum">
              <a:rPr lang="en-US" smtClean="0"/>
              <a:t>‹#›</a:t>
            </a:fld>
            <a:endParaRPr lang="en-US"/>
          </a:p>
        </p:txBody>
      </p:sp>
    </p:spTree>
    <p:extLst>
      <p:ext uri="{BB962C8B-B14F-4D97-AF65-F5344CB8AC3E}">
        <p14:creationId xmlns:p14="http://schemas.microsoft.com/office/powerpoint/2010/main" val="224846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A9814-1E59-7047-A11E-C334059A7D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F6745F-F09E-25B6-310D-8E1A5B4AD9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0C9D55-7B1E-BB13-ACCB-E2794BD426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AFA0A1-0A96-D205-A7FE-9D030B8029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639AF4-4140-0FF5-856C-3C73B237B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22C0D4-9689-C029-62A8-5B55D694B27E}"/>
              </a:ext>
            </a:extLst>
          </p:cNvPr>
          <p:cNvSpPr>
            <a:spLocks noGrp="1"/>
          </p:cNvSpPr>
          <p:nvPr>
            <p:ph type="dt" sz="half" idx="10"/>
          </p:nvPr>
        </p:nvSpPr>
        <p:spPr/>
        <p:txBody>
          <a:bodyPr/>
          <a:lstStyle/>
          <a:p>
            <a:fld id="{DC9EFEE8-8510-4E4F-915E-A70EF4D49422}" type="datetime1">
              <a:rPr lang="en-US" smtClean="0"/>
              <a:t>9/13/24</a:t>
            </a:fld>
            <a:endParaRPr lang="en-US"/>
          </a:p>
        </p:txBody>
      </p:sp>
      <p:sp>
        <p:nvSpPr>
          <p:cNvPr id="8" name="Footer Placeholder 7">
            <a:extLst>
              <a:ext uri="{FF2B5EF4-FFF2-40B4-BE49-F238E27FC236}">
                <a16:creationId xmlns:a16="http://schemas.microsoft.com/office/drawing/2014/main" id="{27EDC799-C34A-85E6-11B3-700375C0BAA4}"/>
              </a:ext>
            </a:extLst>
          </p:cNvPr>
          <p:cNvSpPr>
            <a:spLocks noGrp="1"/>
          </p:cNvSpPr>
          <p:nvPr>
            <p:ph type="ftr" sz="quarter" idx="11"/>
          </p:nvPr>
        </p:nvSpPr>
        <p:spPr/>
        <p:txBody>
          <a:bodyPr/>
          <a:lstStyle/>
          <a:p>
            <a:r>
              <a:rPr lang="en-US"/>
              <a:t>HIT1140 - Group 8</a:t>
            </a:r>
          </a:p>
        </p:txBody>
      </p:sp>
      <p:sp>
        <p:nvSpPr>
          <p:cNvPr id="9" name="Slide Number Placeholder 8">
            <a:extLst>
              <a:ext uri="{FF2B5EF4-FFF2-40B4-BE49-F238E27FC236}">
                <a16:creationId xmlns:a16="http://schemas.microsoft.com/office/drawing/2014/main" id="{A5FD797B-E062-6B7A-0BF1-D06372CFD6EE}"/>
              </a:ext>
            </a:extLst>
          </p:cNvPr>
          <p:cNvSpPr>
            <a:spLocks noGrp="1"/>
          </p:cNvSpPr>
          <p:nvPr>
            <p:ph type="sldNum" sz="quarter" idx="12"/>
          </p:nvPr>
        </p:nvSpPr>
        <p:spPr/>
        <p:txBody>
          <a:bodyPr/>
          <a:lstStyle/>
          <a:p>
            <a:fld id="{4115D9EB-8E9F-4F2D-AB75-9F27FC134265}" type="slidenum">
              <a:rPr lang="en-US" smtClean="0"/>
              <a:t>‹#›</a:t>
            </a:fld>
            <a:endParaRPr lang="en-US"/>
          </a:p>
        </p:txBody>
      </p:sp>
    </p:spTree>
    <p:extLst>
      <p:ext uri="{BB962C8B-B14F-4D97-AF65-F5344CB8AC3E}">
        <p14:creationId xmlns:p14="http://schemas.microsoft.com/office/powerpoint/2010/main" val="4005558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18D63-1A17-D7D5-70AD-349D1A4341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D0ADDB-29E4-B9DD-9F1C-8214F92F1228}"/>
              </a:ext>
            </a:extLst>
          </p:cNvPr>
          <p:cNvSpPr>
            <a:spLocks noGrp="1"/>
          </p:cNvSpPr>
          <p:nvPr>
            <p:ph type="dt" sz="half" idx="10"/>
          </p:nvPr>
        </p:nvSpPr>
        <p:spPr/>
        <p:txBody>
          <a:bodyPr/>
          <a:lstStyle/>
          <a:p>
            <a:fld id="{CE68DB5C-E2D9-4517-93CA-C8306C5585C1}" type="datetime1">
              <a:rPr lang="en-US" smtClean="0"/>
              <a:t>9/13/24</a:t>
            </a:fld>
            <a:endParaRPr lang="en-US"/>
          </a:p>
        </p:txBody>
      </p:sp>
      <p:sp>
        <p:nvSpPr>
          <p:cNvPr id="4" name="Footer Placeholder 3">
            <a:extLst>
              <a:ext uri="{FF2B5EF4-FFF2-40B4-BE49-F238E27FC236}">
                <a16:creationId xmlns:a16="http://schemas.microsoft.com/office/drawing/2014/main" id="{3709BA79-C8A8-AB31-BFB3-F127693F67E1}"/>
              </a:ext>
            </a:extLst>
          </p:cNvPr>
          <p:cNvSpPr>
            <a:spLocks noGrp="1"/>
          </p:cNvSpPr>
          <p:nvPr>
            <p:ph type="ftr" sz="quarter" idx="11"/>
          </p:nvPr>
        </p:nvSpPr>
        <p:spPr/>
        <p:txBody>
          <a:bodyPr/>
          <a:lstStyle/>
          <a:p>
            <a:r>
              <a:rPr lang="en-US"/>
              <a:t>HIT1140 - Group 8</a:t>
            </a:r>
          </a:p>
        </p:txBody>
      </p:sp>
      <p:sp>
        <p:nvSpPr>
          <p:cNvPr id="5" name="Slide Number Placeholder 4">
            <a:extLst>
              <a:ext uri="{FF2B5EF4-FFF2-40B4-BE49-F238E27FC236}">
                <a16:creationId xmlns:a16="http://schemas.microsoft.com/office/drawing/2014/main" id="{EC6FAB34-4A09-5030-A46E-584ADE2FA536}"/>
              </a:ext>
            </a:extLst>
          </p:cNvPr>
          <p:cNvSpPr>
            <a:spLocks noGrp="1"/>
          </p:cNvSpPr>
          <p:nvPr>
            <p:ph type="sldNum" sz="quarter" idx="12"/>
          </p:nvPr>
        </p:nvSpPr>
        <p:spPr/>
        <p:txBody>
          <a:bodyPr/>
          <a:lstStyle/>
          <a:p>
            <a:fld id="{4115D9EB-8E9F-4F2D-AB75-9F27FC134265}" type="slidenum">
              <a:rPr lang="en-US" smtClean="0"/>
              <a:t>‹#›</a:t>
            </a:fld>
            <a:endParaRPr lang="en-US"/>
          </a:p>
        </p:txBody>
      </p:sp>
    </p:spTree>
    <p:extLst>
      <p:ext uri="{BB962C8B-B14F-4D97-AF65-F5344CB8AC3E}">
        <p14:creationId xmlns:p14="http://schemas.microsoft.com/office/powerpoint/2010/main" val="1669344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579B4A-44CB-E64F-927C-1F2BEAD7A4BD}"/>
              </a:ext>
            </a:extLst>
          </p:cNvPr>
          <p:cNvSpPr>
            <a:spLocks noGrp="1"/>
          </p:cNvSpPr>
          <p:nvPr>
            <p:ph type="dt" sz="half" idx="10"/>
          </p:nvPr>
        </p:nvSpPr>
        <p:spPr/>
        <p:txBody>
          <a:bodyPr/>
          <a:lstStyle/>
          <a:p>
            <a:fld id="{8EFF8954-8D6C-4074-A3EC-46FD4F5A61BE}" type="datetime1">
              <a:rPr lang="en-US" smtClean="0"/>
              <a:t>9/13/24</a:t>
            </a:fld>
            <a:endParaRPr lang="en-US"/>
          </a:p>
        </p:txBody>
      </p:sp>
      <p:sp>
        <p:nvSpPr>
          <p:cNvPr id="3" name="Footer Placeholder 2">
            <a:extLst>
              <a:ext uri="{FF2B5EF4-FFF2-40B4-BE49-F238E27FC236}">
                <a16:creationId xmlns:a16="http://schemas.microsoft.com/office/drawing/2014/main" id="{90FA2DA6-9DF3-DC21-B48D-11BDDCAF9EAE}"/>
              </a:ext>
            </a:extLst>
          </p:cNvPr>
          <p:cNvSpPr>
            <a:spLocks noGrp="1"/>
          </p:cNvSpPr>
          <p:nvPr>
            <p:ph type="ftr" sz="quarter" idx="11"/>
          </p:nvPr>
        </p:nvSpPr>
        <p:spPr/>
        <p:txBody>
          <a:bodyPr/>
          <a:lstStyle/>
          <a:p>
            <a:r>
              <a:rPr lang="en-US"/>
              <a:t>HIT1140 - Group 8</a:t>
            </a:r>
          </a:p>
        </p:txBody>
      </p:sp>
      <p:sp>
        <p:nvSpPr>
          <p:cNvPr id="4" name="Slide Number Placeholder 3">
            <a:extLst>
              <a:ext uri="{FF2B5EF4-FFF2-40B4-BE49-F238E27FC236}">
                <a16:creationId xmlns:a16="http://schemas.microsoft.com/office/drawing/2014/main" id="{8DA56F79-F3E3-4CAD-47E5-6D8D680A2F3B}"/>
              </a:ext>
            </a:extLst>
          </p:cNvPr>
          <p:cNvSpPr>
            <a:spLocks noGrp="1"/>
          </p:cNvSpPr>
          <p:nvPr>
            <p:ph type="sldNum" sz="quarter" idx="12"/>
          </p:nvPr>
        </p:nvSpPr>
        <p:spPr/>
        <p:txBody>
          <a:bodyPr/>
          <a:lstStyle/>
          <a:p>
            <a:fld id="{4115D9EB-8E9F-4F2D-AB75-9F27FC134265}" type="slidenum">
              <a:rPr lang="en-US" smtClean="0"/>
              <a:t>‹#›</a:t>
            </a:fld>
            <a:endParaRPr lang="en-US"/>
          </a:p>
        </p:txBody>
      </p:sp>
    </p:spTree>
    <p:extLst>
      <p:ext uri="{BB962C8B-B14F-4D97-AF65-F5344CB8AC3E}">
        <p14:creationId xmlns:p14="http://schemas.microsoft.com/office/powerpoint/2010/main" val="2962046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A0848-3895-DE07-CB50-0F9A2230D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E66F55-B34A-C419-A79B-C0AB915F5A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0D5D3F-693D-11C2-80EB-0D4273AA44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C6CAD7-64B1-D0B4-472E-107D99DBC65A}"/>
              </a:ext>
            </a:extLst>
          </p:cNvPr>
          <p:cNvSpPr>
            <a:spLocks noGrp="1"/>
          </p:cNvSpPr>
          <p:nvPr>
            <p:ph type="dt" sz="half" idx="10"/>
          </p:nvPr>
        </p:nvSpPr>
        <p:spPr/>
        <p:txBody>
          <a:bodyPr/>
          <a:lstStyle/>
          <a:p>
            <a:fld id="{8552AA9A-B3AE-4137-9AE7-F8162BE0626B}" type="datetime1">
              <a:rPr lang="en-US" smtClean="0"/>
              <a:t>9/13/24</a:t>
            </a:fld>
            <a:endParaRPr lang="en-US"/>
          </a:p>
        </p:txBody>
      </p:sp>
      <p:sp>
        <p:nvSpPr>
          <p:cNvPr id="6" name="Footer Placeholder 5">
            <a:extLst>
              <a:ext uri="{FF2B5EF4-FFF2-40B4-BE49-F238E27FC236}">
                <a16:creationId xmlns:a16="http://schemas.microsoft.com/office/drawing/2014/main" id="{D121FF3B-57B2-175E-8FC9-EF3AE3B66D77}"/>
              </a:ext>
            </a:extLst>
          </p:cNvPr>
          <p:cNvSpPr>
            <a:spLocks noGrp="1"/>
          </p:cNvSpPr>
          <p:nvPr>
            <p:ph type="ftr" sz="quarter" idx="11"/>
          </p:nvPr>
        </p:nvSpPr>
        <p:spPr/>
        <p:txBody>
          <a:bodyPr/>
          <a:lstStyle/>
          <a:p>
            <a:r>
              <a:rPr lang="en-US"/>
              <a:t>HIT1140 - Group 8</a:t>
            </a:r>
          </a:p>
        </p:txBody>
      </p:sp>
      <p:sp>
        <p:nvSpPr>
          <p:cNvPr id="7" name="Slide Number Placeholder 6">
            <a:extLst>
              <a:ext uri="{FF2B5EF4-FFF2-40B4-BE49-F238E27FC236}">
                <a16:creationId xmlns:a16="http://schemas.microsoft.com/office/drawing/2014/main" id="{A5E9467C-B61C-C31B-CB6A-B8F75A824211}"/>
              </a:ext>
            </a:extLst>
          </p:cNvPr>
          <p:cNvSpPr>
            <a:spLocks noGrp="1"/>
          </p:cNvSpPr>
          <p:nvPr>
            <p:ph type="sldNum" sz="quarter" idx="12"/>
          </p:nvPr>
        </p:nvSpPr>
        <p:spPr/>
        <p:txBody>
          <a:bodyPr/>
          <a:lstStyle/>
          <a:p>
            <a:fld id="{4115D9EB-8E9F-4F2D-AB75-9F27FC134265}" type="slidenum">
              <a:rPr lang="en-US" smtClean="0"/>
              <a:t>‹#›</a:t>
            </a:fld>
            <a:endParaRPr lang="en-US"/>
          </a:p>
        </p:txBody>
      </p:sp>
    </p:spTree>
    <p:extLst>
      <p:ext uri="{BB962C8B-B14F-4D97-AF65-F5344CB8AC3E}">
        <p14:creationId xmlns:p14="http://schemas.microsoft.com/office/powerpoint/2010/main" val="307112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9988E-1753-A235-B566-5383ABB94F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C1E3DF-B058-A22D-CD46-4D4A48A9F6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8068C3-D122-DCC0-0934-2015EBBD44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2329E5-614F-4BCA-13F5-D562F51E9AE8}"/>
              </a:ext>
            </a:extLst>
          </p:cNvPr>
          <p:cNvSpPr>
            <a:spLocks noGrp="1"/>
          </p:cNvSpPr>
          <p:nvPr>
            <p:ph type="dt" sz="half" idx="10"/>
          </p:nvPr>
        </p:nvSpPr>
        <p:spPr/>
        <p:txBody>
          <a:bodyPr/>
          <a:lstStyle/>
          <a:p>
            <a:fld id="{8784A3CF-4D36-420D-9876-D78F3C0D869D}" type="datetime1">
              <a:rPr lang="en-US" smtClean="0"/>
              <a:t>9/13/24</a:t>
            </a:fld>
            <a:endParaRPr lang="en-US"/>
          </a:p>
        </p:txBody>
      </p:sp>
      <p:sp>
        <p:nvSpPr>
          <p:cNvPr id="6" name="Footer Placeholder 5">
            <a:extLst>
              <a:ext uri="{FF2B5EF4-FFF2-40B4-BE49-F238E27FC236}">
                <a16:creationId xmlns:a16="http://schemas.microsoft.com/office/drawing/2014/main" id="{A4A5E4D7-23C8-056D-AD56-DE72F0E25DF9}"/>
              </a:ext>
            </a:extLst>
          </p:cNvPr>
          <p:cNvSpPr>
            <a:spLocks noGrp="1"/>
          </p:cNvSpPr>
          <p:nvPr>
            <p:ph type="ftr" sz="quarter" idx="11"/>
          </p:nvPr>
        </p:nvSpPr>
        <p:spPr/>
        <p:txBody>
          <a:bodyPr/>
          <a:lstStyle/>
          <a:p>
            <a:r>
              <a:rPr lang="en-US"/>
              <a:t>HIT1140 - Group 8</a:t>
            </a:r>
          </a:p>
        </p:txBody>
      </p:sp>
      <p:sp>
        <p:nvSpPr>
          <p:cNvPr id="7" name="Slide Number Placeholder 6">
            <a:extLst>
              <a:ext uri="{FF2B5EF4-FFF2-40B4-BE49-F238E27FC236}">
                <a16:creationId xmlns:a16="http://schemas.microsoft.com/office/drawing/2014/main" id="{7DCF81DA-59D0-7012-7622-390EB6D0DFA4}"/>
              </a:ext>
            </a:extLst>
          </p:cNvPr>
          <p:cNvSpPr>
            <a:spLocks noGrp="1"/>
          </p:cNvSpPr>
          <p:nvPr>
            <p:ph type="sldNum" sz="quarter" idx="12"/>
          </p:nvPr>
        </p:nvSpPr>
        <p:spPr/>
        <p:txBody>
          <a:bodyPr/>
          <a:lstStyle/>
          <a:p>
            <a:fld id="{4115D9EB-8E9F-4F2D-AB75-9F27FC134265}" type="slidenum">
              <a:rPr lang="en-US" smtClean="0"/>
              <a:t>‹#›</a:t>
            </a:fld>
            <a:endParaRPr lang="en-US"/>
          </a:p>
        </p:txBody>
      </p:sp>
    </p:spTree>
    <p:extLst>
      <p:ext uri="{BB962C8B-B14F-4D97-AF65-F5344CB8AC3E}">
        <p14:creationId xmlns:p14="http://schemas.microsoft.com/office/powerpoint/2010/main" val="1209411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A7E772-151C-24BC-00FF-76126A6AD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8B4D3B-876D-B7A6-9853-FB1698875C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A05D99-D46F-02BD-FBC7-D0979A78E9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54EC1E7-BFA7-4946-896D-BFAC0E2F2882}" type="datetime1">
              <a:rPr lang="en-US" smtClean="0"/>
              <a:t>9/13/24</a:t>
            </a:fld>
            <a:endParaRPr lang="en-US"/>
          </a:p>
        </p:txBody>
      </p:sp>
      <p:sp>
        <p:nvSpPr>
          <p:cNvPr id="5" name="Footer Placeholder 4">
            <a:extLst>
              <a:ext uri="{FF2B5EF4-FFF2-40B4-BE49-F238E27FC236}">
                <a16:creationId xmlns:a16="http://schemas.microsoft.com/office/drawing/2014/main" id="{B07EB640-EDAF-C781-EFE3-F8B32A8D1C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HIT1140 - Group 8</a:t>
            </a:r>
          </a:p>
        </p:txBody>
      </p:sp>
      <p:sp>
        <p:nvSpPr>
          <p:cNvPr id="6" name="Slide Number Placeholder 5">
            <a:extLst>
              <a:ext uri="{FF2B5EF4-FFF2-40B4-BE49-F238E27FC236}">
                <a16:creationId xmlns:a16="http://schemas.microsoft.com/office/drawing/2014/main" id="{5B943970-2EE6-1AC8-CCA8-3B89C8057B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115D9EB-8E9F-4F2D-AB75-9F27FC134265}" type="slidenum">
              <a:rPr lang="en-US" smtClean="0"/>
              <a:t>‹#›</a:t>
            </a:fld>
            <a:endParaRPr lang="en-US"/>
          </a:p>
        </p:txBody>
      </p:sp>
    </p:spTree>
    <p:extLst>
      <p:ext uri="{BB962C8B-B14F-4D97-AF65-F5344CB8AC3E}">
        <p14:creationId xmlns:p14="http://schemas.microsoft.com/office/powerpoint/2010/main" val="3208071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diagramQuickStyle" Target="../diagrams/quickStyle10.xml"/><Relationship Id="rId3" Type="http://schemas.openxmlformats.org/officeDocument/2006/relationships/image" Target="../media/image3.png"/><Relationship Id="rId7" Type="http://schemas.openxmlformats.org/officeDocument/2006/relationships/diagramColors" Target="../diagrams/colors1.xml"/><Relationship Id="rId12" Type="http://schemas.openxmlformats.org/officeDocument/2006/relationships/diagramLayout" Target="../diagrams/layout10.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Data" Target="../diagrams/data2.xml"/><Relationship Id="rId5" Type="http://schemas.openxmlformats.org/officeDocument/2006/relationships/diagramLayout" Target="../diagrams/layout1.xml"/><Relationship Id="rId4" Type="http://schemas.openxmlformats.org/officeDocument/2006/relationships/diagramData" Target="../diagrams/data1.xml"/><Relationship Id="rId14" Type="http://schemas.openxmlformats.org/officeDocument/2006/relationships/diagramColors" Target="../diagrams/colors10.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3F3E4D8-72B8-99AB-73FB-417BE0E20D86}"/>
              </a:ext>
            </a:extLst>
          </p:cNvPr>
          <p:cNvPicPr>
            <a:picLocks noChangeAspect="1"/>
          </p:cNvPicPr>
          <p:nvPr/>
        </p:nvPicPr>
        <p:blipFill>
          <a:blip r:embed="rId3"/>
          <a:stretch>
            <a:fillRect/>
          </a:stretch>
        </p:blipFill>
        <p:spPr>
          <a:xfrm>
            <a:off x="0" y="0"/>
            <a:ext cx="12192000" cy="3217333"/>
          </a:xfrm>
          <a:prstGeom prst="rect">
            <a:avLst/>
          </a:prstGeom>
        </p:spPr>
      </p:pic>
      <p:sp>
        <p:nvSpPr>
          <p:cNvPr id="8" name="Title 1">
            <a:extLst>
              <a:ext uri="{FF2B5EF4-FFF2-40B4-BE49-F238E27FC236}">
                <a16:creationId xmlns:a16="http://schemas.microsoft.com/office/drawing/2014/main" id="{A1C41B7F-FD58-C342-63E0-6912FFCA98F7}"/>
              </a:ext>
            </a:extLst>
          </p:cNvPr>
          <p:cNvSpPr>
            <a:spLocks noGrp="1"/>
          </p:cNvSpPr>
          <p:nvPr>
            <p:ph type="ctrTitle"/>
          </p:nvPr>
        </p:nvSpPr>
        <p:spPr>
          <a:xfrm>
            <a:off x="2081560" y="3840987"/>
            <a:ext cx="8484840" cy="630000"/>
          </a:xfrm>
        </p:spPr>
        <p:txBody>
          <a:bodyPr>
            <a:noAutofit/>
          </a:bodyPr>
          <a:lstStyle/>
          <a:p>
            <a:r>
              <a:rPr lang="en-AU" sz="3200">
                <a:solidFill>
                  <a:schemeClr val="tx2">
                    <a:lumMod val="75000"/>
                    <a:lumOff val="25000"/>
                  </a:schemeClr>
                </a:solidFill>
                <a:latin typeface="Arial" panose="020B0604020202020204" pitchFamily="34" charset="0"/>
                <a:cs typeface="Arial" panose="020B0604020202020204" pitchFamily="34" charset="0"/>
              </a:rPr>
              <a:t>HIT140 FOUNDATIONS OF DATA SCIENCE Assessment 2 - Presentation</a:t>
            </a:r>
            <a:endParaRPr lang="en-US" sz="1600">
              <a:solidFill>
                <a:schemeClr val="tx2">
                  <a:lumMod val="75000"/>
                  <a:lumOff val="25000"/>
                </a:schemeClr>
              </a:solidFill>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8E76DC11-8922-E33C-9CC7-B8E1BE72A0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10359700" y="5662595"/>
            <a:ext cx="1832300" cy="119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a:extLst>
              <a:ext uri="{FF2B5EF4-FFF2-40B4-BE49-F238E27FC236}">
                <a16:creationId xmlns:a16="http://schemas.microsoft.com/office/drawing/2014/main" id="{66AFA15E-12F9-C760-2ACD-0A22E6799711}"/>
              </a:ext>
            </a:extLst>
          </p:cNvPr>
          <p:cNvSpPr txBox="1">
            <a:spLocks/>
          </p:cNvSpPr>
          <p:nvPr/>
        </p:nvSpPr>
        <p:spPr>
          <a:xfrm>
            <a:off x="2809692" y="5583572"/>
            <a:ext cx="8028880" cy="6300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br>
              <a:rPr lang="en-AU" sz="1600">
                <a:latin typeface="Arial" panose="020B0604020202020204" pitchFamily="34" charset="0"/>
                <a:cs typeface="Arial" panose="020B0604020202020204" pitchFamily="34" charset="0"/>
              </a:rPr>
            </a:br>
            <a:r>
              <a:rPr lang="en-AU" sz="1800" b="1">
                <a:latin typeface="Arial" panose="020B0604020202020204" pitchFamily="34" charset="0"/>
                <a:cs typeface="Arial" panose="020B0604020202020204" pitchFamily="34" charset="0"/>
              </a:rPr>
              <a:t>Lecturer: </a:t>
            </a:r>
            <a:r>
              <a:rPr lang="en-AU" sz="1800">
                <a:latin typeface="Arial" panose="020B0604020202020204" pitchFamily="34" charset="0"/>
                <a:cs typeface="Arial" panose="020B0604020202020204" pitchFamily="34" charset="0"/>
              </a:rPr>
              <a:t>Yakub Sebastian</a:t>
            </a:r>
          </a:p>
          <a:p>
            <a:pPr algn="l"/>
            <a:r>
              <a:rPr lang="en-AU" sz="1800" b="1">
                <a:latin typeface="Arial" panose="020B0604020202020204" pitchFamily="34" charset="0"/>
                <a:cs typeface="Arial" panose="020B0604020202020204" pitchFamily="34" charset="0"/>
              </a:rPr>
              <a:t>Facilitator: </a:t>
            </a:r>
            <a:r>
              <a:rPr lang="en-AU" sz="1800">
                <a:latin typeface="Arial" panose="020B0604020202020204" pitchFamily="34" charset="0"/>
                <a:cs typeface="Arial" panose="020B0604020202020204" pitchFamily="34" charset="0"/>
              </a:rPr>
              <a:t>Van Hieu Tran</a:t>
            </a:r>
          </a:p>
          <a:p>
            <a:pPr algn="l"/>
            <a:r>
              <a:rPr lang="en-AU" sz="1800" b="1">
                <a:latin typeface="Arial" panose="020B0604020202020204" pitchFamily="34" charset="0"/>
                <a:cs typeface="Arial" panose="020B0604020202020204" pitchFamily="34" charset="0"/>
              </a:rPr>
              <a:t>Group members: </a:t>
            </a:r>
            <a:r>
              <a:rPr lang="en-AU" sz="1800">
                <a:latin typeface="Arial" panose="020B0604020202020204" pitchFamily="34" charset="0"/>
                <a:cs typeface="Arial" panose="020B0604020202020204" pitchFamily="34" charset="0"/>
              </a:rPr>
              <a:t>1. Nguyen Duy Nguyen Ho (S372109)</a:t>
            </a:r>
          </a:p>
          <a:p>
            <a:pPr algn="l"/>
            <a:r>
              <a:rPr lang="en-AU" sz="1800">
                <a:latin typeface="Arial" panose="020B0604020202020204" pitchFamily="34" charset="0"/>
                <a:cs typeface="Arial" panose="020B0604020202020204" pitchFamily="34" charset="0"/>
              </a:rPr>
              <a:t>	                2. Thi Thuy Trang Tran (S375041)</a:t>
            </a:r>
          </a:p>
          <a:p>
            <a:pPr algn="l"/>
            <a:r>
              <a:rPr lang="en-AU" sz="1800">
                <a:latin typeface="Arial" panose="020B0604020202020204" pitchFamily="34" charset="0"/>
                <a:cs typeface="Arial" panose="020B0604020202020204" pitchFamily="34" charset="0"/>
              </a:rPr>
              <a:t>	                3. Minh Hanh Le (S373213)</a:t>
            </a:r>
          </a:p>
          <a:p>
            <a:pPr algn="l"/>
            <a:r>
              <a:rPr lang="en-AU" sz="1800">
                <a:latin typeface="Arial" panose="020B0604020202020204" pitchFamily="34" charset="0"/>
                <a:cs typeface="Arial" panose="020B0604020202020204" pitchFamily="34" charset="0"/>
              </a:rPr>
              <a:t>	                4. Son Lam Nguyen (S377342)</a:t>
            </a:r>
            <a:endParaRPr lang="en-US" sz="1800">
              <a:latin typeface="Arial" panose="020B0604020202020204" pitchFamily="34" charset="0"/>
              <a:cs typeface="Arial" panose="020B0604020202020204" pitchFamily="34" charset="0"/>
            </a:endParaRPr>
          </a:p>
        </p:txBody>
      </p:sp>
      <p:sp>
        <p:nvSpPr>
          <p:cNvPr id="11" name="Slide Number Placeholder 10">
            <a:extLst>
              <a:ext uri="{FF2B5EF4-FFF2-40B4-BE49-F238E27FC236}">
                <a16:creationId xmlns:a16="http://schemas.microsoft.com/office/drawing/2014/main" id="{2A6E5ACE-882A-5581-9671-6ECC4818F3D5}"/>
              </a:ext>
            </a:extLst>
          </p:cNvPr>
          <p:cNvSpPr>
            <a:spLocks noGrp="1"/>
          </p:cNvSpPr>
          <p:nvPr>
            <p:ph type="sldNum" sz="quarter" idx="12"/>
          </p:nvPr>
        </p:nvSpPr>
        <p:spPr/>
        <p:txBody>
          <a:bodyPr/>
          <a:lstStyle/>
          <a:p>
            <a:fld id="{4115D9EB-8E9F-4F2D-AB75-9F27FC134265}" type="slidenum">
              <a:rPr lang="en-US" smtClean="0"/>
              <a:t>1</a:t>
            </a:fld>
            <a:endParaRPr lang="en-US"/>
          </a:p>
        </p:txBody>
      </p:sp>
    </p:spTree>
    <p:extLst>
      <p:ext uri="{BB962C8B-B14F-4D97-AF65-F5344CB8AC3E}">
        <p14:creationId xmlns:p14="http://schemas.microsoft.com/office/powerpoint/2010/main" val="646037963"/>
      </p:ext>
    </p:extLst>
  </p:cSld>
  <p:clrMapOvr>
    <a:masterClrMapping/>
  </p:clrMapOvr>
  <mc:AlternateContent xmlns:mc="http://schemas.openxmlformats.org/markup-compatibility/2006" xmlns:p14="http://schemas.microsoft.com/office/powerpoint/2010/main">
    <mc:Choice Requires="p14">
      <p:transition spd="slow" p14:dur="2000" advTm="5925"/>
    </mc:Choice>
    <mc:Fallback xmlns="">
      <p:transition spd="slow" advTm="592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63E4C105-E43D-98CF-6DE3-74F8262963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359700" y="5662595"/>
            <a:ext cx="1832300" cy="119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4863577D-0E90-23B1-87AE-3161EAEBFE4A}"/>
              </a:ext>
            </a:extLst>
          </p:cNvPr>
          <p:cNvSpPr>
            <a:spLocks noGrp="1"/>
          </p:cNvSpPr>
          <p:nvPr>
            <p:ph type="sldNum" sz="quarter" idx="12"/>
          </p:nvPr>
        </p:nvSpPr>
        <p:spPr>
          <a:xfrm>
            <a:off x="7831666" y="6492875"/>
            <a:ext cx="2743200" cy="365125"/>
          </a:xfrm>
        </p:spPr>
        <p:txBody>
          <a:bodyPr/>
          <a:lstStyle/>
          <a:p>
            <a:fld id="{4115D9EB-8E9F-4F2D-AB75-9F27FC134265}" type="slidenum">
              <a:rPr lang="en-US" smtClean="0"/>
              <a:t>10</a:t>
            </a:fld>
            <a:endParaRPr lang="en-US"/>
          </a:p>
        </p:txBody>
      </p:sp>
      <p:sp>
        <p:nvSpPr>
          <p:cNvPr id="2" name="Footer Placeholder 1">
            <a:extLst>
              <a:ext uri="{FF2B5EF4-FFF2-40B4-BE49-F238E27FC236}">
                <a16:creationId xmlns:a16="http://schemas.microsoft.com/office/drawing/2014/main" id="{ABC1CF83-FB27-AF9F-E159-5EA14D3F9B22}"/>
              </a:ext>
            </a:extLst>
          </p:cNvPr>
          <p:cNvSpPr>
            <a:spLocks noGrp="1"/>
          </p:cNvSpPr>
          <p:nvPr>
            <p:ph type="ftr" sz="quarter" idx="11"/>
          </p:nvPr>
        </p:nvSpPr>
        <p:spPr/>
        <p:txBody>
          <a:bodyPr/>
          <a:lstStyle/>
          <a:p>
            <a:r>
              <a:rPr lang="en-US"/>
              <a:t>HIT140 - Group 8</a:t>
            </a:r>
          </a:p>
        </p:txBody>
      </p:sp>
      <p:pic>
        <p:nvPicPr>
          <p:cNvPr id="8" name="Picture 2">
            <a:extLst>
              <a:ext uri="{FF2B5EF4-FFF2-40B4-BE49-F238E27FC236}">
                <a16:creationId xmlns:a16="http://schemas.microsoft.com/office/drawing/2014/main" id="{E12FB51B-19F5-2015-4C66-9EECAB70CA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718" y="174096"/>
            <a:ext cx="2216804"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a:extLst>
              <a:ext uri="{FF2B5EF4-FFF2-40B4-BE49-F238E27FC236}">
                <a16:creationId xmlns:a16="http://schemas.microsoft.com/office/drawing/2014/main" id="{DE1CF33C-5A0A-526F-461A-A612CE648FA8}"/>
              </a:ext>
            </a:extLst>
          </p:cNvPr>
          <p:cNvCxnSpPr/>
          <p:nvPr/>
        </p:nvCxnSpPr>
        <p:spPr>
          <a:xfrm>
            <a:off x="2325511" y="948267"/>
            <a:ext cx="9324622"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2" name="Content Placeholder 1">
            <a:extLst>
              <a:ext uri="{FF2B5EF4-FFF2-40B4-BE49-F238E27FC236}">
                <a16:creationId xmlns:a16="http://schemas.microsoft.com/office/drawing/2014/main" id="{F3B0FF75-417F-5454-4AA0-D20BD0193311}"/>
              </a:ext>
            </a:extLst>
          </p:cNvPr>
          <p:cNvSpPr txBox="1">
            <a:spLocks/>
          </p:cNvSpPr>
          <p:nvPr/>
        </p:nvSpPr>
        <p:spPr>
          <a:xfrm>
            <a:off x="942688" y="1436102"/>
            <a:ext cx="10333162" cy="4118090"/>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a:latin typeface="Arial"/>
                <a:cs typeface="Arial"/>
              </a:rPr>
              <a:t>CONCLUSION</a:t>
            </a:r>
            <a:endParaRPr lang="en-US" sz="2400"/>
          </a:p>
          <a:p>
            <a:pPr>
              <a:buNone/>
            </a:pPr>
            <a:r>
              <a:rPr lang="en-US" sz="2000" b="1">
                <a:latin typeface="Arial"/>
                <a:ea typeface="+mn-lt"/>
                <a:cs typeface="Arial"/>
              </a:rPr>
              <a:t>Takeaways and Recommendations:</a:t>
            </a:r>
            <a:endParaRPr lang="en-US" sz="2000">
              <a:latin typeface="Arial"/>
              <a:ea typeface="+mn-lt"/>
              <a:cs typeface="Arial"/>
            </a:endParaRPr>
          </a:p>
          <a:p>
            <a:pPr>
              <a:buFont typeface="Arial"/>
            </a:pPr>
            <a:r>
              <a:rPr lang="en-US" sz="2000">
                <a:latin typeface="Arial"/>
                <a:ea typeface="+mn-lt"/>
                <a:cs typeface="Arial"/>
              </a:rPr>
              <a:t>The data suggests that not only the </a:t>
            </a:r>
            <a:r>
              <a:rPr lang="en-US" sz="2000" b="1">
                <a:latin typeface="Arial"/>
                <a:ea typeface="+mn-lt"/>
                <a:cs typeface="Arial"/>
              </a:rPr>
              <a:t>duration</a:t>
            </a:r>
            <a:r>
              <a:rPr lang="en-US" sz="2000">
                <a:latin typeface="Arial"/>
                <a:ea typeface="+mn-lt"/>
                <a:cs typeface="Arial"/>
              </a:rPr>
              <a:t> but also the </a:t>
            </a:r>
            <a:r>
              <a:rPr lang="en-US" sz="2000" b="1">
                <a:latin typeface="Arial"/>
                <a:ea typeface="+mn-lt"/>
                <a:cs typeface="Arial"/>
              </a:rPr>
              <a:t>nature</a:t>
            </a:r>
            <a:r>
              <a:rPr lang="en-US" sz="2000">
                <a:latin typeface="Arial"/>
                <a:ea typeface="+mn-lt"/>
                <a:cs typeface="Arial"/>
              </a:rPr>
              <a:t> of screen time plays a role in well-being. Passive screen time (like TV watching) might be less harmful than interactive activities that require </a:t>
            </a:r>
            <a:r>
              <a:rPr lang="en-US" sz="2000" b="1">
                <a:latin typeface="Arial"/>
                <a:ea typeface="+mn-lt"/>
                <a:cs typeface="Arial"/>
              </a:rPr>
              <a:t>constant engagement</a:t>
            </a:r>
            <a:r>
              <a:rPr lang="en-US" sz="2000">
                <a:latin typeface="Arial"/>
                <a:ea typeface="+mn-lt"/>
                <a:cs typeface="Arial"/>
              </a:rPr>
              <a:t> or </a:t>
            </a:r>
            <a:r>
              <a:rPr lang="en-US" sz="2000" b="1">
                <a:latin typeface="Arial"/>
                <a:ea typeface="+mn-lt"/>
                <a:cs typeface="Arial"/>
              </a:rPr>
              <a:t>stress-inducing environments</a:t>
            </a:r>
            <a:r>
              <a:rPr lang="en-US" sz="2000">
                <a:latin typeface="Arial"/>
                <a:ea typeface="+mn-lt"/>
                <a:cs typeface="Arial"/>
              </a:rPr>
              <a:t> (such as smartphone use or computer work).</a:t>
            </a:r>
            <a:endParaRPr lang="en-US" sz="2000">
              <a:latin typeface="Arial"/>
              <a:cs typeface="Arial"/>
            </a:endParaRPr>
          </a:p>
          <a:p>
            <a:pPr>
              <a:buFont typeface="Arial"/>
            </a:pPr>
            <a:r>
              <a:rPr lang="en-US" sz="2000" b="1">
                <a:latin typeface="Arial"/>
                <a:ea typeface="+mn-lt"/>
                <a:cs typeface="Arial"/>
              </a:rPr>
              <a:t>Practical Advice:</a:t>
            </a:r>
            <a:r>
              <a:rPr lang="en-US" sz="2000">
                <a:latin typeface="Arial"/>
                <a:ea typeface="+mn-lt"/>
                <a:cs typeface="Arial"/>
              </a:rPr>
              <a:t> Users should aim to </a:t>
            </a:r>
            <a:r>
              <a:rPr lang="en-US" sz="2000" b="1">
                <a:latin typeface="Arial"/>
                <a:ea typeface="+mn-lt"/>
                <a:cs typeface="Arial"/>
              </a:rPr>
              <a:t>moderate their screen time</a:t>
            </a:r>
            <a:r>
              <a:rPr lang="en-US" sz="2000">
                <a:latin typeface="Arial"/>
                <a:ea typeface="+mn-lt"/>
                <a:cs typeface="Arial"/>
              </a:rPr>
              <a:t>, especially on smartphones and computers, and engage in more meaningful or balanced digital activities to help maintain or improve their well-being.</a:t>
            </a:r>
          </a:p>
          <a:p>
            <a:pPr>
              <a:buFont typeface="Arial"/>
            </a:pPr>
            <a:r>
              <a:rPr lang="en-US" sz="2000" b="1">
                <a:latin typeface="Arial"/>
                <a:ea typeface="+mn-lt"/>
                <a:cs typeface="Arial"/>
              </a:rPr>
              <a:t>Future Research:</a:t>
            </a:r>
            <a:r>
              <a:rPr lang="en-US" sz="2000">
                <a:latin typeface="Arial"/>
                <a:ea typeface="+mn-lt"/>
                <a:cs typeface="Arial"/>
              </a:rPr>
              <a:t> Further studies should focus on exploring the </a:t>
            </a:r>
            <a:r>
              <a:rPr lang="en-US" sz="2000" b="1">
                <a:latin typeface="Arial"/>
                <a:ea typeface="+mn-lt"/>
                <a:cs typeface="Arial"/>
              </a:rPr>
              <a:t>content quality</a:t>
            </a:r>
            <a:r>
              <a:rPr lang="en-US" sz="2000">
                <a:latin typeface="Arial"/>
                <a:ea typeface="+mn-lt"/>
                <a:cs typeface="Arial"/>
              </a:rPr>
              <a:t> of screen time, as well as the </a:t>
            </a:r>
            <a:r>
              <a:rPr lang="en-US" sz="2000" b="1">
                <a:latin typeface="Arial"/>
                <a:ea typeface="+mn-lt"/>
                <a:cs typeface="Arial"/>
              </a:rPr>
              <a:t>duration</a:t>
            </a:r>
            <a:r>
              <a:rPr lang="en-US" sz="2000">
                <a:latin typeface="Arial"/>
                <a:ea typeface="+mn-lt"/>
                <a:cs typeface="Arial"/>
              </a:rPr>
              <a:t> and </a:t>
            </a:r>
            <a:r>
              <a:rPr lang="en-US" sz="2000" b="1">
                <a:latin typeface="Arial"/>
                <a:ea typeface="+mn-lt"/>
                <a:cs typeface="Arial"/>
              </a:rPr>
              <a:t>context</a:t>
            </a:r>
            <a:r>
              <a:rPr lang="en-US" sz="2000">
                <a:latin typeface="Arial"/>
                <a:ea typeface="+mn-lt"/>
                <a:cs typeface="Arial"/>
              </a:rPr>
              <a:t> in which digital devices are used, to better understand how they impact mental and emotional health.</a:t>
            </a:r>
          </a:p>
          <a:p>
            <a:endParaRPr lang="en-US" sz="2000">
              <a:latin typeface="Arial" panose="020B0604020202020204" pitchFamily="34" charset="0"/>
              <a:cs typeface="Arial" panose="020B0604020202020204" pitchFamily="34" charset="0"/>
            </a:endParaRPr>
          </a:p>
          <a:p>
            <a:pPr marL="0" indent="0">
              <a:buNone/>
            </a:pPr>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a:p>
            <a:endParaRPr lang="en-AU" sz="2000">
              <a:latin typeface="Arial" panose="020B0604020202020204" pitchFamily="34" charset="0"/>
              <a:cs typeface="Arial" panose="020B0604020202020204" pitchFamily="34" charset="0"/>
            </a:endParaRPr>
          </a:p>
        </p:txBody>
      </p:sp>
      <p:sp>
        <p:nvSpPr>
          <p:cNvPr id="7" name="Title 3">
            <a:extLst>
              <a:ext uri="{FF2B5EF4-FFF2-40B4-BE49-F238E27FC236}">
                <a16:creationId xmlns:a16="http://schemas.microsoft.com/office/drawing/2014/main" id="{2BC3BB2D-44F4-5D77-D92B-3B01191D45A5}"/>
              </a:ext>
            </a:extLst>
          </p:cNvPr>
          <p:cNvSpPr>
            <a:spLocks noGrp="1"/>
          </p:cNvSpPr>
          <p:nvPr>
            <p:ph type="title"/>
          </p:nvPr>
        </p:nvSpPr>
        <p:spPr>
          <a:xfrm>
            <a:off x="2561717" y="460433"/>
            <a:ext cx="7362077" cy="789958"/>
          </a:xfrm>
        </p:spPr>
        <p:txBody>
          <a:bodyPr>
            <a:noAutofit/>
          </a:bodyPr>
          <a:lstStyle/>
          <a:p>
            <a:pPr algn="ctr"/>
            <a:r>
              <a:rPr lang="en-GB" altLang="en-US" sz="3200">
                <a:solidFill>
                  <a:srgbClr val="2B4A76"/>
                </a:solidFill>
                <a:effectLst>
                  <a:outerShdw blurRad="38100" dist="38100" dir="2700000" algn="tl">
                    <a:srgbClr val="C0C0C0"/>
                  </a:outerShdw>
                </a:effectLst>
                <a:latin typeface="Arial" panose="020B0604020202020204" pitchFamily="34" charset="0"/>
                <a:ea typeface="Arial Unicode MS" pitchFamily="34" charset="-128"/>
                <a:cs typeface="Arial" panose="020B0604020202020204" pitchFamily="34" charset="0"/>
              </a:rPr>
              <a:t>Descriptive Statistics Analyses</a:t>
            </a:r>
            <a:br>
              <a:rPr lang="en-GB" altLang="en-US" sz="3200">
                <a:solidFill>
                  <a:srgbClr val="2B4A76"/>
                </a:solidFill>
                <a:effectLst>
                  <a:outerShdw blurRad="38100" dist="38100" dir="2700000" algn="tl">
                    <a:srgbClr val="C0C0C0"/>
                  </a:outerShdw>
                </a:effectLst>
                <a:latin typeface="Arial" panose="020B0604020202020204" pitchFamily="34" charset="0"/>
                <a:ea typeface="Arial Unicode MS" pitchFamily="34" charset="-128"/>
                <a:cs typeface="Arial" panose="020B0604020202020204" pitchFamily="34" charset="0"/>
              </a:rPr>
            </a:br>
            <a:endParaRPr lang="en-AU" sz="3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4817851"/>
      </p:ext>
    </p:extLst>
  </p:cSld>
  <p:clrMapOvr>
    <a:masterClrMapping/>
  </p:clrMapOvr>
  <mc:AlternateContent xmlns:mc="http://schemas.openxmlformats.org/markup-compatibility/2006" xmlns:p14="http://schemas.microsoft.com/office/powerpoint/2010/main">
    <mc:Choice Requires="p14">
      <p:transition spd="slow" p14:dur="2000" advTm="29219"/>
    </mc:Choice>
    <mc:Fallback xmlns="">
      <p:transition spd="slow" advTm="2921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63E4C105-E43D-98CF-6DE3-74F8262963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359700" y="5662595"/>
            <a:ext cx="1832300" cy="119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4863577D-0E90-23B1-87AE-3161EAEBFE4A}"/>
              </a:ext>
            </a:extLst>
          </p:cNvPr>
          <p:cNvSpPr>
            <a:spLocks noGrp="1"/>
          </p:cNvSpPr>
          <p:nvPr>
            <p:ph type="sldNum" sz="quarter" idx="12"/>
          </p:nvPr>
        </p:nvSpPr>
        <p:spPr>
          <a:xfrm>
            <a:off x="7831666" y="6492875"/>
            <a:ext cx="2743200" cy="365125"/>
          </a:xfrm>
        </p:spPr>
        <p:txBody>
          <a:bodyPr/>
          <a:lstStyle/>
          <a:p>
            <a:fld id="{4115D9EB-8E9F-4F2D-AB75-9F27FC134265}" type="slidenum">
              <a:rPr lang="en-US" smtClean="0"/>
              <a:t>11</a:t>
            </a:fld>
            <a:endParaRPr lang="en-US"/>
          </a:p>
        </p:txBody>
      </p:sp>
      <p:sp>
        <p:nvSpPr>
          <p:cNvPr id="2" name="Footer Placeholder 1">
            <a:extLst>
              <a:ext uri="{FF2B5EF4-FFF2-40B4-BE49-F238E27FC236}">
                <a16:creationId xmlns:a16="http://schemas.microsoft.com/office/drawing/2014/main" id="{ABC1CF83-FB27-AF9F-E159-5EA14D3F9B22}"/>
              </a:ext>
            </a:extLst>
          </p:cNvPr>
          <p:cNvSpPr>
            <a:spLocks noGrp="1"/>
          </p:cNvSpPr>
          <p:nvPr>
            <p:ph type="ftr" sz="quarter" idx="11"/>
          </p:nvPr>
        </p:nvSpPr>
        <p:spPr/>
        <p:txBody>
          <a:bodyPr/>
          <a:lstStyle/>
          <a:p>
            <a:r>
              <a:rPr lang="en-US"/>
              <a:t>HIT140 - Group 8</a:t>
            </a:r>
          </a:p>
        </p:txBody>
      </p:sp>
      <p:pic>
        <p:nvPicPr>
          <p:cNvPr id="8" name="Picture 2">
            <a:extLst>
              <a:ext uri="{FF2B5EF4-FFF2-40B4-BE49-F238E27FC236}">
                <a16:creationId xmlns:a16="http://schemas.microsoft.com/office/drawing/2014/main" id="{E12FB51B-19F5-2015-4C66-9EECAB70CA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718" y="174096"/>
            <a:ext cx="2216804"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a:extLst>
              <a:ext uri="{FF2B5EF4-FFF2-40B4-BE49-F238E27FC236}">
                <a16:creationId xmlns:a16="http://schemas.microsoft.com/office/drawing/2014/main" id="{DE1CF33C-5A0A-526F-461A-A612CE648FA8}"/>
              </a:ext>
            </a:extLst>
          </p:cNvPr>
          <p:cNvCxnSpPr/>
          <p:nvPr/>
        </p:nvCxnSpPr>
        <p:spPr>
          <a:xfrm>
            <a:off x="2325511" y="948267"/>
            <a:ext cx="9324622"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2" name="Content Placeholder 1">
            <a:extLst>
              <a:ext uri="{FF2B5EF4-FFF2-40B4-BE49-F238E27FC236}">
                <a16:creationId xmlns:a16="http://schemas.microsoft.com/office/drawing/2014/main" id="{F3B0FF75-417F-5454-4AA0-D20BD0193311}"/>
              </a:ext>
            </a:extLst>
          </p:cNvPr>
          <p:cNvSpPr txBox="1">
            <a:spLocks/>
          </p:cNvSpPr>
          <p:nvPr/>
        </p:nvSpPr>
        <p:spPr>
          <a:xfrm>
            <a:off x="759184" y="1484845"/>
            <a:ext cx="10942214" cy="1472079"/>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a:latin typeface="Arial"/>
                <a:cs typeface="Arial"/>
              </a:rPr>
              <a:t>Investigation 2:  </a:t>
            </a:r>
            <a:r>
              <a:rPr lang="en-US" sz="2000" b="1">
                <a:latin typeface="Arial"/>
                <a:ea typeface="+mn-lt"/>
                <a:cs typeface="+mn-lt"/>
              </a:rPr>
              <a:t>How do male and females differ in their use of digital screen time? Descriptive statistical analysis compares the average time men and women spend on different activities, such as using computers, smartphones, TV, and video games.</a:t>
            </a:r>
            <a:endParaRPr lang="en-US" sz="2000" b="1">
              <a:latin typeface="Arial"/>
              <a:cs typeface="Arial"/>
            </a:endParaRPr>
          </a:p>
          <a:p>
            <a:pPr>
              <a:buNone/>
            </a:pPr>
            <a:endParaRPr lang="en-US" sz="2000" b="1">
              <a:latin typeface="Arial"/>
              <a:cs typeface="Arial"/>
            </a:endParaRPr>
          </a:p>
          <a:p>
            <a:pPr marL="0" indent="0">
              <a:buNone/>
            </a:pPr>
            <a:endParaRPr lang="en-US" sz="2000" b="1">
              <a:latin typeface="Arial"/>
              <a:cs typeface="Arial"/>
            </a:endParaRPr>
          </a:p>
          <a:p>
            <a:pPr marL="0" indent="0">
              <a:buNone/>
            </a:pPr>
            <a:endParaRPr lang="en-US" sz="2000" b="1">
              <a:latin typeface="Arial"/>
              <a:cs typeface="Arial" panose="020B0604020202020204" pitchFamily="34" charset="0"/>
            </a:endParaRPr>
          </a:p>
          <a:p>
            <a:endParaRPr lang="en-US" sz="2000" b="1">
              <a:latin typeface="Arial"/>
              <a:cs typeface="Arial" panose="020B0604020202020204" pitchFamily="34" charset="0"/>
            </a:endParaRPr>
          </a:p>
          <a:p>
            <a:pPr marL="0" indent="0">
              <a:buNone/>
            </a:pPr>
            <a:endParaRPr lang="en-US" sz="2000" b="1">
              <a:latin typeface="Arial"/>
              <a:cs typeface="Arial" panose="020B0604020202020204" pitchFamily="34" charset="0"/>
            </a:endParaRPr>
          </a:p>
          <a:p>
            <a:pPr marL="0" indent="0">
              <a:buNone/>
            </a:pPr>
            <a:endParaRPr lang="en-US" sz="2000" b="1">
              <a:latin typeface="Arial"/>
              <a:cs typeface="Arial" panose="020B0604020202020204" pitchFamily="34" charset="0"/>
            </a:endParaRPr>
          </a:p>
          <a:p>
            <a:pPr marL="0" indent="0">
              <a:buNone/>
            </a:pPr>
            <a:endParaRPr lang="en-US" sz="2000" b="1">
              <a:latin typeface="Arial"/>
              <a:cs typeface="Arial" panose="020B0604020202020204" pitchFamily="34" charset="0"/>
            </a:endParaRPr>
          </a:p>
          <a:p>
            <a:endParaRPr lang="en-US" sz="2000" b="1">
              <a:latin typeface="Arial" panose="020B0604020202020204" pitchFamily="34" charset="0"/>
              <a:cs typeface="Arial" panose="020B0604020202020204" pitchFamily="34" charset="0"/>
            </a:endParaRPr>
          </a:p>
          <a:p>
            <a:endParaRPr lang="en-US" sz="2000" b="1">
              <a:latin typeface="Arial" panose="020B0604020202020204" pitchFamily="34" charset="0"/>
              <a:cs typeface="Arial" panose="020B0604020202020204" pitchFamily="34" charset="0"/>
            </a:endParaRPr>
          </a:p>
          <a:p>
            <a:endParaRPr lang="en-AU" sz="2000" b="1">
              <a:latin typeface="Arial" panose="020B0604020202020204" pitchFamily="34" charset="0"/>
              <a:cs typeface="Arial" panose="020B0604020202020204" pitchFamily="34" charset="0"/>
            </a:endParaRPr>
          </a:p>
        </p:txBody>
      </p:sp>
      <p:sp>
        <p:nvSpPr>
          <p:cNvPr id="7" name="Title 3">
            <a:extLst>
              <a:ext uri="{FF2B5EF4-FFF2-40B4-BE49-F238E27FC236}">
                <a16:creationId xmlns:a16="http://schemas.microsoft.com/office/drawing/2014/main" id="{E666E940-6024-CC82-AE13-7CCB209C74A1}"/>
              </a:ext>
            </a:extLst>
          </p:cNvPr>
          <p:cNvSpPr>
            <a:spLocks noGrp="1"/>
          </p:cNvSpPr>
          <p:nvPr>
            <p:ph type="title"/>
          </p:nvPr>
        </p:nvSpPr>
        <p:spPr>
          <a:xfrm>
            <a:off x="2561717" y="460433"/>
            <a:ext cx="7362077" cy="789958"/>
          </a:xfrm>
        </p:spPr>
        <p:txBody>
          <a:bodyPr>
            <a:noAutofit/>
          </a:bodyPr>
          <a:lstStyle/>
          <a:p>
            <a:pPr algn="ctr"/>
            <a:r>
              <a:rPr lang="en-GB" altLang="en-US" sz="3200">
                <a:solidFill>
                  <a:srgbClr val="2B4A76"/>
                </a:solidFill>
                <a:effectLst>
                  <a:outerShdw blurRad="38100" dist="38100" dir="2700000" algn="tl">
                    <a:srgbClr val="C0C0C0"/>
                  </a:outerShdw>
                </a:effectLst>
                <a:latin typeface="Arial" panose="020B0604020202020204" pitchFamily="34" charset="0"/>
                <a:ea typeface="Arial Unicode MS" pitchFamily="34" charset="-128"/>
                <a:cs typeface="Arial" panose="020B0604020202020204" pitchFamily="34" charset="0"/>
              </a:rPr>
              <a:t>Descriptive Statistics Analyses</a:t>
            </a:r>
            <a:br>
              <a:rPr lang="en-GB" altLang="en-US" sz="3200">
                <a:solidFill>
                  <a:srgbClr val="2B4A76"/>
                </a:solidFill>
                <a:effectLst>
                  <a:outerShdw blurRad="38100" dist="38100" dir="2700000" algn="tl">
                    <a:srgbClr val="C0C0C0"/>
                  </a:outerShdw>
                </a:effectLst>
                <a:latin typeface="Arial" panose="020B0604020202020204" pitchFamily="34" charset="0"/>
                <a:ea typeface="Arial Unicode MS" pitchFamily="34" charset="-128"/>
                <a:cs typeface="Arial" panose="020B0604020202020204" pitchFamily="34" charset="0"/>
              </a:rPr>
            </a:br>
            <a:endParaRPr lang="en-AU" sz="320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2ADBC35-DBB5-70B8-9321-0D9C5C76C2FF}"/>
              </a:ext>
            </a:extLst>
          </p:cNvPr>
          <p:cNvPicPr>
            <a:picLocks noChangeAspect="1"/>
          </p:cNvPicPr>
          <p:nvPr/>
        </p:nvPicPr>
        <p:blipFill>
          <a:blip r:embed="rId5"/>
          <a:stretch>
            <a:fillRect/>
          </a:stretch>
        </p:blipFill>
        <p:spPr>
          <a:xfrm>
            <a:off x="4036065" y="2703479"/>
            <a:ext cx="5733038" cy="3218236"/>
          </a:xfrm>
          <a:prstGeom prst="rect">
            <a:avLst/>
          </a:prstGeom>
        </p:spPr>
      </p:pic>
      <p:sp>
        <p:nvSpPr>
          <p:cNvPr id="9" name="TextBox 8">
            <a:extLst>
              <a:ext uri="{FF2B5EF4-FFF2-40B4-BE49-F238E27FC236}">
                <a16:creationId xmlns:a16="http://schemas.microsoft.com/office/drawing/2014/main" id="{AB9BA0C1-65D3-99E5-48CC-120A26B6EE23}"/>
              </a:ext>
            </a:extLst>
          </p:cNvPr>
          <p:cNvSpPr txBox="1"/>
          <p:nvPr/>
        </p:nvSpPr>
        <p:spPr>
          <a:xfrm>
            <a:off x="954932" y="3427379"/>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Arial"/>
              </a:rPr>
              <a:t>Why do we use this method?</a:t>
            </a:r>
            <a:endParaRPr lang="en-US" sz="2000">
              <a:latin typeface="Arial"/>
              <a:cs typeface="Arial"/>
            </a:endParaRPr>
          </a:p>
        </p:txBody>
      </p:sp>
    </p:spTree>
    <p:extLst>
      <p:ext uri="{BB962C8B-B14F-4D97-AF65-F5344CB8AC3E}">
        <p14:creationId xmlns:p14="http://schemas.microsoft.com/office/powerpoint/2010/main" val="3083580069"/>
      </p:ext>
    </p:extLst>
  </p:cSld>
  <p:clrMapOvr>
    <a:masterClrMapping/>
  </p:clrMapOvr>
  <mc:AlternateContent xmlns:mc="http://schemas.openxmlformats.org/markup-compatibility/2006" xmlns:p14="http://schemas.microsoft.com/office/powerpoint/2010/main">
    <mc:Choice Requires="p14">
      <p:transition spd="slow" p14:dur="2000" advTm="33282"/>
    </mc:Choice>
    <mc:Fallback xmlns="">
      <p:transition spd="slow" advTm="3328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9700" y="5662595"/>
            <a:ext cx="1832300" cy="119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a:xfrm>
            <a:off x="7831666" y="6492875"/>
            <a:ext cx="2743200" cy="365125"/>
          </a:xfrm>
        </p:spPr>
        <p:txBody>
          <a:bodyPr/>
          <a:lstStyle/>
          <a:p>
            <a:fld id="{4115D9EB-8E9F-4F2D-AB75-9F27FC134265}" type="slidenum">
              <a:rPr lang="en-US" smtClean="0"/>
              <a:t>12</a:t>
            </a:fld>
            <a:endParaRPr lang="en-US"/>
          </a:p>
        </p:txBody>
      </p:sp>
      <p:sp>
        <p:nvSpPr>
          <p:cNvPr id="2" name="Footer Placeholder 1"/>
          <p:cNvSpPr>
            <a:spLocks noGrp="1"/>
          </p:cNvSpPr>
          <p:nvPr>
            <p:ph type="ftr" sz="quarter" idx="11"/>
          </p:nvPr>
        </p:nvSpPr>
        <p:spPr/>
        <p:txBody>
          <a:bodyPr/>
          <a:lstStyle/>
          <a:p>
            <a:r>
              <a:rPr lang="en-US"/>
              <a:t>HIT140 - Group 8</a:t>
            </a:r>
          </a:p>
        </p:txBody>
      </p:sp>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718" y="174096"/>
            <a:ext cx="2216804"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p:cNvCxnSpPr/>
          <p:nvPr/>
        </p:nvCxnSpPr>
        <p:spPr>
          <a:xfrm>
            <a:off x="2325511" y="948267"/>
            <a:ext cx="9324622"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2" name="Content Placeholder 1"/>
          <p:cNvSpPr txBox="1"/>
          <p:nvPr/>
        </p:nvSpPr>
        <p:spPr>
          <a:xfrm>
            <a:off x="929418" y="1719930"/>
            <a:ext cx="10342342" cy="4252568"/>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b="1">
              <a:latin typeface="Arial" panose="020B0604020202020204"/>
              <a:cs typeface="Arial" panose="020B0604020202020204"/>
            </a:endParaRPr>
          </a:p>
          <a:p>
            <a:endParaRPr lang="en-US" sz="2000">
              <a:latin typeface="Arial" panose="020B0604020202020204"/>
              <a:cs typeface="Arial" panose="020B0604020202020204" pitchFamily="34" charset="0"/>
            </a:endParaRPr>
          </a:p>
          <a:p>
            <a:endParaRPr lang="en-US" sz="2000">
              <a:latin typeface="Arial" panose="020B0604020202020204"/>
              <a:cs typeface="Arial" panose="020B0604020202020204" pitchFamily="34" charset="0"/>
            </a:endParaRPr>
          </a:p>
          <a:p>
            <a:pPr marL="0" indent="0">
              <a:buNone/>
            </a:pPr>
            <a:endParaRPr lang="en-US" sz="2000">
              <a:latin typeface="Arial" panose="020B0604020202020204"/>
              <a:cs typeface="Arial" panose="020B0604020202020204" pitchFamily="34" charset="0"/>
            </a:endParaRPr>
          </a:p>
          <a:p>
            <a:pPr marL="0" indent="0">
              <a:buNone/>
            </a:pPr>
            <a:endParaRPr lang="en-US" sz="2000">
              <a:latin typeface="Arial" panose="020B0604020202020204"/>
              <a:cs typeface="Arial" panose="020B0604020202020204" pitchFamily="34" charset="0"/>
            </a:endParaRPr>
          </a:p>
          <a:p>
            <a:pPr marL="0" indent="0">
              <a:buNone/>
            </a:pPr>
            <a:endParaRPr lang="en-US" sz="2000">
              <a:latin typeface="Arial" panose="020B0604020202020204"/>
              <a:cs typeface="Arial" panose="020B0604020202020204" pitchFamily="34" charset="0"/>
            </a:endParaRPr>
          </a:p>
          <a:p>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a:p>
            <a:endParaRPr lang="en-AU" sz="2000">
              <a:latin typeface="Arial" panose="020B0604020202020204" pitchFamily="34" charset="0"/>
              <a:cs typeface="Arial" panose="020B0604020202020204" pitchFamily="34" charset="0"/>
            </a:endParaRPr>
          </a:p>
        </p:txBody>
      </p:sp>
      <p:sp>
        <p:nvSpPr>
          <p:cNvPr id="7" name="Title 3"/>
          <p:cNvSpPr>
            <a:spLocks noGrp="1"/>
          </p:cNvSpPr>
          <p:nvPr>
            <p:ph type="title"/>
          </p:nvPr>
        </p:nvSpPr>
        <p:spPr>
          <a:xfrm>
            <a:off x="2561717" y="460433"/>
            <a:ext cx="7362077" cy="789958"/>
          </a:xfrm>
        </p:spPr>
        <p:txBody>
          <a:bodyPr>
            <a:noAutofit/>
          </a:bodyPr>
          <a:lstStyle/>
          <a:p>
            <a:pPr algn="ctr"/>
            <a:r>
              <a:rPr lang="en-GB" altLang="en-US" sz="3200">
                <a:solidFill>
                  <a:srgbClr val="2B4A76"/>
                </a:solidFill>
                <a:effectLst>
                  <a:outerShdw blurRad="38100" dist="38100" dir="2700000" algn="tl">
                    <a:srgbClr val="C0C0C0"/>
                  </a:outerShdw>
                </a:effectLst>
                <a:latin typeface="Arial" panose="020B0604020202020204" pitchFamily="34" charset="0"/>
                <a:ea typeface="Arial Unicode MS" pitchFamily="34" charset="-128"/>
                <a:cs typeface="Arial" panose="020B0604020202020204" pitchFamily="34" charset="0"/>
              </a:rPr>
              <a:t>Descriptive Statistics Analyses</a:t>
            </a:r>
            <a:br>
              <a:rPr lang="en-GB" altLang="en-US" sz="3200">
                <a:solidFill>
                  <a:srgbClr val="2B4A76"/>
                </a:solidFill>
                <a:effectLst>
                  <a:outerShdw blurRad="38100" dist="38100" dir="2700000" algn="tl">
                    <a:srgbClr val="C0C0C0"/>
                  </a:outerShdw>
                </a:effectLst>
                <a:latin typeface="Arial" panose="020B0604020202020204" pitchFamily="34" charset="0"/>
                <a:ea typeface="Arial Unicode MS" pitchFamily="34" charset="-128"/>
                <a:cs typeface="Arial" panose="020B0604020202020204" pitchFamily="34" charset="0"/>
              </a:rPr>
            </a:br>
            <a:endParaRPr lang="en-AU" sz="3200">
              <a:latin typeface="Arial" panose="020B0604020202020204" pitchFamily="34" charset="0"/>
              <a:cs typeface="Arial" panose="020B0604020202020204" pitchFamily="34" charset="0"/>
            </a:endParaRPr>
          </a:p>
        </p:txBody>
      </p:sp>
      <p:pic>
        <p:nvPicPr>
          <p:cNvPr id="236" name="Picture 235"/>
          <p:cNvPicPr>
            <a:picLocks noChangeAspect="1"/>
          </p:cNvPicPr>
          <p:nvPr/>
        </p:nvPicPr>
        <p:blipFill>
          <a:blip r:embed="rId5"/>
          <a:stretch>
            <a:fillRect/>
          </a:stretch>
        </p:blipFill>
        <p:spPr>
          <a:xfrm>
            <a:off x="1804646" y="1725283"/>
            <a:ext cx="8661783" cy="4543248"/>
          </a:xfrm>
          <a:prstGeom prst="rect">
            <a:avLst/>
          </a:prstGeom>
        </p:spPr>
      </p:pic>
      <p:sp>
        <p:nvSpPr>
          <p:cNvPr id="237" name="TextBox 236"/>
          <p:cNvSpPr txBox="1"/>
          <p:nvPr/>
        </p:nvSpPr>
        <p:spPr>
          <a:xfrm>
            <a:off x="2517476" y="1252268"/>
            <a:ext cx="766025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800" b="1">
                <a:solidFill>
                  <a:schemeClr val="accent1">
                    <a:lumMod val="49000"/>
                  </a:schemeClr>
                </a:solidFill>
                <a:latin typeface="Arial" panose="020B0604020202020204"/>
                <a:cs typeface="Arial" panose="020B0604020202020204"/>
              </a:rPr>
              <a:t>4 Steps for Descriptive Statistical Analysis</a:t>
            </a:r>
          </a:p>
        </p:txBody>
      </p:sp>
    </p:spTree>
    <p:extLst>
      <p:ext uri="{BB962C8B-B14F-4D97-AF65-F5344CB8AC3E}">
        <p14:creationId xmlns:p14="http://schemas.microsoft.com/office/powerpoint/2010/main" val="501244904"/>
      </p:ext>
    </p:extLst>
  </p:cSld>
  <p:clrMapOvr>
    <a:masterClrMapping/>
  </p:clrMapOvr>
  <mc:AlternateContent xmlns:mc="http://schemas.openxmlformats.org/markup-compatibility/2006" xmlns:p14="http://schemas.microsoft.com/office/powerpoint/2010/main">
    <mc:Choice Requires="p14">
      <p:transition spd="slow" p14:dur="2000" advTm="16369"/>
    </mc:Choice>
    <mc:Fallback xmlns="">
      <p:transition spd="slow" advTm="1636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9700" y="5662595"/>
            <a:ext cx="1832300" cy="119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a:xfrm>
            <a:off x="7831666" y="6492875"/>
            <a:ext cx="2743200" cy="365125"/>
          </a:xfrm>
        </p:spPr>
        <p:txBody>
          <a:bodyPr/>
          <a:lstStyle/>
          <a:p>
            <a:fld id="{4115D9EB-8E9F-4F2D-AB75-9F27FC134265}" type="slidenum">
              <a:rPr lang="en-US" smtClean="0"/>
              <a:t>13</a:t>
            </a:fld>
            <a:endParaRPr lang="en-US"/>
          </a:p>
        </p:txBody>
      </p:sp>
      <p:sp>
        <p:nvSpPr>
          <p:cNvPr id="2" name="Footer Placeholder 1"/>
          <p:cNvSpPr>
            <a:spLocks noGrp="1"/>
          </p:cNvSpPr>
          <p:nvPr>
            <p:ph type="ftr" sz="quarter" idx="11"/>
          </p:nvPr>
        </p:nvSpPr>
        <p:spPr/>
        <p:txBody>
          <a:bodyPr/>
          <a:lstStyle/>
          <a:p>
            <a:r>
              <a:rPr lang="en-US"/>
              <a:t>HIT140 - Group 8</a:t>
            </a:r>
          </a:p>
        </p:txBody>
      </p:sp>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718" y="174096"/>
            <a:ext cx="2216804"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p:cNvCxnSpPr/>
          <p:nvPr/>
        </p:nvCxnSpPr>
        <p:spPr>
          <a:xfrm>
            <a:off x="2325511" y="948267"/>
            <a:ext cx="9324622" cy="0"/>
          </a:xfrm>
          <a:prstGeom prst="line">
            <a:avLst/>
          </a:prstGeom>
          <a:ln w="28575"/>
        </p:spPr>
        <p:style>
          <a:lnRef idx="2">
            <a:schemeClr val="accent1"/>
          </a:lnRef>
          <a:fillRef idx="0">
            <a:schemeClr val="accent1"/>
          </a:fillRef>
          <a:effectRef idx="1">
            <a:schemeClr val="accent1"/>
          </a:effectRef>
          <a:fontRef idx="minor">
            <a:schemeClr val="tx1"/>
          </a:fontRef>
        </p:style>
      </p:cxnSp>
      <p:pic>
        <p:nvPicPr>
          <p:cNvPr id="7" name="Picture 6" descr="A computer screen shot of text&#10;&#10;Description automatically generated"/>
          <p:cNvPicPr>
            <a:picLocks noChangeAspect="1"/>
          </p:cNvPicPr>
          <p:nvPr/>
        </p:nvPicPr>
        <p:blipFill>
          <a:blip r:embed="rId5"/>
          <a:stretch>
            <a:fillRect/>
          </a:stretch>
        </p:blipFill>
        <p:spPr>
          <a:xfrm>
            <a:off x="1084806" y="1993082"/>
            <a:ext cx="4814926" cy="4139641"/>
          </a:xfrm>
          <a:prstGeom prst="rect">
            <a:avLst/>
          </a:prstGeom>
        </p:spPr>
      </p:pic>
      <p:pic>
        <p:nvPicPr>
          <p:cNvPr id="9" name="Picture 8" descr="A screenshot of a computer program&#10;&#10;Description automatically generated"/>
          <p:cNvPicPr>
            <a:picLocks noChangeAspect="1"/>
          </p:cNvPicPr>
          <p:nvPr/>
        </p:nvPicPr>
        <p:blipFill>
          <a:blip r:embed="rId6"/>
          <a:stretch>
            <a:fillRect/>
          </a:stretch>
        </p:blipFill>
        <p:spPr>
          <a:xfrm>
            <a:off x="5901553" y="2007459"/>
            <a:ext cx="4797635" cy="4125262"/>
          </a:xfrm>
          <a:prstGeom prst="rect">
            <a:avLst/>
          </a:prstGeom>
        </p:spPr>
      </p:pic>
      <p:sp>
        <p:nvSpPr>
          <p:cNvPr id="12" name="Title 3"/>
          <p:cNvSpPr>
            <a:spLocks noGrp="1"/>
          </p:cNvSpPr>
          <p:nvPr>
            <p:ph type="title"/>
          </p:nvPr>
        </p:nvSpPr>
        <p:spPr>
          <a:xfrm>
            <a:off x="2561717" y="460433"/>
            <a:ext cx="7362077" cy="789958"/>
          </a:xfrm>
        </p:spPr>
        <p:txBody>
          <a:bodyPr>
            <a:noAutofit/>
          </a:bodyPr>
          <a:lstStyle/>
          <a:p>
            <a:pPr algn="ctr"/>
            <a:r>
              <a:rPr lang="en-GB" altLang="en-US" sz="3200">
                <a:solidFill>
                  <a:srgbClr val="2B4A76"/>
                </a:solidFill>
                <a:effectLst>
                  <a:outerShdw blurRad="38100" dist="38100" dir="2700000" algn="tl">
                    <a:srgbClr val="C0C0C0"/>
                  </a:outerShdw>
                </a:effectLst>
                <a:latin typeface="Arial" panose="020B0604020202020204" pitchFamily="34" charset="0"/>
                <a:ea typeface="Arial Unicode MS" pitchFamily="34" charset="-128"/>
                <a:cs typeface="Arial" panose="020B0604020202020204" pitchFamily="34" charset="0"/>
              </a:rPr>
              <a:t>Descriptive Statistics Analyses</a:t>
            </a:r>
            <a:br>
              <a:rPr lang="en-GB" altLang="en-US" sz="3200">
                <a:solidFill>
                  <a:srgbClr val="2B4A76"/>
                </a:solidFill>
                <a:effectLst>
                  <a:outerShdw blurRad="38100" dist="38100" dir="2700000" algn="tl">
                    <a:srgbClr val="C0C0C0"/>
                  </a:outerShdw>
                </a:effectLst>
                <a:latin typeface="Arial" panose="020B0604020202020204" pitchFamily="34" charset="0"/>
                <a:ea typeface="Arial Unicode MS" pitchFamily="34" charset="-128"/>
                <a:cs typeface="Arial" panose="020B0604020202020204" pitchFamily="34" charset="0"/>
              </a:rPr>
            </a:br>
            <a:endParaRPr lang="en-AU" sz="3200">
              <a:latin typeface="Arial" panose="020B0604020202020204" pitchFamily="34" charset="0"/>
              <a:cs typeface="Arial" panose="020B0604020202020204" pitchFamily="34" charset="0"/>
            </a:endParaRPr>
          </a:p>
        </p:txBody>
      </p:sp>
      <p:sp>
        <p:nvSpPr>
          <p:cNvPr id="3" name="TextBox 2"/>
          <p:cNvSpPr txBox="1"/>
          <p:nvPr/>
        </p:nvSpPr>
        <p:spPr>
          <a:xfrm>
            <a:off x="2166604" y="1086927"/>
            <a:ext cx="7280255" cy="70675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000" b="1">
                <a:latin typeface="Arial" panose="020B0604020202020204" pitchFamily="34" charset="0"/>
                <a:ea typeface="+mn-lt"/>
                <a:cs typeface="Arial" panose="020B0604020202020204" pitchFamily="34" charset="0"/>
              </a:rPr>
              <a:t>Python code implementation compares the average time Males and Females spend on different activities.</a:t>
            </a:r>
            <a:endParaRPr lang="en-US" b="1">
              <a:latin typeface="Arial" panose="020B0604020202020204" pitchFamily="34" charset="0"/>
              <a:ea typeface="+mn-lt"/>
              <a:cs typeface="Arial" panose="020B0604020202020204" pitchFamily="34" charset="0"/>
            </a:endParaRPr>
          </a:p>
        </p:txBody>
      </p:sp>
    </p:spTree>
    <p:extLst>
      <p:ext uri="{BB962C8B-B14F-4D97-AF65-F5344CB8AC3E}">
        <p14:creationId xmlns:p14="http://schemas.microsoft.com/office/powerpoint/2010/main" val="324908917"/>
      </p:ext>
    </p:extLst>
  </p:cSld>
  <p:clrMapOvr>
    <a:masterClrMapping/>
  </p:clrMapOvr>
  <mc:AlternateContent xmlns:mc="http://schemas.openxmlformats.org/markup-compatibility/2006" xmlns:p14="http://schemas.microsoft.com/office/powerpoint/2010/main">
    <mc:Choice Requires="p14">
      <p:transition spd="slow" p14:dur="2000" advTm="17976"/>
    </mc:Choice>
    <mc:Fallback xmlns="">
      <p:transition spd="slow" advTm="1797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9700" y="5662595"/>
            <a:ext cx="1832300" cy="119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a:xfrm>
            <a:off x="7831666" y="6492875"/>
            <a:ext cx="2743200" cy="365125"/>
          </a:xfrm>
        </p:spPr>
        <p:txBody>
          <a:bodyPr/>
          <a:lstStyle/>
          <a:p>
            <a:fld id="{4115D9EB-8E9F-4F2D-AB75-9F27FC134265}" type="slidenum">
              <a:rPr lang="en-US" smtClean="0"/>
              <a:t>14</a:t>
            </a:fld>
            <a:endParaRPr lang="en-US"/>
          </a:p>
        </p:txBody>
      </p:sp>
      <p:sp>
        <p:nvSpPr>
          <p:cNvPr id="2" name="Footer Placeholder 1"/>
          <p:cNvSpPr>
            <a:spLocks noGrp="1"/>
          </p:cNvSpPr>
          <p:nvPr>
            <p:ph type="ftr" sz="quarter" idx="11"/>
          </p:nvPr>
        </p:nvSpPr>
        <p:spPr/>
        <p:txBody>
          <a:bodyPr/>
          <a:lstStyle/>
          <a:p>
            <a:r>
              <a:rPr lang="en-US"/>
              <a:t>HIT140 - Group 8</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718" y="174096"/>
            <a:ext cx="2216804"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p:cNvCxnSpPr/>
          <p:nvPr/>
        </p:nvCxnSpPr>
        <p:spPr>
          <a:xfrm>
            <a:off x="2325511" y="948267"/>
            <a:ext cx="9324622" cy="0"/>
          </a:xfrm>
          <a:prstGeom prst="line">
            <a:avLst/>
          </a:prstGeom>
          <a:ln w="28575"/>
        </p:spPr>
        <p:style>
          <a:lnRef idx="2">
            <a:schemeClr val="accent1"/>
          </a:lnRef>
          <a:fillRef idx="0">
            <a:schemeClr val="accent1"/>
          </a:fillRef>
          <a:effectRef idx="1">
            <a:schemeClr val="accent1"/>
          </a:effectRef>
          <a:fontRef idx="minor">
            <a:schemeClr val="tx1"/>
          </a:fontRef>
        </p:style>
      </p:cxnSp>
      <p:pic>
        <p:nvPicPr>
          <p:cNvPr id="9" name="Picture 8" descr="A black background with white text&#10;&#10;Description automatically generated"/>
          <p:cNvPicPr>
            <a:picLocks noChangeAspect="1"/>
          </p:cNvPicPr>
          <p:nvPr/>
        </p:nvPicPr>
        <p:blipFill>
          <a:blip r:embed="rId4"/>
          <a:stretch>
            <a:fillRect/>
          </a:stretch>
        </p:blipFill>
        <p:spPr>
          <a:xfrm>
            <a:off x="2751877" y="2026343"/>
            <a:ext cx="6586052" cy="2103875"/>
          </a:xfrm>
          <a:prstGeom prst="rect">
            <a:avLst/>
          </a:prstGeom>
        </p:spPr>
      </p:pic>
      <p:sp>
        <p:nvSpPr>
          <p:cNvPr id="123" name="TextBox 122"/>
          <p:cNvSpPr txBox="1"/>
          <p:nvPr/>
        </p:nvSpPr>
        <p:spPr>
          <a:xfrm>
            <a:off x="996681" y="4292907"/>
            <a:ext cx="9948767"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342900" indent="-342900">
              <a:buFont typeface="Arial" panose="020B0604020202020204"/>
              <a:buChar char="•"/>
            </a:pPr>
            <a:r>
              <a:rPr lang="en-US" sz="2000">
                <a:latin typeface="Arial" panose="020B0604020202020204" pitchFamily="34" charset="0"/>
                <a:ea typeface="+mn-lt"/>
                <a:cs typeface="Arial" panose="020B0604020202020204" pitchFamily="34" charset="0"/>
              </a:rPr>
              <a:t>Overall, </a:t>
            </a:r>
            <a:r>
              <a:rPr lang="en-US" sz="2000" b="1">
                <a:latin typeface="Arial" panose="020B0604020202020204" pitchFamily="34" charset="0"/>
                <a:ea typeface="+mn-lt"/>
                <a:cs typeface="Arial" panose="020B0604020202020204" pitchFamily="34" charset="0"/>
              </a:rPr>
              <a:t>Females </a:t>
            </a:r>
            <a:r>
              <a:rPr lang="en-US" sz="2000">
                <a:latin typeface="Arial" panose="020B0604020202020204" pitchFamily="34" charset="0"/>
                <a:ea typeface="+mn-lt"/>
                <a:cs typeface="Arial" panose="020B0604020202020204" pitchFamily="34" charset="0"/>
              </a:rPr>
              <a:t>usually  spend more time on computers, smartphones, and TV during both weekends and weekdays. They spend the most time on smartphones, with </a:t>
            </a:r>
            <a:r>
              <a:rPr lang="en-US" sz="2000" b="1">
                <a:latin typeface="Arial" panose="020B0604020202020204" pitchFamily="34" charset="0"/>
                <a:ea typeface="+mn-lt"/>
                <a:cs typeface="Arial" panose="020B0604020202020204" pitchFamily="34" charset="0"/>
              </a:rPr>
              <a:t>4.16 hours </a:t>
            </a:r>
            <a:r>
              <a:rPr lang="en-US" sz="2000">
                <a:latin typeface="Arial" panose="020B0604020202020204" pitchFamily="34" charset="0"/>
                <a:ea typeface="+mn-lt"/>
                <a:cs typeface="Arial" panose="020B0604020202020204" pitchFamily="34" charset="0"/>
              </a:rPr>
              <a:t>on weekends and</a:t>
            </a:r>
            <a:r>
              <a:rPr lang="en-US" sz="2000" b="1">
                <a:latin typeface="Arial" panose="020B0604020202020204" pitchFamily="34" charset="0"/>
                <a:ea typeface="+mn-lt"/>
                <a:cs typeface="Arial" panose="020B0604020202020204" pitchFamily="34" charset="0"/>
              </a:rPr>
              <a:t> 3.46 hours</a:t>
            </a:r>
            <a:r>
              <a:rPr lang="en-US" sz="2000">
                <a:latin typeface="Arial" panose="020B0604020202020204" pitchFamily="34" charset="0"/>
                <a:ea typeface="+mn-lt"/>
                <a:cs typeface="Arial" panose="020B0604020202020204" pitchFamily="34" charset="0"/>
              </a:rPr>
              <a:t> on weekdays.</a:t>
            </a:r>
            <a:endParaRPr lang="en-US" sz="2000">
              <a:latin typeface="Arial" panose="020B0604020202020204" pitchFamily="34" charset="0"/>
              <a:cs typeface="Arial" panose="020B0604020202020204" pitchFamily="34" charset="0"/>
            </a:endParaRPr>
          </a:p>
          <a:p>
            <a:pPr marL="342900" indent="-342900">
              <a:buFont typeface="Arial" panose="020B0604020202020204"/>
              <a:buChar char="•"/>
            </a:pPr>
            <a:endParaRPr lang="en-US" sz="2000">
              <a:latin typeface="Arial" panose="020B0604020202020204" pitchFamily="34" charset="0"/>
              <a:cs typeface="Arial" panose="020B0604020202020204" pitchFamily="34" charset="0"/>
            </a:endParaRPr>
          </a:p>
          <a:p>
            <a:pPr marL="342900" indent="-342900">
              <a:buFont typeface="Arial" panose="020B0604020202020204"/>
              <a:buChar char="•"/>
            </a:pPr>
            <a:r>
              <a:rPr lang="en-US" sz="2000">
                <a:latin typeface="Arial" panose="020B0604020202020204" pitchFamily="34" charset="0"/>
                <a:cs typeface="Arial" panose="020B0604020202020204" pitchFamily="34" charset="0"/>
              </a:rPr>
              <a:t> </a:t>
            </a:r>
            <a:r>
              <a:rPr lang="en-US" sz="2000">
                <a:latin typeface="Arial" panose="020B0604020202020204" pitchFamily="34" charset="0"/>
                <a:ea typeface="+mn-lt"/>
                <a:cs typeface="Arial" panose="020B0604020202020204" pitchFamily="34" charset="0"/>
              </a:rPr>
              <a:t>On the other hand, </a:t>
            </a:r>
            <a:r>
              <a:rPr lang="en-US" sz="2000" b="1">
                <a:latin typeface="Arial" panose="020B0604020202020204" pitchFamily="34" charset="0"/>
                <a:ea typeface="+mn-lt"/>
                <a:cs typeface="Arial" panose="020B0604020202020204" pitchFamily="34" charset="0"/>
              </a:rPr>
              <a:t>Males</a:t>
            </a:r>
            <a:r>
              <a:rPr lang="en-US" sz="2000">
                <a:latin typeface="Arial" panose="020B0604020202020204" pitchFamily="34" charset="0"/>
                <a:ea typeface="+mn-lt"/>
                <a:cs typeface="Arial" panose="020B0604020202020204" pitchFamily="34" charset="0"/>
              </a:rPr>
              <a:t> spend most of their time on video games, particularly during weekends with </a:t>
            </a:r>
            <a:r>
              <a:rPr lang="en-US" sz="2000" b="1">
                <a:latin typeface="Arial" panose="020B0604020202020204" pitchFamily="34" charset="0"/>
                <a:ea typeface="+mn-lt"/>
                <a:cs typeface="Arial" panose="020B0604020202020204" pitchFamily="34" charset="0"/>
              </a:rPr>
              <a:t>2.95 hours, </a:t>
            </a:r>
            <a:r>
              <a:rPr lang="en-US" sz="2000">
                <a:latin typeface="Arial" panose="020B0604020202020204" pitchFamily="34" charset="0"/>
                <a:ea typeface="+mn-lt"/>
                <a:cs typeface="Arial" panose="020B0604020202020204" pitchFamily="34" charset="0"/>
              </a:rPr>
              <a:t>and with  </a:t>
            </a:r>
            <a:r>
              <a:rPr lang="en-US" sz="2000" b="1">
                <a:latin typeface="Arial" panose="020B0604020202020204" pitchFamily="34" charset="0"/>
                <a:ea typeface="+mn-lt"/>
                <a:cs typeface="Arial" panose="020B0604020202020204" pitchFamily="34" charset="0"/>
              </a:rPr>
              <a:t>1.76 hours</a:t>
            </a:r>
            <a:r>
              <a:rPr lang="en-US" sz="2000">
                <a:latin typeface="Arial" panose="020B0604020202020204" pitchFamily="34" charset="0"/>
                <a:ea typeface="+mn-lt"/>
                <a:cs typeface="Arial" panose="020B0604020202020204" pitchFamily="34" charset="0"/>
              </a:rPr>
              <a:t> On weekdays</a:t>
            </a:r>
          </a:p>
          <a:p>
            <a:pPr marL="342900" indent="-342900">
              <a:buFont typeface="Arial" panose="020B0604020202020204"/>
              <a:buChar char="•"/>
            </a:pPr>
            <a:endParaRPr lang="en-US" sz="2000">
              <a:latin typeface="Arial" panose="020B0604020202020204" pitchFamily="34" charset="0"/>
              <a:cs typeface="Arial" panose="020B0604020202020204" pitchFamily="34" charset="0"/>
            </a:endParaRPr>
          </a:p>
        </p:txBody>
      </p:sp>
      <p:sp>
        <p:nvSpPr>
          <p:cNvPr id="12" name="Title 3"/>
          <p:cNvSpPr>
            <a:spLocks noGrp="1"/>
          </p:cNvSpPr>
          <p:nvPr>
            <p:ph type="title"/>
          </p:nvPr>
        </p:nvSpPr>
        <p:spPr>
          <a:xfrm>
            <a:off x="2561717" y="460433"/>
            <a:ext cx="7362077" cy="789958"/>
          </a:xfrm>
        </p:spPr>
        <p:txBody>
          <a:bodyPr>
            <a:noAutofit/>
          </a:bodyPr>
          <a:lstStyle/>
          <a:p>
            <a:pPr algn="ctr"/>
            <a:r>
              <a:rPr lang="en-GB" altLang="en-US" sz="3200">
                <a:solidFill>
                  <a:srgbClr val="2B4A76"/>
                </a:solidFill>
                <a:effectLst>
                  <a:outerShdw blurRad="38100" dist="38100" dir="2700000" algn="tl">
                    <a:srgbClr val="C0C0C0"/>
                  </a:outerShdw>
                </a:effectLst>
                <a:latin typeface="Arial" panose="020B0604020202020204" pitchFamily="34" charset="0"/>
                <a:ea typeface="Arial Unicode MS" pitchFamily="34" charset="-128"/>
                <a:cs typeface="Arial" panose="020B0604020202020204" pitchFamily="34" charset="0"/>
              </a:rPr>
              <a:t>Descriptive Statistics Analyses</a:t>
            </a:r>
            <a:br>
              <a:rPr lang="en-GB" altLang="en-US" sz="3200">
                <a:solidFill>
                  <a:srgbClr val="2B4A76"/>
                </a:solidFill>
                <a:effectLst>
                  <a:outerShdw blurRad="38100" dist="38100" dir="2700000" algn="tl">
                    <a:srgbClr val="C0C0C0"/>
                  </a:outerShdw>
                </a:effectLst>
                <a:latin typeface="Arial" panose="020B0604020202020204" pitchFamily="34" charset="0"/>
                <a:ea typeface="Arial Unicode MS" pitchFamily="34" charset="-128"/>
                <a:cs typeface="Arial" panose="020B0604020202020204" pitchFamily="34" charset="0"/>
              </a:rPr>
            </a:br>
            <a:endParaRPr lang="en-AU" sz="3200">
              <a:latin typeface="Arial" panose="020B0604020202020204" pitchFamily="34" charset="0"/>
              <a:cs typeface="Arial" panose="020B0604020202020204" pitchFamily="34" charset="0"/>
            </a:endParaRPr>
          </a:p>
        </p:txBody>
      </p:sp>
      <p:sp>
        <p:nvSpPr>
          <p:cNvPr id="6" name="TextBox 5"/>
          <p:cNvSpPr txBox="1"/>
          <p:nvPr/>
        </p:nvSpPr>
        <p:spPr>
          <a:xfrm>
            <a:off x="521842" y="1117766"/>
            <a:ext cx="894662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000" b="1">
                <a:solidFill>
                  <a:schemeClr val="accent1">
                    <a:lumMod val="49000"/>
                  </a:schemeClr>
                </a:solidFill>
                <a:latin typeface="Arial" panose="020B0604020202020204"/>
                <a:cs typeface="Arial" panose="020B0604020202020204"/>
              </a:rPr>
              <a:t>Outcome of descriptive analysis compares the average time males and females spend on different activities.</a:t>
            </a:r>
          </a:p>
        </p:txBody>
      </p:sp>
    </p:spTree>
    <p:extLst>
      <p:ext uri="{BB962C8B-B14F-4D97-AF65-F5344CB8AC3E}">
        <p14:creationId xmlns:p14="http://schemas.microsoft.com/office/powerpoint/2010/main" val="1148812782"/>
      </p:ext>
    </p:extLst>
  </p:cSld>
  <p:clrMapOvr>
    <a:masterClrMapping/>
  </p:clrMapOvr>
  <mc:AlternateContent xmlns:mc="http://schemas.openxmlformats.org/markup-compatibility/2006" xmlns:p14="http://schemas.microsoft.com/office/powerpoint/2010/main">
    <mc:Choice Requires="p14">
      <p:transition spd="slow" p14:dur="2000" advTm="24428"/>
    </mc:Choice>
    <mc:Fallback xmlns="">
      <p:transition spd="slow" advTm="24428"/>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9700" y="5662595"/>
            <a:ext cx="1832300" cy="119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a:xfrm>
            <a:off x="7831666" y="6492875"/>
            <a:ext cx="2743200" cy="365125"/>
          </a:xfrm>
        </p:spPr>
        <p:txBody>
          <a:bodyPr/>
          <a:lstStyle/>
          <a:p>
            <a:fld id="{4115D9EB-8E9F-4F2D-AB75-9F27FC134265}" type="slidenum">
              <a:rPr lang="en-US" smtClean="0"/>
              <a:t>15</a:t>
            </a:fld>
            <a:endParaRPr lang="en-US"/>
          </a:p>
        </p:txBody>
      </p:sp>
      <p:sp>
        <p:nvSpPr>
          <p:cNvPr id="2" name="Footer Placeholder 1"/>
          <p:cNvSpPr>
            <a:spLocks noGrp="1"/>
          </p:cNvSpPr>
          <p:nvPr>
            <p:ph type="ftr" sz="quarter" idx="11"/>
          </p:nvPr>
        </p:nvSpPr>
        <p:spPr/>
        <p:txBody>
          <a:bodyPr/>
          <a:lstStyle/>
          <a:p>
            <a:r>
              <a:rPr lang="en-US"/>
              <a:t>HIT140 - Group 8</a:t>
            </a:r>
          </a:p>
        </p:txBody>
      </p:sp>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718" y="174096"/>
            <a:ext cx="2216804"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p:cNvCxnSpPr/>
          <p:nvPr/>
        </p:nvCxnSpPr>
        <p:spPr>
          <a:xfrm>
            <a:off x="2325511" y="948267"/>
            <a:ext cx="9324622" cy="0"/>
          </a:xfrm>
          <a:prstGeom prst="line">
            <a:avLst/>
          </a:prstGeom>
          <a:ln w="28575"/>
        </p:spPr>
        <p:style>
          <a:lnRef idx="2">
            <a:schemeClr val="accent1"/>
          </a:lnRef>
          <a:fillRef idx="0">
            <a:schemeClr val="accent1"/>
          </a:fillRef>
          <a:effectRef idx="1">
            <a:schemeClr val="accent1"/>
          </a:effectRef>
          <a:fontRef idx="minor">
            <a:schemeClr val="tx1"/>
          </a:fontRef>
        </p:style>
      </p:cxnSp>
      <p:pic>
        <p:nvPicPr>
          <p:cNvPr id="7" name="Picture 6" descr="A screen shot of a computer screen&#10;&#10;Description automatically generated"/>
          <p:cNvPicPr>
            <a:picLocks noChangeAspect="1"/>
          </p:cNvPicPr>
          <p:nvPr/>
        </p:nvPicPr>
        <p:blipFill>
          <a:blip r:embed="rId5"/>
          <a:stretch>
            <a:fillRect/>
          </a:stretch>
        </p:blipFill>
        <p:spPr>
          <a:xfrm>
            <a:off x="675615" y="2174354"/>
            <a:ext cx="4828871" cy="3316241"/>
          </a:xfrm>
          <a:prstGeom prst="rect">
            <a:avLst/>
          </a:prstGeom>
        </p:spPr>
      </p:pic>
      <p:sp>
        <p:nvSpPr>
          <p:cNvPr id="122" name="TextBox 121"/>
          <p:cNvSpPr txBox="1"/>
          <p:nvPr/>
        </p:nvSpPr>
        <p:spPr>
          <a:xfrm>
            <a:off x="5762773" y="2292114"/>
            <a:ext cx="5895651" cy="347662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342900" indent="-342900">
              <a:buFont typeface="Arial" panose="020B0604020202020204"/>
              <a:buChar char="•"/>
            </a:pPr>
            <a:r>
              <a:rPr lang="en-US" sz="2000" dirty="0">
                <a:latin typeface="Arial" panose="020B0604020202020204" pitchFamily="34" charset="0"/>
                <a:ea typeface="+mn-lt"/>
                <a:cs typeface="Arial" panose="020B0604020202020204" pitchFamily="34" charset="0"/>
              </a:rPr>
              <a:t>The highest average screen time is for watching TV on weekends, with 3.65 hours.</a:t>
            </a:r>
            <a:endParaRPr lang="en-US" sz="2000" dirty="0">
              <a:latin typeface="Arial" panose="020B0604020202020204" pitchFamily="34" charset="0"/>
              <a:cs typeface="Arial" panose="020B0604020202020204" pitchFamily="34" charset="0"/>
            </a:endParaRPr>
          </a:p>
          <a:p>
            <a:pPr marL="342900" indent="-342900">
              <a:buFont typeface="Arial" panose="020B0604020202020204"/>
              <a:buChar char="•"/>
            </a:pPr>
            <a:endParaRPr lang="en-US" sz="2000" dirty="0">
              <a:latin typeface="Arial" panose="020B0604020202020204" pitchFamily="34" charset="0"/>
              <a:ea typeface="+mn-lt"/>
              <a:cs typeface="Arial" panose="020B0604020202020204" pitchFamily="34" charset="0"/>
            </a:endParaRPr>
          </a:p>
          <a:p>
            <a:pPr marL="342900" indent="-342900">
              <a:buFont typeface="Arial" panose="020B0604020202020204"/>
              <a:buChar char="•"/>
            </a:pPr>
            <a:r>
              <a:rPr lang="en-US" sz="2000" dirty="0">
                <a:latin typeface="Arial" panose="020B0604020202020204" pitchFamily="34" charset="0"/>
                <a:ea typeface="+mn-lt"/>
                <a:cs typeface="Arial" panose="020B0604020202020204" pitchFamily="34" charset="0"/>
              </a:rPr>
              <a:t>The second highest activity is using smartphones on weekends, with an average of 3.52 hours.</a:t>
            </a:r>
            <a:endParaRPr lang="en-US" sz="2000" dirty="0">
              <a:latin typeface="Arial" panose="020B0604020202020204" pitchFamily="34" charset="0"/>
              <a:cs typeface="Arial" panose="020B0604020202020204" pitchFamily="34" charset="0"/>
            </a:endParaRPr>
          </a:p>
          <a:p>
            <a:pPr marL="342900" indent="-342900">
              <a:buFont typeface="Arial" panose="020B0604020202020204"/>
              <a:buChar char="•"/>
            </a:pPr>
            <a:endParaRPr lang="en-US" sz="2000" dirty="0">
              <a:latin typeface="Arial" panose="020B0604020202020204" pitchFamily="34" charset="0"/>
              <a:ea typeface="+mn-lt"/>
              <a:cs typeface="Arial" panose="020B0604020202020204" pitchFamily="34" charset="0"/>
            </a:endParaRPr>
          </a:p>
          <a:p>
            <a:pPr marL="342900" indent="-342900">
              <a:buFont typeface="Arial" panose="020B0604020202020204"/>
              <a:buChar char="•"/>
            </a:pPr>
            <a:r>
              <a:rPr lang="en-US" sz="2000" dirty="0">
                <a:latin typeface="Arial" panose="020B0604020202020204" pitchFamily="34" charset="0"/>
                <a:ea typeface="+mn-lt"/>
                <a:cs typeface="Arial" panose="020B0604020202020204" pitchFamily="34" charset="0"/>
              </a:rPr>
              <a:t>The lowest average screen time is for playing video games on weekdays, with only 1.01 hours.</a:t>
            </a:r>
            <a:endParaRPr lang="en-US" sz="2000" dirty="0">
              <a:latin typeface="Arial" panose="020B0604020202020204" pitchFamily="34" charset="0"/>
              <a:cs typeface="Arial" panose="020B0604020202020204" pitchFamily="34" charset="0"/>
            </a:endParaRPr>
          </a:p>
          <a:p>
            <a:pPr>
              <a:buFont typeface="Arial" panose="020B0604020202020204"/>
              <a:buChar char="•"/>
            </a:pPr>
            <a:endParaRPr lang="en-US" sz="2000" dirty="0">
              <a:latin typeface="Arial" panose="020B0604020202020204" pitchFamily="34" charset="0"/>
              <a:cs typeface="Arial" panose="020B0604020202020204" pitchFamily="34" charset="0"/>
            </a:endParaRPr>
          </a:p>
        </p:txBody>
      </p:sp>
      <p:sp>
        <p:nvSpPr>
          <p:cNvPr id="12" name="Title 3"/>
          <p:cNvSpPr>
            <a:spLocks noGrp="1"/>
          </p:cNvSpPr>
          <p:nvPr>
            <p:ph type="title"/>
          </p:nvPr>
        </p:nvSpPr>
        <p:spPr>
          <a:xfrm>
            <a:off x="2561717" y="460433"/>
            <a:ext cx="7362077" cy="789958"/>
          </a:xfrm>
        </p:spPr>
        <p:txBody>
          <a:bodyPr>
            <a:noAutofit/>
          </a:bodyPr>
          <a:lstStyle/>
          <a:p>
            <a:pPr algn="ctr"/>
            <a:r>
              <a:rPr lang="en-GB" altLang="en-US" sz="3200">
                <a:solidFill>
                  <a:srgbClr val="2B4A76"/>
                </a:solidFill>
                <a:effectLst>
                  <a:outerShdw blurRad="38100" dist="38100" dir="2700000" algn="tl">
                    <a:srgbClr val="C0C0C0"/>
                  </a:outerShdw>
                </a:effectLst>
                <a:latin typeface="Arial" panose="020B0604020202020204" pitchFamily="34" charset="0"/>
                <a:ea typeface="Arial Unicode MS" pitchFamily="34" charset="-128"/>
                <a:cs typeface="Arial" panose="020B0604020202020204" pitchFamily="34" charset="0"/>
              </a:rPr>
              <a:t>Descriptive Statistics Analyses</a:t>
            </a:r>
            <a:br>
              <a:rPr lang="en-GB" altLang="en-US" sz="3200">
                <a:solidFill>
                  <a:srgbClr val="2B4A76"/>
                </a:solidFill>
                <a:effectLst>
                  <a:outerShdw blurRad="38100" dist="38100" dir="2700000" algn="tl">
                    <a:srgbClr val="C0C0C0"/>
                  </a:outerShdw>
                </a:effectLst>
                <a:latin typeface="Arial" panose="020B0604020202020204" pitchFamily="34" charset="0"/>
                <a:ea typeface="Arial Unicode MS" pitchFamily="34" charset="-128"/>
                <a:cs typeface="Arial" panose="020B0604020202020204" pitchFamily="34" charset="0"/>
              </a:rPr>
            </a:br>
            <a:endParaRPr lang="en-AU" sz="3200">
              <a:latin typeface="Arial" panose="020B0604020202020204" pitchFamily="34" charset="0"/>
              <a:cs typeface="Arial" panose="020B0604020202020204" pitchFamily="34" charset="0"/>
            </a:endParaRPr>
          </a:p>
        </p:txBody>
      </p:sp>
      <p:sp>
        <p:nvSpPr>
          <p:cNvPr id="6" name="TextBox 5"/>
          <p:cNvSpPr txBox="1"/>
          <p:nvPr/>
        </p:nvSpPr>
        <p:spPr>
          <a:xfrm>
            <a:off x="1841189" y="1151351"/>
            <a:ext cx="736207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000" b="1">
                <a:solidFill>
                  <a:schemeClr val="accent1">
                    <a:lumMod val="49000"/>
                  </a:schemeClr>
                </a:solidFill>
                <a:latin typeface="Arial" panose="020B0604020202020204"/>
                <a:cs typeface="Arial" panose="020B0604020202020204"/>
              </a:rPr>
              <a:t>Outcome of descriptive analysis compares the average time males and females spend on different activities.</a:t>
            </a:r>
          </a:p>
        </p:txBody>
      </p:sp>
    </p:spTree>
    <p:extLst>
      <p:ext uri="{BB962C8B-B14F-4D97-AF65-F5344CB8AC3E}">
        <p14:creationId xmlns:p14="http://schemas.microsoft.com/office/powerpoint/2010/main" val="2960556789"/>
      </p:ext>
    </p:extLst>
  </p:cSld>
  <p:clrMapOvr>
    <a:masterClrMapping/>
  </p:clrMapOvr>
  <mc:AlternateContent xmlns:mc="http://schemas.openxmlformats.org/markup-compatibility/2006" xmlns:p14="http://schemas.microsoft.com/office/powerpoint/2010/main">
    <mc:Choice Requires="p14">
      <p:transition spd="slow" p14:dur="2000" advTm="19941"/>
    </mc:Choice>
    <mc:Fallback xmlns="">
      <p:transition spd="slow" advTm="19941"/>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9700" y="5662595"/>
            <a:ext cx="1832300" cy="119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a:xfrm>
            <a:off x="7831666" y="6492875"/>
            <a:ext cx="2743200" cy="365125"/>
          </a:xfrm>
        </p:spPr>
        <p:txBody>
          <a:bodyPr/>
          <a:lstStyle/>
          <a:p>
            <a:fld id="{4115D9EB-8E9F-4F2D-AB75-9F27FC134265}" type="slidenum">
              <a:rPr lang="en-US" smtClean="0"/>
              <a:t>16</a:t>
            </a:fld>
            <a:endParaRPr lang="en-US"/>
          </a:p>
        </p:txBody>
      </p:sp>
      <p:sp>
        <p:nvSpPr>
          <p:cNvPr id="2" name="Footer Placeholder 1"/>
          <p:cNvSpPr>
            <a:spLocks noGrp="1"/>
          </p:cNvSpPr>
          <p:nvPr>
            <p:ph type="ftr" sz="quarter" idx="11"/>
          </p:nvPr>
        </p:nvSpPr>
        <p:spPr/>
        <p:txBody>
          <a:bodyPr/>
          <a:lstStyle/>
          <a:p>
            <a:r>
              <a:rPr lang="en-US"/>
              <a:t>HIT140 - Group 8</a:t>
            </a:r>
          </a:p>
        </p:txBody>
      </p:sp>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718" y="174096"/>
            <a:ext cx="2216804"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p:cNvCxnSpPr/>
          <p:nvPr/>
        </p:nvCxnSpPr>
        <p:spPr>
          <a:xfrm>
            <a:off x="2325511" y="948267"/>
            <a:ext cx="9324622" cy="0"/>
          </a:xfrm>
          <a:prstGeom prst="line">
            <a:avLst/>
          </a:prstGeom>
          <a:ln w="28575"/>
        </p:spPr>
        <p:style>
          <a:lnRef idx="2">
            <a:schemeClr val="accent1"/>
          </a:lnRef>
          <a:fillRef idx="0">
            <a:schemeClr val="accent1"/>
          </a:fillRef>
          <a:effectRef idx="1">
            <a:schemeClr val="accent1"/>
          </a:effectRef>
          <a:fontRef idx="minor">
            <a:schemeClr val="tx1"/>
          </a:fontRef>
        </p:style>
      </p:cxnSp>
      <p:pic>
        <p:nvPicPr>
          <p:cNvPr id="3" name="Picture 2" descr="A graph of blue and orange bars&#10;&#10;Description automatically generated"/>
          <p:cNvPicPr>
            <a:picLocks noChangeAspect="1"/>
          </p:cNvPicPr>
          <p:nvPr/>
        </p:nvPicPr>
        <p:blipFill>
          <a:blip r:embed="rId5"/>
          <a:stretch>
            <a:fillRect/>
          </a:stretch>
        </p:blipFill>
        <p:spPr>
          <a:xfrm>
            <a:off x="936433" y="1266966"/>
            <a:ext cx="6079112" cy="4582688"/>
          </a:xfrm>
          <a:prstGeom prst="rect">
            <a:avLst/>
          </a:prstGeom>
        </p:spPr>
      </p:pic>
      <p:sp>
        <p:nvSpPr>
          <p:cNvPr id="6" name="TextBox 5"/>
          <p:cNvSpPr txBox="1"/>
          <p:nvPr/>
        </p:nvSpPr>
        <p:spPr>
          <a:xfrm>
            <a:off x="7022465" y="1324610"/>
            <a:ext cx="5169535" cy="4467860"/>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marL="342900" indent="-342900">
              <a:buFont typeface="Arial" panose="020B0604020202020204"/>
              <a:buChar char="•"/>
            </a:pPr>
            <a:r>
              <a:rPr lang="en-US" sz="2000">
                <a:latin typeface="Arial" panose="020B0604020202020204" pitchFamily="34" charset="0"/>
                <a:ea typeface="+mn-lt"/>
                <a:cs typeface="Arial" panose="020B0604020202020204" pitchFamily="34" charset="0"/>
              </a:rPr>
              <a:t>The highest bar in the chart is females' smartphone use on weekends, with  4 hours. This shows that females spend the most time on their smartphones during weekends.</a:t>
            </a:r>
            <a:endParaRPr lang="en-US">
              <a:latin typeface="Arial" panose="020B0604020202020204" pitchFamily="34" charset="0"/>
              <a:cs typeface="Arial" panose="020B0604020202020204" pitchFamily="34" charset="0"/>
            </a:endParaRPr>
          </a:p>
          <a:p>
            <a:pPr marL="342900" indent="-342900">
              <a:buFont typeface="Arial" panose="020B0604020202020204"/>
              <a:buChar char="•"/>
            </a:pPr>
            <a:endParaRPr lang="en-US" sz="2000">
              <a:latin typeface="Arial" panose="020B0604020202020204" pitchFamily="34" charset="0"/>
              <a:ea typeface="+mn-lt"/>
              <a:cs typeface="Arial" panose="020B0604020202020204" pitchFamily="34" charset="0"/>
            </a:endParaRPr>
          </a:p>
          <a:p>
            <a:pPr marL="342900" indent="-342900">
              <a:buFont typeface="Arial" panose="020B0604020202020204"/>
              <a:buChar char="•"/>
            </a:pPr>
            <a:r>
              <a:rPr lang="en-US" sz="2000">
                <a:latin typeface="Arial" panose="020B0604020202020204" pitchFamily="34" charset="0"/>
                <a:ea typeface="+mn-lt"/>
                <a:cs typeface="Arial" panose="020B0604020202020204" pitchFamily="34" charset="0"/>
              </a:rPr>
              <a:t>The lowest bar is females' video game use on weekdays, at less than 0.5 hours. It mean females spend very little time playing video games during weekdays.</a:t>
            </a:r>
          </a:p>
          <a:p>
            <a:pPr marL="342900" indent="-342900">
              <a:buFont typeface="Arial" panose="020B0604020202020204"/>
              <a:buChar char="•"/>
            </a:pPr>
            <a:endParaRPr lang="en-US" sz="2000">
              <a:latin typeface="Arial" panose="020B0604020202020204" pitchFamily="34" charset="0"/>
              <a:ea typeface="+mn-lt"/>
              <a:cs typeface="Arial" panose="020B0604020202020204" pitchFamily="34" charset="0"/>
            </a:endParaRPr>
          </a:p>
          <a:p>
            <a:pPr marL="342900" indent="-342900">
              <a:buFont typeface="Arial" panose="020B0604020202020204"/>
              <a:buChar char="•"/>
            </a:pPr>
            <a:r>
              <a:rPr lang="en-US" sz="2000">
                <a:latin typeface="Arial" panose="020B0604020202020204" pitchFamily="34" charset="0"/>
                <a:ea typeface="+mn-lt"/>
                <a:cs typeface="Arial" panose="020B0604020202020204" pitchFamily="34" charset="0"/>
              </a:rPr>
              <a:t>Both males and females spend more time on digital devices during weekends compared to weekdays.</a:t>
            </a:r>
          </a:p>
        </p:txBody>
      </p:sp>
      <p:sp>
        <p:nvSpPr>
          <p:cNvPr id="12" name="Title 3"/>
          <p:cNvSpPr>
            <a:spLocks noGrp="1"/>
          </p:cNvSpPr>
          <p:nvPr>
            <p:ph type="title"/>
          </p:nvPr>
        </p:nvSpPr>
        <p:spPr>
          <a:xfrm>
            <a:off x="2561717" y="460433"/>
            <a:ext cx="7362077" cy="789958"/>
          </a:xfrm>
        </p:spPr>
        <p:txBody>
          <a:bodyPr>
            <a:noAutofit/>
          </a:bodyPr>
          <a:lstStyle/>
          <a:p>
            <a:pPr algn="ctr"/>
            <a:r>
              <a:rPr lang="en-GB" altLang="en-US" sz="3200" dirty="0">
                <a:solidFill>
                  <a:srgbClr val="2B4A76"/>
                </a:solidFill>
                <a:effectLst>
                  <a:outerShdw blurRad="38100" dist="38100" dir="2700000" algn="tl">
                    <a:srgbClr val="C0C0C0"/>
                  </a:outerShdw>
                </a:effectLst>
                <a:latin typeface="Arial" panose="020B0604020202020204" pitchFamily="34" charset="0"/>
                <a:ea typeface="Arial Unicode MS" pitchFamily="34" charset="-128"/>
                <a:cs typeface="Arial" panose="020B0604020202020204" pitchFamily="34" charset="0"/>
              </a:rPr>
              <a:t>Descriptive Statistics Analyses</a:t>
            </a:r>
            <a:br>
              <a:rPr lang="en-GB" altLang="en-US" sz="3200" dirty="0">
                <a:solidFill>
                  <a:srgbClr val="2B4A76"/>
                </a:solidFill>
                <a:effectLst>
                  <a:outerShdw blurRad="38100" dist="38100" dir="2700000" algn="tl">
                    <a:srgbClr val="C0C0C0"/>
                  </a:outerShdw>
                </a:effectLst>
                <a:latin typeface="Arial" panose="020B0604020202020204" pitchFamily="34" charset="0"/>
                <a:ea typeface="Arial Unicode MS" pitchFamily="34" charset="-128"/>
                <a:cs typeface="Arial" panose="020B0604020202020204" pitchFamily="34" charset="0"/>
              </a:rPr>
            </a:br>
            <a:endParaRPr lang="en-AU"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5228920"/>
      </p:ext>
    </p:extLst>
  </p:cSld>
  <p:clrMapOvr>
    <a:masterClrMapping/>
  </p:clrMapOvr>
  <mc:AlternateContent xmlns:mc="http://schemas.openxmlformats.org/markup-compatibility/2006" xmlns:p14="http://schemas.microsoft.com/office/powerpoint/2010/main">
    <mc:Choice Requires="p14">
      <p:transition spd="slow" p14:dur="2000" advTm="45306"/>
    </mc:Choice>
    <mc:Fallback xmlns="">
      <p:transition spd="slow" advTm="4530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63E4C105-E43D-98CF-6DE3-74F8262963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0359700" y="5662595"/>
            <a:ext cx="1832300" cy="119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4863577D-0E90-23B1-87AE-3161EAEBFE4A}"/>
              </a:ext>
            </a:extLst>
          </p:cNvPr>
          <p:cNvSpPr>
            <a:spLocks noGrp="1"/>
          </p:cNvSpPr>
          <p:nvPr>
            <p:ph type="sldNum" sz="quarter" idx="12"/>
          </p:nvPr>
        </p:nvSpPr>
        <p:spPr>
          <a:xfrm>
            <a:off x="7831666" y="6492875"/>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15D9EB-8E9F-4F2D-AB75-9F27FC134265}" type="slidenum">
              <a:rPr kumimoji="0" lang="en-US"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2" name="Footer Placeholder 1">
            <a:extLst>
              <a:ext uri="{FF2B5EF4-FFF2-40B4-BE49-F238E27FC236}">
                <a16:creationId xmlns:a16="http://schemas.microsoft.com/office/drawing/2014/main" id="{ABC1CF83-FB27-AF9F-E159-5EA14D3F9B2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rPr>
              <a:t>HIT140 - Group 8</a:t>
            </a:r>
          </a:p>
        </p:txBody>
      </p:sp>
      <p:pic>
        <p:nvPicPr>
          <p:cNvPr id="8" name="Picture 2">
            <a:extLst>
              <a:ext uri="{FF2B5EF4-FFF2-40B4-BE49-F238E27FC236}">
                <a16:creationId xmlns:a16="http://schemas.microsoft.com/office/drawing/2014/main" id="{E12FB51B-19F5-2015-4C66-9EECAB70CA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718" y="174096"/>
            <a:ext cx="2216804"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a:extLst>
              <a:ext uri="{FF2B5EF4-FFF2-40B4-BE49-F238E27FC236}">
                <a16:creationId xmlns:a16="http://schemas.microsoft.com/office/drawing/2014/main" id="{DE1CF33C-5A0A-526F-461A-A612CE648FA8}"/>
              </a:ext>
            </a:extLst>
          </p:cNvPr>
          <p:cNvCxnSpPr/>
          <p:nvPr/>
        </p:nvCxnSpPr>
        <p:spPr>
          <a:xfrm>
            <a:off x="2325511" y="948267"/>
            <a:ext cx="9324622"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1" name="Title 3">
            <a:extLst>
              <a:ext uri="{FF2B5EF4-FFF2-40B4-BE49-F238E27FC236}">
                <a16:creationId xmlns:a16="http://schemas.microsoft.com/office/drawing/2014/main" id="{D6744900-BF98-97A2-ACDE-8E9A61DC99A7}"/>
              </a:ext>
            </a:extLst>
          </p:cNvPr>
          <p:cNvSpPr>
            <a:spLocks noGrp="1"/>
          </p:cNvSpPr>
          <p:nvPr>
            <p:ph type="title"/>
          </p:nvPr>
        </p:nvSpPr>
        <p:spPr>
          <a:xfrm>
            <a:off x="2414961" y="1172428"/>
            <a:ext cx="7362077" cy="789958"/>
          </a:xfrm>
        </p:spPr>
        <p:txBody>
          <a:bodyPr>
            <a:normAutofit fontScale="90000"/>
          </a:bodyPr>
          <a:lstStyle/>
          <a:p>
            <a:pPr algn="ctr"/>
            <a:r>
              <a:rPr lang="en-GB" altLang="en-US" sz="3200" dirty="0">
                <a:solidFill>
                  <a:srgbClr val="2B4A76"/>
                </a:solidFill>
                <a:effectLst>
                  <a:outerShdw blurRad="38100" dist="38100" dir="2700000" algn="tl">
                    <a:srgbClr val="C0C0C0"/>
                  </a:outerShdw>
                </a:effectLst>
                <a:latin typeface="Arial Unicode MS" pitchFamily="34" charset="-128"/>
                <a:ea typeface="Arial Unicode MS" pitchFamily="34" charset="-128"/>
                <a:cs typeface="Arial Unicode MS" pitchFamily="34" charset="-128"/>
              </a:rPr>
              <a:t>Inferential Statistics Analyses</a:t>
            </a:r>
            <a:br>
              <a:rPr lang="en-GB" altLang="en-US" sz="3200" dirty="0">
                <a:solidFill>
                  <a:srgbClr val="2B4A76"/>
                </a:solidFill>
                <a:effectLst>
                  <a:outerShdw blurRad="38100" dist="38100" dir="2700000" algn="tl">
                    <a:srgbClr val="C0C0C0"/>
                  </a:outerShdw>
                </a:effectLst>
                <a:latin typeface="Arial Unicode MS" pitchFamily="34" charset="-128"/>
                <a:ea typeface="Arial Unicode MS" pitchFamily="34" charset="-128"/>
                <a:cs typeface="Arial Unicode MS" pitchFamily="34" charset="-128"/>
              </a:rPr>
            </a:br>
            <a:endParaRPr lang="en-AU" dirty="0"/>
          </a:p>
        </p:txBody>
      </p:sp>
      <p:grpSp>
        <p:nvGrpSpPr>
          <p:cNvPr id="14" name="Group 13">
            <a:extLst>
              <a:ext uri="{FF2B5EF4-FFF2-40B4-BE49-F238E27FC236}">
                <a16:creationId xmlns:a16="http://schemas.microsoft.com/office/drawing/2014/main" id="{9808EB1E-2B1E-85CE-5DBF-8827BBC622A1}"/>
              </a:ext>
            </a:extLst>
          </p:cNvPr>
          <p:cNvGrpSpPr/>
          <p:nvPr/>
        </p:nvGrpSpPr>
        <p:grpSpPr>
          <a:xfrm>
            <a:off x="438573" y="1252302"/>
            <a:ext cx="11211560" cy="4731141"/>
            <a:chOff x="561616" y="1083733"/>
            <a:chExt cx="11211560" cy="4731141"/>
          </a:xfrm>
        </p:grpSpPr>
        <mc:AlternateContent xmlns:mc="http://schemas.openxmlformats.org/markup-compatibility/2006" xmlns:a14="http://schemas.microsoft.com/office/drawing/2010/main">
          <mc:Choice Requires="a14">
            <p:graphicFrame>
              <p:nvGraphicFramePr>
                <p:cNvPr id="3" name="Diagram 2">
                  <a:extLst>
                    <a:ext uri="{FF2B5EF4-FFF2-40B4-BE49-F238E27FC236}">
                      <a16:creationId xmlns:a16="http://schemas.microsoft.com/office/drawing/2014/main" id="{2F6AB99D-A650-E1EA-8699-C5AD79EB7EDB}"/>
                    </a:ext>
                  </a:extLst>
                </p:cNvPr>
                <p:cNvGraphicFramePr/>
                <p:nvPr/>
              </p:nvGraphicFramePr>
              <p:xfrm>
                <a:off x="561616" y="1083733"/>
                <a:ext cx="11211560" cy="47311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xmlns="">
            <p:graphicFrame>
              <p:nvGraphicFramePr>
                <p:cNvPr id="3" name="Diagram 2">
                  <a:extLst>
                    <a:ext uri="{FF2B5EF4-FFF2-40B4-BE49-F238E27FC236}">
                      <a16:creationId xmlns:a16="http://schemas.microsoft.com/office/drawing/2014/main" id="{2F6AB99D-A650-E1EA-8699-C5AD79EB7EDB}"/>
                    </a:ext>
                  </a:extLst>
                </p:cNvPr>
                <p:cNvGraphicFramePr/>
                <p:nvPr>
                  <p:extLst>
                    <p:ext uri="{D42A27DB-BD31-4B8C-83A1-F6EECF244321}">
                      <p14:modId xmlns:p14="http://schemas.microsoft.com/office/powerpoint/2010/main" val="84771378"/>
                    </p:ext>
                  </p:extLst>
                </p:nvPr>
              </p:nvGraphicFramePr>
              <p:xfrm>
                <a:off x="561616" y="1083733"/>
                <a:ext cx="11211560" cy="4731141"/>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mc:Fallback>
        </mc:AlternateContent>
        <p:sp>
          <p:nvSpPr>
            <p:cNvPr id="6" name="TextBox 5">
              <a:extLst>
                <a:ext uri="{FF2B5EF4-FFF2-40B4-BE49-F238E27FC236}">
                  <a16:creationId xmlns:a16="http://schemas.microsoft.com/office/drawing/2014/main" id="{6AD03CCF-359D-DC41-701D-60A1E0A639E9}"/>
                </a:ext>
              </a:extLst>
            </p:cNvPr>
            <p:cNvSpPr txBox="1"/>
            <p:nvPr/>
          </p:nvSpPr>
          <p:spPr>
            <a:xfrm>
              <a:off x="780127" y="2365400"/>
              <a:ext cx="2062248"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vi-VN" sz="12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2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Step 1: Define problem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7" name="TextBox 6">
              <a:extLst>
                <a:ext uri="{FF2B5EF4-FFF2-40B4-BE49-F238E27FC236}">
                  <a16:creationId xmlns:a16="http://schemas.microsoft.com/office/drawing/2014/main" id="{37E7469B-72D6-FCF1-A158-4E683E73E54F}"/>
                </a:ext>
              </a:extLst>
            </p:cNvPr>
            <p:cNvSpPr txBox="1"/>
            <p:nvPr/>
          </p:nvSpPr>
          <p:spPr>
            <a:xfrm>
              <a:off x="3583017" y="2365400"/>
              <a:ext cx="2062248"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vi-VN" sz="12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abic Typesetting" panose="03020402040406030203" pitchFamily="66" charset="-78"/>
                </a:rPr>
                <a:t>Step 2: Collect the data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9" name="TextBox 8">
              <a:extLst>
                <a:ext uri="{FF2B5EF4-FFF2-40B4-BE49-F238E27FC236}">
                  <a16:creationId xmlns:a16="http://schemas.microsoft.com/office/drawing/2014/main" id="{6E126ACC-2714-1288-0851-4FF7424947FF}"/>
                </a:ext>
              </a:extLst>
            </p:cNvPr>
            <p:cNvSpPr txBox="1"/>
            <p:nvPr/>
          </p:nvSpPr>
          <p:spPr>
            <a:xfrm>
              <a:off x="6167396" y="2474527"/>
              <a:ext cx="206224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Step 3: </a:t>
              </a:r>
              <a:r>
                <a:rPr kumimoji="0" lang="vi-VN" sz="1200" b="1" i="0" u="none" strike="noStrike" kern="1200" cap="none" spc="0" normalizeH="0" baseline="0" noProof="0" dirty="0">
                  <a:ln>
                    <a:noFill/>
                  </a:ln>
                  <a:solidFill>
                    <a:prstClr val="black"/>
                  </a:solidFill>
                  <a:effectLst/>
                  <a:uLnTx/>
                  <a:uFillTx/>
                  <a:latin typeface="Arial (Body)"/>
                  <a:ea typeface="+mn-ea"/>
                  <a:cs typeface="+mn-cs"/>
                </a:rPr>
                <a:t>Compute Confidence Intervals </a:t>
              </a:r>
              <a:r>
                <a:rPr kumimoji="0" lang="vi-VN"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(CI)</a:t>
              </a:r>
              <a:endPar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3" name="TextBox 12">
              <a:extLst>
                <a:ext uri="{FF2B5EF4-FFF2-40B4-BE49-F238E27FC236}">
                  <a16:creationId xmlns:a16="http://schemas.microsoft.com/office/drawing/2014/main" id="{F83533AF-F87B-5A8C-985A-0F0C7F075DAB}"/>
                </a:ext>
              </a:extLst>
            </p:cNvPr>
            <p:cNvSpPr txBox="1"/>
            <p:nvPr/>
          </p:nvSpPr>
          <p:spPr>
            <a:xfrm>
              <a:off x="9070125" y="2503900"/>
              <a:ext cx="2062248"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Body)"/>
                  <a:ea typeface="+mn-ea"/>
                  <a:cs typeface="+mn-cs"/>
                </a:rPr>
                <a:t>Step 4: </a:t>
              </a:r>
              <a:r>
                <a:rPr kumimoji="0" lang="vi-VN" sz="1200" b="1" i="0" u="none" strike="noStrike" kern="1200" cap="none" spc="0" normalizeH="0" baseline="0" noProof="0" dirty="0">
                  <a:ln>
                    <a:noFill/>
                  </a:ln>
                  <a:solidFill>
                    <a:prstClr val="black"/>
                  </a:solidFill>
                  <a:effectLst/>
                  <a:uLnTx/>
                  <a:uFillTx/>
                  <a:latin typeface="Arial (Body)"/>
                  <a:ea typeface="+mn-ea"/>
                  <a:cs typeface="+mn-cs"/>
                </a:rPr>
                <a:t>Conclusion</a:t>
              </a:r>
              <a:endParaRPr kumimoji="0" lang="en-US" sz="1200" b="1" i="0" u="none" strike="noStrike" kern="1200" cap="none" spc="0" normalizeH="0" baseline="0" noProof="0" dirty="0">
                <a:ln>
                  <a:noFill/>
                </a:ln>
                <a:solidFill>
                  <a:prstClr val="black"/>
                </a:solidFill>
                <a:effectLst/>
                <a:uLnTx/>
                <a:uFillTx/>
                <a:latin typeface="Arial (Body)"/>
                <a:ea typeface="+mn-ea"/>
                <a:cs typeface="+mn-cs"/>
              </a:endParaRPr>
            </a:p>
          </p:txBody>
        </p:sp>
      </p:grpSp>
    </p:spTree>
    <p:extLst>
      <p:ext uri="{BB962C8B-B14F-4D97-AF65-F5344CB8AC3E}">
        <p14:creationId xmlns:p14="http://schemas.microsoft.com/office/powerpoint/2010/main" val="3272631097"/>
      </p:ext>
    </p:extLst>
  </p:cSld>
  <p:clrMapOvr>
    <a:masterClrMapping/>
  </p:clrMapOvr>
  <mc:AlternateContent xmlns:mc="http://schemas.openxmlformats.org/markup-compatibility/2006" xmlns:p14="http://schemas.microsoft.com/office/powerpoint/2010/main">
    <mc:Choice Requires="p14">
      <p:transition spd="slow" p14:dur="2000" advTm="41920"/>
    </mc:Choice>
    <mc:Fallback xmlns="">
      <p:transition spd="slow" advTm="4192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863577D-0E90-23B1-87AE-3161EAEBFE4A}"/>
              </a:ext>
            </a:extLst>
          </p:cNvPr>
          <p:cNvSpPr>
            <a:spLocks noGrp="1"/>
          </p:cNvSpPr>
          <p:nvPr>
            <p:ph type="sldNum" sz="quarter" idx="12"/>
          </p:nvPr>
        </p:nvSpPr>
        <p:spPr>
          <a:xfrm>
            <a:off x="7831666" y="6492875"/>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15D9EB-8E9F-4F2D-AB75-9F27FC134265}" type="slidenum">
              <a:rPr kumimoji="0" lang="en-US"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2" name="Footer Placeholder 1">
            <a:extLst>
              <a:ext uri="{FF2B5EF4-FFF2-40B4-BE49-F238E27FC236}">
                <a16:creationId xmlns:a16="http://schemas.microsoft.com/office/drawing/2014/main" id="{ABC1CF83-FB27-AF9F-E159-5EA14D3F9B2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rPr>
              <a:t>HIT140 - Group 8</a:t>
            </a:r>
          </a:p>
        </p:txBody>
      </p:sp>
      <p:pic>
        <p:nvPicPr>
          <p:cNvPr id="8" name="Picture 2">
            <a:extLst>
              <a:ext uri="{FF2B5EF4-FFF2-40B4-BE49-F238E27FC236}">
                <a16:creationId xmlns:a16="http://schemas.microsoft.com/office/drawing/2014/main" id="{E12FB51B-19F5-2015-4C66-9EECAB70CA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718" y="174096"/>
            <a:ext cx="2216804"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a:extLst>
              <a:ext uri="{FF2B5EF4-FFF2-40B4-BE49-F238E27FC236}">
                <a16:creationId xmlns:a16="http://schemas.microsoft.com/office/drawing/2014/main" id="{DE1CF33C-5A0A-526F-461A-A612CE648FA8}"/>
              </a:ext>
            </a:extLst>
          </p:cNvPr>
          <p:cNvCxnSpPr/>
          <p:nvPr/>
        </p:nvCxnSpPr>
        <p:spPr>
          <a:xfrm>
            <a:off x="2325511" y="948267"/>
            <a:ext cx="9324622"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1" name="Title 3">
            <a:extLst>
              <a:ext uri="{FF2B5EF4-FFF2-40B4-BE49-F238E27FC236}">
                <a16:creationId xmlns:a16="http://schemas.microsoft.com/office/drawing/2014/main" id="{D6744900-BF98-97A2-ACDE-8E9A61DC99A7}"/>
              </a:ext>
            </a:extLst>
          </p:cNvPr>
          <p:cNvSpPr>
            <a:spLocks noGrp="1"/>
          </p:cNvSpPr>
          <p:nvPr>
            <p:ph type="title"/>
          </p:nvPr>
        </p:nvSpPr>
        <p:spPr>
          <a:xfrm>
            <a:off x="2682590" y="1083733"/>
            <a:ext cx="7362077" cy="789958"/>
          </a:xfrm>
        </p:spPr>
        <p:txBody>
          <a:bodyPr>
            <a:normAutofit fontScale="90000"/>
          </a:bodyPr>
          <a:lstStyle/>
          <a:p>
            <a:pPr algn="ctr"/>
            <a:r>
              <a:rPr lang="en-GB" altLang="en-US" sz="3200" dirty="0">
                <a:solidFill>
                  <a:srgbClr val="2B4A76"/>
                </a:solidFill>
                <a:effectLst>
                  <a:outerShdw blurRad="38100" dist="38100" dir="2700000" algn="tl">
                    <a:srgbClr val="C0C0C0"/>
                  </a:outerShdw>
                </a:effectLst>
                <a:latin typeface="Arial Unicode MS" pitchFamily="34" charset="-128"/>
                <a:ea typeface="Arial Unicode MS" pitchFamily="34" charset="-128"/>
                <a:cs typeface="Arial Unicode MS" pitchFamily="34" charset="-128"/>
              </a:rPr>
              <a:t>Inferential Statistics Analyses</a:t>
            </a:r>
            <a:br>
              <a:rPr lang="en-GB" altLang="en-US" sz="3200" dirty="0">
                <a:solidFill>
                  <a:srgbClr val="2B4A76"/>
                </a:solidFill>
                <a:effectLst>
                  <a:outerShdw blurRad="38100" dist="38100" dir="2700000" algn="tl">
                    <a:srgbClr val="C0C0C0"/>
                  </a:outerShdw>
                </a:effectLst>
                <a:latin typeface="Arial Unicode MS" pitchFamily="34" charset="-128"/>
                <a:ea typeface="Arial Unicode MS" pitchFamily="34" charset="-128"/>
                <a:cs typeface="Arial Unicode MS" pitchFamily="34" charset="-128"/>
              </a:rPr>
            </a:br>
            <a:endParaRPr lang="en-AU" dirty="0"/>
          </a:p>
        </p:txBody>
      </p:sp>
      <p:sp>
        <p:nvSpPr>
          <p:cNvPr id="12" name="Content Placeholder 1">
            <a:extLst>
              <a:ext uri="{FF2B5EF4-FFF2-40B4-BE49-F238E27FC236}">
                <a16:creationId xmlns:a16="http://schemas.microsoft.com/office/drawing/2014/main" id="{F3B0FF75-417F-5454-4AA0-D20BD0193311}"/>
              </a:ext>
            </a:extLst>
          </p:cNvPr>
          <p:cNvSpPr txBox="1">
            <a:spLocks/>
          </p:cNvSpPr>
          <p:nvPr/>
        </p:nvSpPr>
        <p:spPr>
          <a:xfrm>
            <a:off x="942688" y="1551984"/>
            <a:ext cx="10333162" cy="56347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00" cap="none" spc="0" normalizeH="0" baseline="0" noProof="0" dirty="0">
                <a:ln>
                  <a:noFill/>
                </a:ln>
                <a:solidFill>
                  <a:prstClr val="black"/>
                </a:solidFill>
                <a:effectLst/>
                <a:uLnTx/>
                <a:uFillTx/>
                <a:latin typeface="Arial" panose="020B0604020202020204" pitchFamily="34" charset="0"/>
                <a:ea typeface="Aptos" panose="020B0004020202020204" pitchFamily="34" charset="0"/>
                <a:cs typeface="Arial" panose="020B0604020202020204" pitchFamily="34" charset="0"/>
              </a:rPr>
              <a:t>Python code implementation for the Confidence Interval across screen time activities. </a:t>
            </a:r>
            <a:endParaRPr kumimoji="0" lang="en-AU"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AU"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nvGrpSpPr>
          <p:cNvPr id="68" name="Group 67">
            <a:extLst>
              <a:ext uri="{FF2B5EF4-FFF2-40B4-BE49-F238E27FC236}">
                <a16:creationId xmlns:a16="http://schemas.microsoft.com/office/drawing/2014/main" id="{279F5311-A807-B92A-1C3A-677BBE043EB8}"/>
              </a:ext>
            </a:extLst>
          </p:cNvPr>
          <p:cNvGrpSpPr/>
          <p:nvPr/>
        </p:nvGrpSpPr>
        <p:grpSpPr>
          <a:xfrm>
            <a:off x="524018" y="2191230"/>
            <a:ext cx="11126115" cy="4225872"/>
            <a:chOff x="524018" y="2191230"/>
            <a:chExt cx="11126115" cy="4225872"/>
          </a:xfrm>
        </p:grpSpPr>
        <p:pic>
          <p:nvPicPr>
            <p:cNvPr id="3" name="Picture 2">
              <a:extLst>
                <a:ext uri="{FF2B5EF4-FFF2-40B4-BE49-F238E27FC236}">
                  <a16:creationId xmlns:a16="http://schemas.microsoft.com/office/drawing/2014/main" id="{ED138698-8102-6E79-9A75-20B15392098B}"/>
                </a:ext>
              </a:extLst>
            </p:cNvPr>
            <p:cNvPicPr>
              <a:picLocks noChangeAspect="1"/>
            </p:cNvPicPr>
            <p:nvPr/>
          </p:nvPicPr>
          <p:blipFill>
            <a:blip r:embed="rId3"/>
            <a:srcRect t="3566"/>
            <a:stretch/>
          </p:blipFill>
          <p:spPr>
            <a:xfrm>
              <a:off x="524018" y="2191230"/>
              <a:ext cx="4428627" cy="4225872"/>
            </a:xfrm>
            <a:prstGeom prst="rect">
              <a:avLst/>
            </a:prstGeom>
          </p:spPr>
        </p:pic>
        <p:pic>
          <p:nvPicPr>
            <p:cNvPr id="6" name="Picture 5">
              <a:extLst>
                <a:ext uri="{FF2B5EF4-FFF2-40B4-BE49-F238E27FC236}">
                  <a16:creationId xmlns:a16="http://schemas.microsoft.com/office/drawing/2014/main" id="{05A8E514-03F5-BF1B-A2A0-27FA37C13782}"/>
                </a:ext>
              </a:extLst>
            </p:cNvPr>
            <p:cNvPicPr>
              <a:picLocks noChangeAspect="1"/>
            </p:cNvPicPr>
            <p:nvPr/>
          </p:nvPicPr>
          <p:blipFill>
            <a:blip r:embed="rId4"/>
            <a:stretch>
              <a:fillRect/>
            </a:stretch>
          </p:blipFill>
          <p:spPr>
            <a:xfrm>
              <a:off x="4952645" y="2191230"/>
              <a:ext cx="6697488" cy="4225872"/>
            </a:xfrm>
            <a:prstGeom prst="rect">
              <a:avLst/>
            </a:prstGeom>
          </p:spPr>
        </p:pic>
      </p:grpSp>
      <p:pic>
        <p:nvPicPr>
          <p:cNvPr id="4" name="Picture 2">
            <a:extLst>
              <a:ext uri="{FF2B5EF4-FFF2-40B4-BE49-F238E27FC236}">
                <a16:creationId xmlns:a16="http://schemas.microsoft.com/office/drawing/2014/main" id="{63E4C105-E43D-98CF-6DE3-74F8262963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10359700" y="5662595"/>
            <a:ext cx="1832300" cy="119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0571463"/>
      </p:ext>
    </p:extLst>
  </p:cSld>
  <p:clrMapOvr>
    <a:masterClrMapping/>
  </p:clrMapOvr>
  <mc:AlternateContent xmlns:mc="http://schemas.openxmlformats.org/markup-compatibility/2006" xmlns:p14="http://schemas.microsoft.com/office/powerpoint/2010/main">
    <mc:Choice Requires="p14">
      <p:transition spd="slow" p14:dur="2000" advTm="8095"/>
    </mc:Choice>
    <mc:Fallback xmlns="">
      <p:transition spd="slow" advTm="809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63E4C105-E43D-98CF-6DE3-74F8262963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0359700" y="5662595"/>
            <a:ext cx="1832300" cy="119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4863577D-0E90-23B1-87AE-3161EAEBFE4A}"/>
              </a:ext>
            </a:extLst>
          </p:cNvPr>
          <p:cNvSpPr>
            <a:spLocks noGrp="1"/>
          </p:cNvSpPr>
          <p:nvPr>
            <p:ph type="sldNum" sz="quarter" idx="12"/>
          </p:nvPr>
        </p:nvSpPr>
        <p:spPr>
          <a:xfrm>
            <a:off x="7831666" y="6492875"/>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15D9EB-8E9F-4F2D-AB75-9F27FC134265}" type="slidenum">
              <a:rPr kumimoji="0" lang="en-US"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2" name="Footer Placeholder 1">
            <a:extLst>
              <a:ext uri="{FF2B5EF4-FFF2-40B4-BE49-F238E27FC236}">
                <a16:creationId xmlns:a16="http://schemas.microsoft.com/office/drawing/2014/main" id="{ABC1CF83-FB27-AF9F-E159-5EA14D3F9B2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rPr>
              <a:t>HIT140 - Group 8</a:t>
            </a:r>
          </a:p>
        </p:txBody>
      </p:sp>
      <p:pic>
        <p:nvPicPr>
          <p:cNvPr id="8" name="Picture 2">
            <a:extLst>
              <a:ext uri="{FF2B5EF4-FFF2-40B4-BE49-F238E27FC236}">
                <a16:creationId xmlns:a16="http://schemas.microsoft.com/office/drawing/2014/main" id="{E12FB51B-19F5-2015-4C66-9EECAB70CA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718" y="174096"/>
            <a:ext cx="2216804"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a:extLst>
              <a:ext uri="{FF2B5EF4-FFF2-40B4-BE49-F238E27FC236}">
                <a16:creationId xmlns:a16="http://schemas.microsoft.com/office/drawing/2014/main" id="{DE1CF33C-5A0A-526F-461A-A612CE648FA8}"/>
              </a:ext>
            </a:extLst>
          </p:cNvPr>
          <p:cNvCxnSpPr/>
          <p:nvPr/>
        </p:nvCxnSpPr>
        <p:spPr>
          <a:xfrm>
            <a:off x="2325511" y="948267"/>
            <a:ext cx="9324622"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1" name="Title 3">
            <a:extLst>
              <a:ext uri="{FF2B5EF4-FFF2-40B4-BE49-F238E27FC236}">
                <a16:creationId xmlns:a16="http://schemas.microsoft.com/office/drawing/2014/main" id="{D6744900-BF98-97A2-ACDE-8E9A61DC99A7}"/>
              </a:ext>
            </a:extLst>
          </p:cNvPr>
          <p:cNvSpPr>
            <a:spLocks noGrp="1"/>
          </p:cNvSpPr>
          <p:nvPr>
            <p:ph type="title"/>
          </p:nvPr>
        </p:nvSpPr>
        <p:spPr>
          <a:xfrm>
            <a:off x="2414961" y="1220258"/>
            <a:ext cx="7362077" cy="789958"/>
          </a:xfrm>
        </p:spPr>
        <p:txBody>
          <a:bodyPr>
            <a:normAutofit fontScale="90000"/>
          </a:bodyPr>
          <a:lstStyle/>
          <a:p>
            <a:pPr algn="ctr"/>
            <a:r>
              <a:rPr lang="en-GB" altLang="en-US" sz="3200" dirty="0">
                <a:solidFill>
                  <a:srgbClr val="2B4A76"/>
                </a:solidFill>
                <a:effectLst>
                  <a:outerShdw blurRad="38100" dist="38100" dir="2700000" algn="tl">
                    <a:srgbClr val="C0C0C0"/>
                  </a:outerShdw>
                </a:effectLst>
                <a:latin typeface="Arial Unicode MS" pitchFamily="34" charset="-128"/>
                <a:ea typeface="Arial Unicode MS" pitchFamily="34" charset="-128"/>
                <a:cs typeface="Arial Unicode MS" pitchFamily="34" charset="-128"/>
              </a:rPr>
              <a:t>Inferential Statistics Analyses</a:t>
            </a:r>
            <a:br>
              <a:rPr lang="en-GB" altLang="en-US" sz="3200" dirty="0">
                <a:solidFill>
                  <a:srgbClr val="2B4A76"/>
                </a:solidFill>
                <a:effectLst>
                  <a:outerShdw blurRad="38100" dist="38100" dir="2700000" algn="tl">
                    <a:srgbClr val="C0C0C0"/>
                  </a:outerShdw>
                </a:effectLst>
                <a:latin typeface="Arial Unicode MS" pitchFamily="34" charset="-128"/>
                <a:ea typeface="Arial Unicode MS" pitchFamily="34" charset="-128"/>
                <a:cs typeface="Arial Unicode MS" pitchFamily="34" charset="-128"/>
              </a:rPr>
            </a:br>
            <a:endParaRPr lang="en-AU" dirty="0"/>
          </a:p>
        </p:txBody>
      </p:sp>
      <p:sp>
        <p:nvSpPr>
          <p:cNvPr id="12" name="Content Placeholder 1">
            <a:extLst>
              <a:ext uri="{FF2B5EF4-FFF2-40B4-BE49-F238E27FC236}">
                <a16:creationId xmlns:a16="http://schemas.microsoft.com/office/drawing/2014/main" id="{F3B0FF75-417F-5454-4AA0-D20BD0193311}"/>
              </a:ext>
            </a:extLst>
          </p:cNvPr>
          <p:cNvSpPr txBox="1">
            <a:spLocks/>
          </p:cNvSpPr>
          <p:nvPr/>
        </p:nvSpPr>
        <p:spPr>
          <a:xfrm>
            <a:off x="942688" y="1606050"/>
            <a:ext cx="10333162" cy="3398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result by Python coding: </a:t>
            </a:r>
            <a:endParaRPr kumimoji="0" lang="vi-VN"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3" name="Picture 2">
            <a:extLst>
              <a:ext uri="{FF2B5EF4-FFF2-40B4-BE49-F238E27FC236}">
                <a16:creationId xmlns:a16="http://schemas.microsoft.com/office/drawing/2014/main" id="{2869CA45-DCB9-75E1-7240-5B76CAB7518E}"/>
              </a:ext>
            </a:extLst>
          </p:cNvPr>
          <p:cNvPicPr>
            <a:picLocks noChangeAspect="1"/>
          </p:cNvPicPr>
          <p:nvPr/>
        </p:nvPicPr>
        <p:blipFill>
          <a:blip r:embed="rId4"/>
          <a:stretch>
            <a:fillRect/>
          </a:stretch>
        </p:blipFill>
        <p:spPr>
          <a:xfrm>
            <a:off x="2822036" y="1971235"/>
            <a:ext cx="5563082" cy="1546994"/>
          </a:xfrm>
          <a:prstGeom prst="rect">
            <a:avLst/>
          </a:prstGeom>
        </p:spPr>
      </p:pic>
      <p:sp>
        <p:nvSpPr>
          <p:cNvPr id="6" name="TextBox 5">
            <a:extLst>
              <a:ext uri="{FF2B5EF4-FFF2-40B4-BE49-F238E27FC236}">
                <a16:creationId xmlns:a16="http://schemas.microsoft.com/office/drawing/2014/main" id="{AF3B9634-12B9-2909-568C-F97CE64E3C29}"/>
              </a:ext>
            </a:extLst>
          </p:cNvPr>
          <p:cNvSpPr txBox="1"/>
          <p:nvPr/>
        </p:nvSpPr>
        <p:spPr>
          <a:xfrm>
            <a:off x="1340832" y="3518229"/>
            <a:ext cx="9694334" cy="294952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Based on </a:t>
            </a: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99% Confidence Interval </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across activities, the statistics shows that: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The </a:t>
            </a: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average screen time </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for each activity. </a:t>
            </a:r>
          </a:p>
          <a:p>
            <a:pPr marL="285750" marR="0" lvl="0" indent="-285750" algn="l" defTabSz="914400" rtl="0" eaLnBrk="1" fontAlgn="auto" latinLnBrk="0" hangingPunct="1">
              <a:lnSpc>
                <a:spcPct val="15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Screen time </a:t>
            </a: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increases on weekends </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compared to weekdays. </a:t>
            </a:r>
          </a:p>
          <a:p>
            <a:pPr marL="285750" marR="0" lvl="0" indent="-285750" algn="l" defTabSz="914400" rtl="0" eaLnBrk="1" fontAlgn="auto" latinLnBrk="0" hangingPunct="1">
              <a:lnSpc>
                <a:spcPct val="15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a:t>
            </a: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narrow confidence intervals </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show high precision due to the large sample size (113,359) , so that making these estimates </a:t>
            </a: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reliable.</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p>
          <a:p>
            <a:pPr marL="285750" marR="0" lvl="0" indent="-285750" algn="l" defTabSz="914400" rtl="0" eaLnBrk="1" fontAlgn="auto" latinLnBrk="0" hangingPunct="1">
              <a:lnSpc>
                <a:spcPct val="15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This analysis provides clear evidence that people engage in </a:t>
            </a: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more screen-related activities </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during their free time on </a:t>
            </a: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weekends.</a:t>
            </a:r>
            <a:endParaRPr kumimoji="0" lang="vi-VN"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924807225"/>
      </p:ext>
    </p:extLst>
  </p:cSld>
  <p:clrMapOvr>
    <a:masterClrMapping/>
  </p:clrMapOvr>
  <mc:AlternateContent xmlns:mc="http://schemas.openxmlformats.org/markup-compatibility/2006" xmlns:p14="http://schemas.microsoft.com/office/powerpoint/2010/main">
    <mc:Choice Requires="p14">
      <p:transition spd="slow" p14:dur="2000" advTm="39423"/>
    </mc:Choice>
    <mc:Fallback xmlns="">
      <p:transition spd="slow" advTm="3942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63E4C105-E43D-98CF-6DE3-74F8262963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359700" y="5662595"/>
            <a:ext cx="1832300" cy="119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4863577D-0E90-23B1-87AE-3161EAEBFE4A}"/>
              </a:ext>
            </a:extLst>
          </p:cNvPr>
          <p:cNvSpPr>
            <a:spLocks noGrp="1"/>
          </p:cNvSpPr>
          <p:nvPr>
            <p:ph type="sldNum" sz="quarter" idx="12"/>
          </p:nvPr>
        </p:nvSpPr>
        <p:spPr>
          <a:xfrm>
            <a:off x="7831666" y="6492875"/>
            <a:ext cx="2743200" cy="365125"/>
          </a:xfrm>
        </p:spPr>
        <p:txBody>
          <a:bodyPr/>
          <a:lstStyle/>
          <a:p>
            <a:fld id="{4115D9EB-8E9F-4F2D-AB75-9F27FC134265}" type="slidenum">
              <a:rPr lang="en-US" smtClean="0"/>
              <a:t>2</a:t>
            </a:fld>
            <a:endParaRPr lang="en-US"/>
          </a:p>
        </p:txBody>
      </p:sp>
      <p:sp>
        <p:nvSpPr>
          <p:cNvPr id="6" name="Footer Placeholder 5">
            <a:extLst>
              <a:ext uri="{FF2B5EF4-FFF2-40B4-BE49-F238E27FC236}">
                <a16:creationId xmlns:a16="http://schemas.microsoft.com/office/drawing/2014/main" id="{367428AC-7ADA-C47C-CD67-F0B3E8365F64}"/>
              </a:ext>
            </a:extLst>
          </p:cNvPr>
          <p:cNvSpPr>
            <a:spLocks noGrp="1"/>
          </p:cNvSpPr>
          <p:nvPr>
            <p:ph type="ftr" sz="quarter" idx="11"/>
          </p:nvPr>
        </p:nvSpPr>
        <p:spPr/>
        <p:txBody>
          <a:bodyPr/>
          <a:lstStyle/>
          <a:p>
            <a:r>
              <a:rPr lang="en-US"/>
              <a:t>HIT140 - Group 8</a:t>
            </a:r>
          </a:p>
        </p:txBody>
      </p:sp>
      <p:pic>
        <p:nvPicPr>
          <p:cNvPr id="7" name="Picture 2">
            <a:extLst>
              <a:ext uri="{FF2B5EF4-FFF2-40B4-BE49-F238E27FC236}">
                <a16:creationId xmlns:a16="http://schemas.microsoft.com/office/drawing/2014/main" id="{39CF68E4-AD38-F629-E61C-E7EB254D22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718" y="174096"/>
            <a:ext cx="2216804"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68E1B37E-8228-6C8D-9B7E-5AB6C86A1BAA}"/>
              </a:ext>
            </a:extLst>
          </p:cNvPr>
          <p:cNvCxnSpPr/>
          <p:nvPr/>
        </p:nvCxnSpPr>
        <p:spPr>
          <a:xfrm>
            <a:off x="2325511" y="948267"/>
            <a:ext cx="9324622"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9" name="Title 3">
            <a:extLst>
              <a:ext uri="{FF2B5EF4-FFF2-40B4-BE49-F238E27FC236}">
                <a16:creationId xmlns:a16="http://schemas.microsoft.com/office/drawing/2014/main" id="{C0149E80-0414-9411-4835-344405C4AEC0}"/>
              </a:ext>
            </a:extLst>
          </p:cNvPr>
          <p:cNvSpPr>
            <a:spLocks noGrp="1"/>
          </p:cNvSpPr>
          <p:nvPr>
            <p:ph type="title"/>
          </p:nvPr>
        </p:nvSpPr>
        <p:spPr>
          <a:xfrm>
            <a:off x="2504412" y="462976"/>
            <a:ext cx="7362077" cy="789958"/>
          </a:xfrm>
        </p:spPr>
        <p:txBody>
          <a:bodyPr>
            <a:noAutofit/>
          </a:bodyPr>
          <a:lstStyle/>
          <a:p>
            <a:pPr algn="ctr"/>
            <a:r>
              <a:rPr lang="en-GB" altLang="en-US" sz="3200">
                <a:solidFill>
                  <a:srgbClr val="2B4A76"/>
                </a:solidFill>
                <a:effectLst>
                  <a:outerShdw blurRad="38100" dist="38100" dir="2700000" algn="tl">
                    <a:srgbClr val="C0C0C0"/>
                  </a:outerShdw>
                </a:effectLst>
                <a:latin typeface="Arial" panose="020B0604020202020204" pitchFamily="34" charset="0"/>
                <a:ea typeface="Arial Unicode MS" pitchFamily="34" charset="-128"/>
                <a:cs typeface="Arial" panose="020B0604020202020204" pitchFamily="34" charset="0"/>
              </a:rPr>
              <a:t>Brief Overview</a:t>
            </a:r>
            <a:br>
              <a:rPr lang="en-GB" altLang="en-US" sz="3200">
                <a:solidFill>
                  <a:srgbClr val="2B4A76"/>
                </a:solidFill>
                <a:effectLst>
                  <a:outerShdw blurRad="38100" dist="38100" dir="2700000" algn="tl">
                    <a:srgbClr val="C0C0C0"/>
                  </a:outerShdw>
                </a:effectLst>
                <a:latin typeface="Arial" panose="020B0604020202020204" pitchFamily="34" charset="0"/>
                <a:ea typeface="Arial Unicode MS" pitchFamily="34" charset="-128"/>
                <a:cs typeface="Arial" panose="020B0604020202020204" pitchFamily="34" charset="0"/>
              </a:rPr>
            </a:br>
            <a:endParaRPr lang="en-AU" sz="3200">
              <a:latin typeface="Arial" panose="020B0604020202020204" pitchFamily="34" charset="0"/>
              <a:cs typeface="Arial" panose="020B0604020202020204" pitchFamily="34" charset="0"/>
            </a:endParaRPr>
          </a:p>
        </p:txBody>
      </p:sp>
      <p:sp>
        <p:nvSpPr>
          <p:cNvPr id="10" name="Content Placeholder 1">
            <a:extLst>
              <a:ext uri="{FF2B5EF4-FFF2-40B4-BE49-F238E27FC236}">
                <a16:creationId xmlns:a16="http://schemas.microsoft.com/office/drawing/2014/main" id="{C9A82287-4D9C-DF1A-1221-CA7F17EF0C5E}"/>
              </a:ext>
            </a:extLst>
          </p:cNvPr>
          <p:cNvSpPr txBox="1">
            <a:spLocks/>
          </p:cNvSpPr>
          <p:nvPr/>
        </p:nvSpPr>
        <p:spPr>
          <a:xfrm>
            <a:off x="929418" y="1653690"/>
            <a:ext cx="10333162" cy="3398762"/>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Arial"/>
                <a:cs typeface="Arial"/>
              </a:rPr>
              <a:t>This presentation uses data science techniques to explore how the use of digital screen time affects our sense of well-being. We will conduct two descriptive and two inferential statistical analyses using three datasets provided in the project. </a:t>
            </a:r>
          </a:p>
          <a:p>
            <a:pPr marL="0" indent="0">
              <a:buNone/>
            </a:pPr>
            <a:r>
              <a:rPr lang="en-US" sz="2000" dirty="0">
                <a:latin typeface="Arial"/>
                <a:cs typeface="Arial"/>
              </a:rPr>
              <a:t>Investigation includes:</a:t>
            </a:r>
          </a:p>
          <a:p>
            <a:r>
              <a:rPr lang="en-US" sz="2000" kern="100" dirty="0">
                <a:effectLst/>
                <a:latin typeface="Arial"/>
                <a:ea typeface="Aptos" panose="020B0004020202020204" pitchFamily="34" charset="0"/>
                <a:cs typeface="Arial"/>
              </a:rPr>
              <a:t>The average daily screen time spent on different devices (computers, video games, smartphones, and TV) during weekdays and weekends for males and females.</a:t>
            </a:r>
            <a:endParaRPr lang="en-US" sz="2000" dirty="0">
              <a:latin typeface="Arial"/>
              <a:cs typeface="Arial"/>
            </a:endParaRPr>
          </a:p>
          <a:p>
            <a:r>
              <a:rPr lang="en-US" sz="2000" dirty="0">
                <a:latin typeface="Arial"/>
                <a:ea typeface="+mn-lt"/>
                <a:cs typeface="Arial"/>
              </a:rPr>
              <a:t>The Percentage of Low and High Well-being Across Different Digital User Groups</a:t>
            </a:r>
          </a:p>
          <a:p>
            <a:r>
              <a:rPr lang="en-US" sz="2000" dirty="0">
                <a:latin typeface="Arial"/>
                <a:cs typeface="Arial"/>
              </a:rPr>
              <a:t>Calculate a 99% confidence interval to estimate the average time screen time across activities (computers, smartphones, gaming, TV)</a:t>
            </a:r>
          </a:p>
          <a:p>
            <a:r>
              <a:rPr lang="en-US" sz="2000" kern="100" dirty="0">
                <a:latin typeface="Arial"/>
                <a:ea typeface="Aptos" panose="020B0004020202020204" pitchFamily="34" charset="0"/>
                <a:cs typeface="Arial"/>
              </a:rPr>
              <a:t>Hypothesis testing on Well-being scores</a:t>
            </a:r>
          </a:p>
          <a:p>
            <a:pPr marL="0" indent="0">
              <a:buNone/>
            </a:pPr>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a:p>
            <a:endParaRPr lang="en-AU"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5695919"/>
      </p:ext>
    </p:extLst>
  </p:cSld>
  <p:clrMapOvr>
    <a:masterClrMapping/>
  </p:clrMapOvr>
  <mc:AlternateContent xmlns:mc="http://schemas.openxmlformats.org/markup-compatibility/2006" xmlns:p14="http://schemas.microsoft.com/office/powerpoint/2010/main">
    <mc:Choice Requires="p14">
      <p:transition spd="slow" p14:dur="2000" advTm="10215"/>
    </mc:Choice>
    <mc:Fallback xmlns="">
      <p:transition spd="slow" advTm="1021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63E4C105-E43D-98CF-6DE3-74F8262963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0359700" y="5662595"/>
            <a:ext cx="1832300" cy="119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4863577D-0E90-23B1-87AE-3161EAEBFE4A}"/>
              </a:ext>
            </a:extLst>
          </p:cNvPr>
          <p:cNvSpPr>
            <a:spLocks noGrp="1"/>
          </p:cNvSpPr>
          <p:nvPr>
            <p:ph type="sldNum" sz="quarter" idx="12"/>
          </p:nvPr>
        </p:nvSpPr>
        <p:spPr>
          <a:xfrm>
            <a:off x="7831666" y="6492875"/>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15D9EB-8E9F-4F2D-AB75-9F27FC134265}" type="slidenum">
              <a:rPr kumimoji="0" lang="en-US"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tint val="82000"/>
                </a:prstClr>
              </a:solidFill>
              <a:effectLst/>
              <a:uLnTx/>
              <a:uFillTx/>
              <a:latin typeface="Aptos" panose="02110004020202020204"/>
              <a:ea typeface="+mn-ea"/>
              <a:cs typeface="+mn-cs"/>
            </a:endParaRPr>
          </a:p>
        </p:txBody>
      </p:sp>
      <p:sp>
        <p:nvSpPr>
          <p:cNvPr id="2" name="Footer Placeholder 1">
            <a:extLst>
              <a:ext uri="{FF2B5EF4-FFF2-40B4-BE49-F238E27FC236}">
                <a16:creationId xmlns:a16="http://schemas.microsoft.com/office/drawing/2014/main" id="{ABC1CF83-FB27-AF9F-E159-5EA14D3F9B2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rPr>
              <a:t>HIT140 - Group 8</a:t>
            </a:r>
          </a:p>
        </p:txBody>
      </p:sp>
      <p:pic>
        <p:nvPicPr>
          <p:cNvPr id="8" name="Picture 2">
            <a:extLst>
              <a:ext uri="{FF2B5EF4-FFF2-40B4-BE49-F238E27FC236}">
                <a16:creationId xmlns:a16="http://schemas.microsoft.com/office/drawing/2014/main" id="{E12FB51B-19F5-2015-4C66-9EECAB70CA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718" y="174096"/>
            <a:ext cx="2216804"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a:extLst>
              <a:ext uri="{FF2B5EF4-FFF2-40B4-BE49-F238E27FC236}">
                <a16:creationId xmlns:a16="http://schemas.microsoft.com/office/drawing/2014/main" id="{DE1CF33C-5A0A-526F-461A-A612CE648FA8}"/>
              </a:ext>
            </a:extLst>
          </p:cNvPr>
          <p:cNvCxnSpPr/>
          <p:nvPr/>
        </p:nvCxnSpPr>
        <p:spPr>
          <a:xfrm>
            <a:off x="2325511" y="948267"/>
            <a:ext cx="9324622"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1" name="Title 3">
            <a:extLst>
              <a:ext uri="{FF2B5EF4-FFF2-40B4-BE49-F238E27FC236}">
                <a16:creationId xmlns:a16="http://schemas.microsoft.com/office/drawing/2014/main" id="{D6744900-BF98-97A2-ACDE-8E9A61DC99A7}"/>
              </a:ext>
            </a:extLst>
          </p:cNvPr>
          <p:cNvSpPr>
            <a:spLocks noGrp="1"/>
          </p:cNvSpPr>
          <p:nvPr>
            <p:ph type="title"/>
          </p:nvPr>
        </p:nvSpPr>
        <p:spPr>
          <a:xfrm>
            <a:off x="2414961" y="1220258"/>
            <a:ext cx="7362077" cy="789958"/>
          </a:xfrm>
        </p:spPr>
        <p:txBody>
          <a:bodyPr>
            <a:normAutofit fontScale="90000"/>
          </a:bodyPr>
          <a:lstStyle/>
          <a:p>
            <a:pPr algn="ctr"/>
            <a:r>
              <a:rPr lang="en-GB" altLang="en-US" sz="3200" dirty="0">
                <a:solidFill>
                  <a:srgbClr val="2B4A76"/>
                </a:solidFill>
                <a:effectLst>
                  <a:outerShdw blurRad="38100" dist="38100" dir="2700000" algn="tl">
                    <a:srgbClr val="C0C0C0"/>
                  </a:outerShdw>
                </a:effectLst>
                <a:latin typeface="Arial Unicode MS" pitchFamily="34" charset="-128"/>
                <a:ea typeface="Arial Unicode MS" pitchFamily="34" charset="-128"/>
                <a:cs typeface="Arial Unicode MS" pitchFamily="34" charset="-128"/>
              </a:rPr>
              <a:t>Inferential Statistics Analyses</a:t>
            </a:r>
            <a:br>
              <a:rPr lang="en-GB" altLang="en-US" sz="3200" dirty="0">
                <a:solidFill>
                  <a:srgbClr val="2B4A76"/>
                </a:solidFill>
                <a:effectLst>
                  <a:outerShdw blurRad="38100" dist="38100" dir="2700000" algn="tl">
                    <a:srgbClr val="C0C0C0"/>
                  </a:outerShdw>
                </a:effectLst>
                <a:latin typeface="Arial Unicode MS" pitchFamily="34" charset="-128"/>
                <a:ea typeface="Arial Unicode MS" pitchFamily="34" charset="-128"/>
                <a:cs typeface="Arial Unicode MS" pitchFamily="34" charset="-128"/>
              </a:rPr>
            </a:br>
            <a:endParaRPr lang="en-AU" dirty="0"/>
          </a:p>
        </p:txBody>
      </p:sp>
      <p:pic>
        <p:nvPicPr>
          <p:cNvPr id="7" name="Picture 6">
            <a:extLst>
              <a:ext uri="{FF2B5EF4-FFF2-40B4-BE49-F238E27FC236}">
                <a16:creationId xmlns:a16="http://schemas.microsoft.com/office/drawing/2014/main" id="{56D1FD52-EB88-0A81-F438-2BE162950BA8}"/>
              </a:ext>
            </a:extLst>
          </p:cNvPr>
          <p:cNvPicPr>
            <a:picLocks noChangeAspect="1"/>
          </p:cNvPicPr>
          <p:nvPr/>
        </p:nvPicPr>
        <p:blipFill>
          <a:blip r:embed="rId4"/>
          <a:srcRect b="65898"/>
          <a:stretch/>
        </p:blipFill>
        <p:spPr>
          <a:xfrm>
            <a:off x="3196579" y="1722439"/>
            <a:ext cx="5563082" cy="527562"/>
          </a:xfrm>
          <a:prstGeom prst="rect">
            <a:avLst/>
          </a:prstGeom>
        </p:spPr>
      </p:pic>
      <p:sp>
        <p:nvSpPr>
          <p:cNvPr id="13" name="TextBox 12">
            <a:extLst>
              <a:ext uri="{FF2B5EF4-FFF2-40B4-BE49-F238E27FC236}">
                <a16:creationId xmlns:a16="http://schemas.microsoft.com/office/drawing/2014/main" id="{B9820BF3-766C-0122-8A8C-526156BD3D19}"/>
              </a:ext>
            </a:extLst>
          </p:cNvPr>
          <p:cNvSpPr txBox="1"/>
          <p:nvPr/>
        </p:nvSpPr>
        <p:spPr>
          <a:xfrm>
            <a:off x="1248832" y="2451096"/>
            <a:ext cx="9694334" cy="3780522"/>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For examples of computer activity on weekdays and weekends:</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C_we</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(Weekends): The average time spent using computers on weekends is </a:t>
            </a: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2.19 hours</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with a </a:t>
            </a: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99% confidence interval of [ 2.17, 2.20 ].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C_wk</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(Weekdays): The average time spent using computers on weekdays is </a:t>
            </a: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1.77 hours</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with a </a:t>
            </a: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99% confidence interval of [ 1.76, 1.78 ].</a:t>
            </a: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Wingdings" panose="05000000000000000000" pitchFamily="2" charset="2"/>
              </a:rPr>
              <a:t> Overall, </a:t>
            </a:r>
            <a:r>
              <a:rPr kumimoji="0" lang="en-US" sz="18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sym typeface="Wingdings" panose="05000000000000000000" pitchFamily="2" charset="2"/>
              </a:rPr>
              <a:t>people spend more time</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Wingdings" panose="05000000000000000000" pitchFamily="2" charset="2"/>
              </a:rPr>
              <a:t> on their computers during </a:t>
            </a:r>
            <a:r>
              <a:rPr kumimoji="0" lang="en-US" sz="18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sym typeface="Wingdings" panose="05000000000000000000" pitchFamily="2" charset="2"/>
              </a:rPr>
              <a:t>weekends</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Wingdings" panose="05000000000000000000" pitchFamily="2" charset="2"/>
              </a:rPr>
              <a:t> than on weekdays. Since the </a:t>
            </a:r>
            <a:r>
              <a:rPr kumimoji="0" lang="en-US" sz="18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sym typeface="Wingdings" panose="05000000000000000000" pitchFamily="2" charset="2"/>
              </a:rPr>
              <a:t>confidence intervals are very narrow (0.02-0.03)</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Wingdings" panose="05000000000000000000" pitchFamily="2" charset="2"/>
              </a:rPr>
              <a:t>, we can </a:t>
            </a:r>
            <a:r>
              <a:rPr kumimoji="0" lang="en-US" sz="18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sym typeface="Wingdings" panose="05000000000000000000" pitchFamily="2" charset="2"/>
              </a:rPr>
              <a:t>trust</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Wingdings" panose="05000000000000000000" pitchFamily="2" charset="2"/>
              </a:rPr>
              <a:t> these estimates as being very accurate based on 99% confidence interval level. </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993715002"/>
      </p:ext>
    </p:extLst>
  </p:cSld>
  <p:clrMapOvr>
    <a:masterClrMapping/>
  </p:clrMapOvr>
  <mc:AlternateContent xmlns:mc="http://schemas.openxmlformats.org/markup-compatibility/2006" xmlns:p14="http://schemas.microsoft.com/office/powerpoint/2010/main">
    <mc:Choice Requires="p14">
      <p:transition spd="slow" p14:dur="2000" advTm="51584"/>
    </mc:Choice>
    <mc:Fallback xmlns="">
      <p:transition spd="slow" advTm="51584"/>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863577D-0E90-23B1-87AE-3161EAEBFE4A}"/>
              </a:ext>
            </a:extLst>
          </p:cNvPr>
          <p:cNvSpPr>
            <a:spLocks noGrp="1"/>
          </p:cNvSpPr>
          <p:nvPr>
            <p:ph type="sldNum" sz="quarter" idx="12"/>
          </p:nvPr>
        </p:nvSpPr>
        <p:spPr>
          <a:xfrm>
            <a:off x="7831666" y="6492875"/>
            <a:ext cx="2743200" cy="365125"/>
          </a:xfrm>
        </p:spPr>
        <p:txBody>
          <a:bodyPr/>
          <a:lstStyle/>
          <a:p>
            <a:fld id="{4115D9EB-8E9F-4F2D-AB75-9F27FC134265}" type="slidenum">
              <a:rPr lang="en-US" smtClean="0"/>
              <a:t>21</a:t>
            </a:fld>
            <a:endParaRPr lang="en-US"/>
          </a:p>
        </p:txBody>
      </p:sp>
      <p:sp>
        <p:nvSpPr>
          <p:cNvPr id="2" name="Footer Placeholder 1">
            <a:extLst>
              <a:ext uri="{FF2B5EF4-FFF2-40B4-BE49-F238E27FC236}">
                <a16:creationId xmlns:a16="http://schemas.microsoft.com/office/drawing/2014/main" id="{ABC1CF83-FB27-AF9F-E159-5EA14D3F9B22}"/>
              </a:ext>
            </a:extLst>
          </p:cNvPr>
          <p:cNvSpPr>
            <a:spLocks noGrp="1"/>
          </p:cNvSpPr>
          <p:nvPr>
            <p:ph type="ftr" sz="quarter" idx="11"/>
          </p:nvPr>
        </p:nvSpPr>
        <p:spPr/>
        <p:txBody>
          <a:bodyPr/>
          <a:lstStyle/>
          <a:p>
            <a:r>
              <a:rPr lang="en-US"/>
              <a:t>HIT140 - Group 8</a:t>
            </a:r>
          </a:p>
        </p:txBody>
      </p:sp>
      <p:pic>
        <p:nvPicPr>
          <p:cNvPr id="8" name="Picture 2">
            <a:extLst>
              <a:ext uri="{FF2B5EF4-FFF2-40B4-BE49-F238E27FC236}">
                <a16:creationId xmlns:a16="http://schemas.microsoft.com/office/drawing/2014/main" id="{E12FB51B-19F5-2015-4C66-9EECAB70CA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718" y="174096"/>
            <a:ext cx="2216804"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a:extLst>
              <a:ext uri="{FF2B5EF4-FFF2-40B4-BE49-F238E27FC236}">
                <a16:creationId xmlns:a16="http://schemas.microsoft.com/office/drawing/2014/main" id="{DE1CF33C-5A0A-526F-461A-A612CE648FA8}"/>
              </a:ext>
            </a:extLst>
          </p:cNvPr>
          <p:cNvCxnSpPr/>
          <p:nvPr/>
        </p:nvCxnSpPr>
        <p:spPr>
          <a:xfrm>
            <a:off x="2325511" y="948267"/>
            <a:ext cx="9324622" cy="0"/>
          </a:xfrm>
          <a:prstGeom prst="line">
            <a:avLst/>
          </a:prstGeom>
          <a:ln w="28575"/>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015B00CB-64E1-EB84-81FA-B4F691746654}"/>
              </a:ext>
            </a:extLst>
          </p:cNvPr>
          <p:cNvPicPr>
            <a:picLocks noChangeAspect="1"/>
          </p:cNvPicPr>
          <p:nvPr/>
        </p:nvPicPr>
        <p:blipFill>
          <a:blip r:embed="rId4"/>
          <a:stretch>
            <a:fillRect/>
          </a:stretch>
        </p:blipFill>
        <p:spPr>
          <a:xfrm>
            <a:off x="3812822" y="1536728"/>
            <a:ext cx="8037688" cy="4165772"/>
          </a:xfrm>
          <a:prstGeom prst="rect">
            <a:avLst/>
          </a:prstGeom>
        </p:spPr>
      </p:pic>
      <p:pic>
        <p:nvPicPr>
          <p:cNvPr id="4" name="Picture 2">
            <a:extLst>
              <a:ext uri="{FF2B5EF4-FFF2-40B4-BE49-F238E27FC236}">
                <a16:creationId xmlns:a16="http://schemas.microsoft.com/office/drawing/2014/main" id="{63E4C105-E43D-98CF-6DE3-74F8262963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10359700" y="5662595"/>
            <a:ext cx="1832300" cy="119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1">
            <a:extLst>
              <a:ext uri="{FF2B5EF4-FFF2-40B4-BE49-F238E27FC236}">
                <a16:creationId xmlns:a16="http://schemas.microsoft.com/office/drawing/2014/main" id="{3A745F2E-C8DC-79EF-649A-6A98E32BBC3D}"/>
              </a:ext>
            </a:extLst>
          </p:cNvPr>
          <p:cNvSpPr txBox="1">
            <a:spLocks/>
          </p:cNvSpPr>
          <p:nvPr/>
        </p:nvSpPr>
        <p:spPr>
          <a:xfrm>
            <a:off x="374496" y="2399300"/>
            <a:ext cx="3458104" cy="292197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kern="100">
                <a:latin typeface="Arial" panose="020B0604020202020204" pitchFamily="34" charset="0"/>
                <a:ea typeface="Aptos" panose="020B0004020202020204" pitchFamily="34" charset="0"/>
                <a:cs typeface="Arial" panose="020B0604020202020204" pitchFamily="34" charset="0"/>
              </a:rPr>
              <a:t>Hypothesis testing on Well-being scores</a:t>
            </a:r>
          </a:p>
          <a:p>
            <a:pPr marL="0" indent="0">
              <a:buNone/>
            </a:pPr>
            <a:r>
              <a:rPr lang="en-US" sz="1800" kern="100">
                <a:latin typeface="Arial" panose="020B0604020202020204" pitchFamily="34" charset="0"/>
                <a:ea typeface="Aptos" panose="020B0004020202020204" pitchFamily="34" charset="0"/>
                <a:cs typeface="Arial" panose="020B0604020202020204" pitchFamily="34" charset="0"/>
              </a:rPr>
              <a:t>W</a:t>
            </a:r>
            <a:r>
              <a:rPr lang="en-US" sz="1800" kern="100">
                <a:latin typeface="Arial" panose="020B0604020202020204" pitchFamily="34" charset="0"/>
                <a:ea typeface="Aptos" panose="020B0004020202020204" pitchFamily="34" charset="0"/>
              </a:rPr>
              <a:t>hether there is a significant difference in well-being between people with high screen time and those with low screen time on weekends.</a:t>
            </a:r>
            <a:endParaRPr lang="en-US" sz="1800" kern="100">
              <a:latin typeface="Arial" panose="020B0604020202020204" pitchFamily="34" charset="0"/>
              <a:ea typeface="Aptos" panose="020B0004020202020204" pitchFamily="34" charset="0"/>
              <a:cs typeface="Arial" panose="020B0604020202020204" pitchFamily="34" charset="0"/>
            </a:endParaRPr>
          </a:p>
          <a:p>
            <a:endParaRPr lang="en-US" sz="2400">
              <a:latin typeface="Arial" panose="020B0604020202020204" pitchFamily="34" charset="0"/>
              <a:cs typeface="Arial" panose="020B0604020202020204" pitchFamily="34" charset="0"/>
            </a:endParaRPr>
          </a:p>
          <a:p>
            <a:pPr marL="0" indent="0">
              <a:buNone/>
            </a:pPr>
            <a:endParaRPr lang="en-AU" sz="2400">
              <a:latin typeface="Arial" panose="020B0604020202020204" pitchFamily="34" charset="0"/>
              <a:cs typeface="Arial" panose="020B0604020202020204" pitchFamily="34" charset="0"/>
            </a:endParaRPr>
          </a:p>
        </p:txBody>
      </p:sp>
      <p:sp>
        <p:nvSpPr>
          <p:cNvPr id="12" name="Title 3">
            <a:extLst>
              <a:ext uri="{FF2B5EF4-FFF2-40B4-BE49-F238E27FC236}">
                <a16:creationId xmlns:a16="http://schemas.microsoft.com/office/drawing/2014/main" id="{D02857C9-8132-0A7F-E9CC-1A0292AFF0FF}"/>
              </a:ext>
            </a:extLst>
          </p:cNvPr>
          <p:cNvSpPr>
            <a:spLocks noGrp="1"/>
          </p:cNvSpPr>
          <p:nvPr>
            <p:ph type="title"/>
          </p:nvPr>
        </p:nvSpPr>
        <p:spPr>
          <a:xfrm>
            <a:off x="2561717" y="460433"/>
            <a:ext cx="7362077" cy="789958"/>
          </a:xfrm>
        </p:spPr>
        <p:txBody>
          <a:bodyPr>
            <a:noAutofit/>
          </a:bodyPr>
          <a:lstStyle/>
          <a:p>
            <a:pPr algn="ctr"/>
            <a:r>
              <a:rPr lang="en-GB" altLang="en-US" sz="3200">
                <a:solidFill>
                  <a:srgbClr val="2B4A76"/>
                </a:solidFill>
                <a:effectLst>
                  <a:outerShdw blurRad="38100" dist="38100" dir="2700000" algn="tl">
                    <a:srgbClr val="C0C0C0"/>
                  </a:outerShdw>
                </a:effectLst>
                <a:latin typeface="Arial" panose="020B0604020202020204" pitchFamily="34" charset="0"/>
                <a:ea typeface="Arial Unicode MS" pitchFamily="34" charset="-128"/>
                <a:cs typeface="Arial" panose="020B0604020202020204" pitchFamily="34" charset="0"/>
              </a:rPr>
              <a:t>Inferential Statistics Analyses</a:t>
            </a:r>
            <a:br>
              <a:rPr lang="en-GB" altLang="en-US" sz="3200">
                <a:solidFill>
                  <a:srgbClr val="2B4A76"/>
                </a:solidFill>
                <a:effectLst>
                  <a:outerShdw blurRad="38100" dist="38100" dir="2700000" algn="tl">
                    <a:srgbClr val="C0C0C0"/>
                  </a:outerShdw>
                </a:effectLst>
                <a:latin typeface="Arial" panose="020B0604020202020204" pitchFamily="34" charset="0"/>
                <a:ea typeface="Arial Unicode MS" pitchFamily="34" charset="-128"/>
                <a:cs typeface="Arial" panose="020B0604020202020204" pitchFamily="34" charset="0"/>
              </a:rPr>
            </a:br>
            <a:endParaRPr lang="en-AU" sz="320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B5275DC8-1059-9BC8-46DE-73002EB4EA40}"/>
              </a:ext>
            </a:extLst>
          </p:cNvPr>
          <p:cNvSpPr txBox="1"/>
          <p:nvPr/>
        </p:nvSpPr>
        <p:spPr>
          <a:xfrm>
            <a:off x="280480" y="1234130"/>
            <a:ext cx="6096000" cy="400110"/>
          </a:xfrm>
          <a:prstGeom prst="rect">
            <a:avLst/>
          </a:prstGeom>
          <a:noFill/>
        </p:spPr>
        <p:txBody>
          <a:bodyPr wrap="square">
            <a:spAutoFit/>
          </a:bodyPr>
          <a:lstStyle/>
          <a:p>
            <a:r>
              <a:rPr lang="en-US" sz="2000" b="1">
                <a:latin typeface="Arial" panose="020B0604020202020204" pitchFamily="34" charset="0"/>
                <a:cs typeface="Arial" panose="020B0604020202020204" pitchFamily="34" charset="0"/>
              </a:rPr>
              <a:t>Investigation:</a:t>
            </a:r>
          </a:p>
        </p:txBody>
      </p:sp>
      <p:sp>
        <p:nvSpPr>
          <p:cNvPr id="11" name="TextBox 10">
            <a:extLst>
              <a:ext uri="{FF2B5EF4-FFF2-40B4-BE49-F238E27FC236}">
                <a16:creationId xmlns:a16="http://schemas.microsoft.com/office/drawing/2014/main" id="{816D0A24-8C02-D15A-006B-16C776423DF4}"/>
              </a:ext>
            </a:extLst>
          </p:cNvPr>
          <p:cNvSpPr txBox="1"/>
          <p:nvPr/>
        </p:nvSpPr>
        <p:spPr>
          <a:xfrm>
            <a:off x="374496" y="4927870"/>
            <a:ext cx="6098240" cy="923330"/>
          </a:xfrm>
          <a:prstGeom prst="rect">
            <a:avLst/>
          </a:prstGeom>
          <a:noFill/>
        </p:spPr>
        <p:txBody>
          <a:bodyPr wrap="square">
            <a:spAutoFit/>
          </a:bodyPr>
          <a:lstStyle/>
          <a:p>
            <a:r>
              <a:rPr lang="en-US">
                <a:latin typeface="Arial" panose="020B0604020202020204" pitchFamily="34" charset="0"/>
                <a:cs typeface="Arial" panose="020B0604020202020204" pitchFamily="34" charset="0"/>
              </a:rPr>
              <a:t>We assume that higher screen time correlates with increased well-being. We'll test this hypothesis using statistical methods. </a:t>
            </a:r>
          </a:p>
        </p:txBody>
      </p:sp>
    </p:spTree>
    <p:extLst>
      <p:ext uri="{BB962C8B-B14F-4D97-AF65-F5344CB8AC3E}">
        <p14:creationId xmlns:p14="http://schemas.microsoft.com/office/powerpoint/2010/main" val="3663099770"/>
      </p:ext>
    </p:extLst>
  </p:cSld>
  <p:clrMapOvr>
    <a:masterClrMapping/>
  </p:clrMapOvr>
  <mc:AlternateContent xmlns:mc="http://schemas.openxmlformats.org/markup-compatibility/2006" xmlns:p14="http://schemas.microsoft.com/office/powerpoint/2010/main">
    <mc:Choice Requires="p14">
      <p:transition spd="slow" p14:dur="2000" advTm="59908"/>
    </mc:Choice>
    <mc:Fallback xmlns="">
      <p:transition spd="slow" advTm="59908"/>
    </mc:Fallback>
  </mc:AlternateContent>
  <p:extLst>
    <p:ext uri="{3A86A75C-4F4B-4683-9AE1-C65F6400EC91}">
      <p14:laserTraceLst xmlns:p14="http://schemas.microsoft.com/office/powerpoint/2010/main">
        <p14:tracePtLst>
          <p14:tracePt t="31098" x="4610100" y="6324600"/>
          <p14:tracePt t="31210" x="5126038" y="6700838"/>
          <p14:tracePt t="31226" x="5545138" y="6411913"/>
          <p14:tracePt t="31242" x="5999163" y="6072188"/>
          <p14:tracePt t="31257" x="6584950" y="5583238"/>
          <p14:tracePt t="31274" x="7240588" y="4848225"/>
          <p14:tracePt t="31291" x="7929563" y="4159250"/>
          <p14:tracePt t="31308" x="8540750" y="3660775"/>
          <p14:tracePt t="31311" x="8829675" y="3494088"/>
          <p14:tracePt t="31325" x="9082088" y="3381375"/>
          <p14:tracePt t="31326" x="9301163" y="3284538"/>
          <p14:tracePt t="31343" x="9625013" y="3179763"/>
          <p14:tracePt t="31358" x="9790113" y="3127375"/>
          <p14:tracePt t="31376" x="9859963" y="3084513"/>
          <p14:tracePt t="31391" x="9894888" y="3074988"/>
          <p14:tracePt t="31408" x="9904413" y="3057525"/>
          <p14:tracePt t="31425" x="9929813" y="3049588"/>
          <p14:tracePt t="31528" x="9929813" y="3022600"/>
          <p14:tracePt t="31535" x="9929813" y="2979738"/>
          <p14:tracePt t="31541" x="9921875" y="2935288"/>
          <p14:tracePt t="31558" x="9912350" y="2900363"/>
          <p14:tracePt t="31559" x="9904413" y="2840038"/>
          <p14:tracePt t="31574" x="9877425" y="2752725"/>
          <p14:tracePt t="31575" x="9869488" y="2673350"/>
          <p14:tracePt t="31591" x="9825038" y="2516188"/>
          <p14:tracePt t="31608" x="9764713" y="2376488"/>
          <p14:tracePt t="31625" x="9677400" y="2262188"/>
          <p14:tracePt t="31641" x="9555163" y="2122488"/>
          <p14:tracePt t="31658" x="9415463" y="2009775"/>
          <p14:tracePt t="31660" x="9353550" y="1982788"/>
          <p14:tracePt t="31674" x="9223375" y="1912938"/>
          <p14:tracePt t="31691" x="9170988" y="1887538"/>
          <p14:tracePt t="31692" x="9126538" y="1852613"/>
          <p14:tracePt t="31707" x="9004300" y="1790700"/>
          <p14:tracePt t="31723" x="8882063" y="1730375"/>
          <p14:tracePt t="31741" x="8724900" y="1660525"/>
          <p14:tracePt t="31758" x="8540750" y="1581150"/>
          <p14:tracePt t="31759" x="8445500" y="1546225"/>
          <p14:tracePt t="31775" x="8253413" y="1476375"/>
          <p14:tracePt t="31792" x="8051800" y="1406525"/>
          <p14:tracePt t="31808" x="7842250" y="1336675"/>
          <p14:tracePt t="31824" x="7650163" y="1309688"/>
          <p14:tracePt t="31841" x="7432675" y="1292225"/>
          <p14:tracePt t="31858" x="7223125" y="1292225"/>
          <p14:tracePt t="31875" x="6978650" y="1319213"/>
          <p14:tracePt t="31876" x="6846888" y="1327150"/>
          <p14:tracePt t="31892" x="6567488" y="1354138"/>
          <p14:tracePt t="31908" x="6315075" y="1381125"/>
          <p14:tracePt t="31925" x="6218238" y="1389063"/>
          <p14:tracePt t="31926" x="6122988" y="1398588"/>
          <p14:tracePt t="31941" x="5999163" y="1416050"/>
          <p14:tracePt t="31958" x="5876925" y="1485900"/>
          <p14:tracePt t="31975" x="5772150" y="1546225"/>
          <p14:tracePt t="31991" x="5614988" y="1651000"/>
          <p14:tracePt t="32008" x="5484813" y="1755775"/>
          <p14:tracePt t="32024" x="5327650" y="1965325"/>
          <p14:tracePt t="32041" x="5195888" y="2192338"/>
          <p14:tracePt t="32058" x="5083175" y="2446338"/>
          <p14:tracePt t="32074" x="5038725" y="2778125"/>
          <p14:tracePt t="32091" x="5021263" y="3092450"/>
          <p14:tracePt t="32095" x="5021263" y="3241675"/>
          <p14:tracePt t="32108" x="5038725" y="3406775"/>
          <p14:tracePt t="32125" x="5178425" y="3800475"/>
          <p14:tracePt t="32126" x="5318125" y="4079875"/>
          <p14:tracePt t="32141" x="5807075" y="4770438"/>
          <p14:tracePt t="32158" x="6489700" y="5364163"/>
          <p14:tracePt t="32174" x="7258050" y="5922963"/>
          <p14:tracePt t="32191" x="8069263" y="6369050"/>
          <p14:tracePt t="32208" x="8847138" y="6604000"/>
          <p14:tracePt t="32210" x="9161463" y="6656388"/>
          <p14:tracePt t="32224" x="9475788" y="6708775"/>
          <p14:tracePt t="32225" x="9764713" y="6753225"/>
          <p14:tracePt t="32243" x="10218738" y="6770688"/>
          <p14:tracePt t="32258" x="10645775" y="6753225"/>
          <p14:tracePt t="32274" x="10977563" y="6691313"/>
          <p14:tracePt t="32291" x="11187113" y="6613525"/>
          <p14:tracePt t="32308" x="11371263" y="6526213"/>
          <p14:tracePt t="32310" x="11441113" y="6481763"/>
          <p14:tracePt t="32325" x="11510963" y="6411913"/>
          <p14:tracePt t="32326" x="11563350" y="6342063"/>
          <p14:tracePt t="32342" x="11668125" y="6132513"/>
          <p14:tracePt t="32358" x="11720513" y="5984875"/>
          <p14:tracePt t="32359" x="11780838" y="5775325"/>
          <p14:tracePt t="32374" x="11912600" y="5241925"/>
          <p14:tracePt t="32391" x="12060238" y="4708525"/>
          <p14:tracePt t="32408" x="12165013" y="4324350"/>
          <p14:tracePt t="32460" x="12095163" y="3336925"/>
          <p14:tracePt t="32474" x="12017375" y="3197225"/>
          <p14:tracePt t="32475" x="11947525" y="3057525"/>
          <p14:tracePt t="32491" x="11798300" y="2822575"/>
          <p14:tracePt t="32508" x="11658600" y="2638425"/>
          <p14:tracePt t="32525" x="11510963" y="2446338"/>
          <p14:tracePt t="32530" x="11441113" y="2366963"/>
          <p14:tracePt t="32541" x="11379200" y="2297113"/>
          <p14:tracePt t="32558" x="11204575" y="2166938"/>
          <p14:tracePt t="32560" x="11091863" y="2122488"/>
          <p14:tracePt t="32575" x="10855325" y="2027238"/>
          <p14:tracePt t="32591" x="10585450" y="1939925"/>
          <p14:tracePt t="32608" x="10348913" y="1843088"/>
          <p14:tracePt t="32625" x="10086975" y="1677988"/>
          <p14:tracePt t="32642" x="9869488" y="1546225"/>
          <p14:tracePt t="32644" x="9729788" y="1485900"/>
          <p14:tracePt t="32658" x="9598025" y="1450975"/>
          <p14:tracePt t="32661" x="9450388" y="1423988"/>
          <p14:tracePt t="32675" x="9293225" y="1416050"/>
          <p14:tracePt t="32676" x="9153525" y="1416050"/>
          <p14:tracePt t="32692" x="8829675" y="1398588"/>
          <p14:tracePt t="32708" x="8567738" y="1406525"/>
          <p14:tracePt t="32725" x="8305800" y="1423988"/>
          <p14:tracePt t="32742" x="8061325" y="1468438"/>
          <p14:tracePt t="32758" x="7851775" y="1485900"/>
          <p14:tracePt t="32761" x="7764463" y="1493838"/>
          <p14:tracePt t="32776" x="7580313" y="1528763"/>
          <p14:tracePt t="32792" x="7397750" y="1581150"/>
          <p14:tracePt t="32808" x="7213600" y="1643063"/>
          <p14:tracePt t="32825" x="7021513" y="1738313"/>
          <p14:tracePt t="32842" x="6829425" y="1817688"/>
          <p14:tracePt t="32858" x="6646863" y="1922463"/>
          <p14:tracePt t="32875" x="6445250" y="2070100"/>
          <p14:tracePt t="32892" x="6253163" y="2209800"/>
          <p14:tracePt t="32893" x="6175375" y="2279650"/>
          <p14:tracePt t="32908" x="6061075" y="2411413"/>
          <p14:tracePt t="32925" x="6008688" y="2481263"/>
          <p14:tracePt t="32926" x="5964238" y="2559050"/>
          <p14:tracePt t="32942" x="5903913" y="2725738"/>
          <p14:tracePt t="32958" x="5894388" y="2917825"/>
          <p14:tracePt t="32975" x="5894388" y="3136900"/>
          <p14:tracePt t="32992" x="5981700" y="3406775"/>
          <p14:tracePt t="32995" x="6051550" y="3529013"/>
          <p14:tracePt t="33008" x="6130925" y="3651250"/>
          <p14:tracePt t="33011" x="6227763" y="3773488"/>
          <p14:tracePt t="33025" x="6323013" y="3870325"/>
          <p14:tracePt t="33027" x="6410325" y="3965575"/>
          <p14:tracePt t="33042" x="6550025" y="4132263"/>
          <p14:tracePt t="33059" x="6637338" y="4229100"/>
          <p14:tracePt t="33075" x="6759575" y="4289425"/>
          <p14:tracePt t="33092" x="6881813" y="4306888"/>
          <p14:tracePt t="33095" x="6943725" y="4316413"/>
          <p14:tracePt t="33108" x="7004050" y="4324350"/>
          <p14:tracePt t="33110" x="7031038" y="4324350"/>
          <p14:tracePt t="33127" x="7065963" y="4324350"/>
          <p14:tracePt t="34172" x="7048500" y="4324350"/>
          <p14:tracePt t="34180" x="7021513" y="4306888"/>
          <p14:tracePt t="34191" x="6996113" y="4264025"/>
          <p14:tracePt t="34208" x="6908800" y="4149725"/>
          <p14:tracePt t="34225" x="6777038" y="4010025"/>
          <p14:tracePt t="34242" x="6445250" y="3756025"/>
          <p14:tracePt t="34258" x="6305550" y="3616325"/>
          <p14:tracePt t="34274" x="6270625" y="3581400"/>
          <p14:tracePt t="34275" x="6235700" y="3529013"/>
          <p14:tracePt t="34291" x="6175375" y="3424238"/>
          <p14:tracePt t="34307" x="6113463" y="3354388"/>
          <p14:tracePt t="34325" x="6034088" y="3284538"/>
          <p14:tracePt t="34358" x="5886450" y="3179763"/>
          <p14:tracePt t="34374" x="5824538" y="3136900"/>
          <p14:tracePt t="34376" x="5799138" y="3109913"/>
          <p14:tracePt t="34391" x="5719763" y="3057525"/>
          <p14:tracePt t="34407" x="5632450" y="3005138"/>
          <p14:tracePt t="34424" x="5492750" y="2952750"/>
          <p14:tracePt t="34441" x="5362575" y="2909888"/>
          <p14:tracePt t="34458" x="5310188" y="2892425"/>
          <p14:tracePt t="34459" x="5283200" y="2882900"/>
          <p14:tracePt t="34474" x="5275263" y="2882900"/>
          <p14:tracePt t="34491" x="5265738" y="2882900"/>
          <p14:tracePt t="34508" x="5257800" y="2882900"/>
          <p14:tracePt t="34524" x="5240338" y="2882900"/>
          <p14:tracePt t="34540" x="5230813" y="2874963"/>
          <p14:tracePt t="34557" x="5187950" y="2874963"/>
          <p14:tracePt t="34573" x="5118100" y="2857500"/>
          <p14:tracePt t="34591" x="5056188" y="2840038"/>
          <p14:tracePt t="34593" x="5038725" y="2830513"/>
          <p14:tracePt t="34608" x="5013325" y="2822575"/>
          <p14:tracePt t="34624" x="4995863" y="2805113"/>
          <p14:tracePt t="34658" x="4968875" y="2787650"/>
          <p14:tracePt t="34674" x="4960938" y="2778125"/>
          <p14:tracePt t="34691" x="4933950" y="2760663"/>
          <p14:tracePt t="34708" x="4864100" y="2743200"/>
          <p14:tracePt t="34709" x="4838700" y="2733675"/>
          <p14:tracePt t="34724" x="4803775" y="2725738"/>
          <p14:tracePt t="34726" x="4776788" y="2716213"/>
          <p14:tracePt t="34741" x="4759325" y="2708275"/>
          <p14:tracePt t="36152" x="4776788" y="2690813"/>
          <p14:tracePt t="36159" x="4776788" y="2681288"/>
          <p14:tracePt t="36174" x="4794250" y="2673350"/>
          <p14:tracePt t="36192" x="4811713" y="2663825"/>
          <p14:tracePt t="36207" x="4829175" y="2646363"/>
          <p14:tracePt t="36225" x="4846638" y="2638425"/>
          <p14:tracePt t="36242" x="4856163" y="2628900"/>
          <p14:tracePt t="36261" x="4873625" y="2620963"/>
          <p14:tracePt t="36274" x="4881563" y="2620963"/>
          <p14:tracePt t="36291" x="4986338" y="2603500"/>
          <p14:tracePt t="36308" x="5048250" y="2603500"/>
          <p14:tracePt t="36325" x="5108575" y="2593975"/>
          <p14:tracePt t="36342" x="5135563" y="2593975"/>
          <p14:tracePt t="36358" x="5143500" y="2593975"/>
          <p14:tracePt t="36360" x="5153025" y="2586038"/>
          <p14:tracePt t="36375" x="5160963" y="2586038"/>
          <p14:tracePt t="36376" x="5170488" y="2576513"/>
          <p14:tracePt t="36408" x="5222875" y="2551113"/>
          <p14:tracePt t="36424" x="5275263" y="2541588"/>
          <p14:tracePt t="36441" x="5335588" y="2524125"/>
          <p14:tracePt t="36458" x="5405438" y="2516188"/>
          <p14:tracePt t="36474" x="5449888" y="2516188"/>
          <p14:tracePt t="36491" x="5502275" y="2516188"/>
          <p14:tracePt t="36508" x="5510213" y="2516188"/>
          <p14:tracePt t="36509" x="5519738" y="2516188"/>
          <p14:tracePt t="36541" x="5580063" y="2516188"/>
          <p14:tracePt t="36558" x="5597525" y="2516188"/>
          <p14:tracePt t="36787" x="5607050" y="2516188"/>
          <p14:tracePt t="36808" x="5614988" y="2516188"/>
          <p14:tracePt t="36825" x="5614988" y="2506663"/>
          <p14:tracePt t="37454" x="5624513" y="2506663"/>
          <p14:tracePt t="37461" x="5632450" y="2506663"/>
          <p14:tracePt t="37492" x="5973763" y="2603500"/>
          <p14:tracePt t="37508" x="6235700" y="2655888"/>
          <p14:tracePt t="37510" x="6375400" y="2690813"/>
          <p14:tracePt t="37540" x="6742113" y="2733675"/>
          <p14:tracePt t="37557" x="6838950" y="2743200"/>
          <p14:tracePt t="37575" x="6899275" y="2752725"/>
          <p14:tracePt t="37591" x="6996113" y="2752725"/>
          <p14:tracePt t="37608" x="7108825" y="2752725"/>
          <p14:tracePt t="37609" x="7153275" y="2752725"/>
          <p14:tracePt t="37624" x="7188200" y="2752725"/>
          <p14:tracePt t="37625" x="7213600" y="2743200"/>
          <p14:tracePt t="37641" x="7248525" y="2743200"/>
          <p14:tracePt t="37658" x="7258050" y="2743200"/>
          <p14:tracePt t="37674" x="7265988" y="2743200"/>
          <p14:tracePt t="38035" x="7258050" y="2733675"/>
          <p14:tracePt t="38051" x="7248525" y="2725738"/>
          <p14:tracePt t="38059" x="7240588" y="2725738"/>
          <p14:tracePt t="38075" x="7223125" y="2716213"/>
          <p14:tracePt t="38077" x="7213600" y="2708275"/>
          <p14:tracePt t="38091" x="7196138" y="2708275"/>
          <p14:tracePt t="38108" x="7188200" y="2708275"/>
          <p14:tracePt t="38124" x="7188200" y="2698750"/>
          <p14:tracePt t="38160" x="7178675" y="2690813"/>
          <p14:tracePt t="38174" x="7170738" y="2690813"/>
          <p14:tracePt t="38230" x="7161213" y="2690813"/>
          <p14:tracePt t="38773" x="7170738" y="2690813"/>
          <p14:tracePt t="38791" x="7178675" y="2681288"/>
          <p14:tracePt t="38808" x="7205663" y="2663825"/>
          <p14:tracePt t="38825" x="7258050" y="2646363"/>
          <p14:tracePt t="38842" x="7353300" y="2628900"/>
          <p14:tracePt t="38843" x="7397750" y="2628900"/>
          <p14:tracePt t="38857" x="7432675" y="2628900"/>
          <p14:tracePt t="38858" x="7467600" y="2628900"/>
          <p14:tracePt t="38875" x="7527925" y="2628900"/>
          <p14:tracePt t="38892" x="7597775" y="2628900"/>
          <p14:tracePt t="38908" x="7650163" y="2628900"/>
          <p14:tracePt t="38925" x="7694613" y="2638425"/>
          <p14:tracePt t="38941" x="7712075" y="2646363"/>
          <p14:tracePt t="38957" x="7720013" y="2646363"/>
          <p14:tracePt t="38975" x="7737475" y="2655888"/>
          <p14:tracePt t="38991" x="7747000" y="2655888"/>
          <p14:tracePt t="39038" x="7754938" y="2663825"/>
          <p14:tracePt t="39044" x="7764463" y="2673350"/>
          <p14:tracePt t="39058" x="7772400" y="2673350"/>
          <p14:tracePt t="39075" x="7799388" y="2681288"/>
          <p14:tracePt t="39093" x="7859713" y="2681288"/>
          <p14:tracePt t="39108" x="7912100" y="2690813"/>
          <p14:tracePt t="39124" x="7939088" y="2690813"/>
          <p14:tracePt t="39141" x="7947025" y="2698750"/>
          <p14:tracePt t="39158" x="7974013" y="2708275"/>
          <p14:tracePt t="39175" x="7999413" y="2708275"/>
          <p14:tracePt t="39192" x="8008938" y="2708275"/>
          <p14:tracePt t="39208" x="8016875" y="2716213"/>
          <p14:tracePt t="39348" x="8008938" y="2716213"/>
          <p14:tracePt t="39363" x="7999413" y="2716213"/>
          <p14:tracePt t="39369" x="7991475" y="2716213"/>
          <p14:tracePt t="39378" x="7981950" y="2716213"/>
          <p14:tracePt t="39408" x="7964488" y="2716213"/>
          <p14:tracePt t="39426" x="7939088" y="2716213"/>
          <p14:tracePt t="39441" x="7894638" y="2716213"/>
          <p14:tracePt t="39458" x="7824788" y="2716213"/>
          <p14:tracePt t="39474" x="7764463" y="2716213"/>
          <p14:tracePt t="39492" x="7720013" y="2716213"/>
          <p14:tracePt t="39508" x="7667625" y="2716213"/>
          <p14:tracePt t="39509" x="7659688" y="2716213"/>
          <p14:tracePt t="39524" x="7650163" y="2716213"/>
          <p14:tracePt t="39675" x="7642225" y="2716213"/>
          <p14:tracePt t="39692" x="7597775" y="2733675"/>
          <p14:tracePt t="39708" x="7562850" y="2752725"/>
          <p14:tracePt t="39725" x="7527925" y="2760663"/>
          <p14:tracePt t="39741" x="7510463" y="2770188"/>
          <p14:tracePt t="39743" x="7485063" y="2778125"/>
          <p14:tracePt t="39758" x="7450138" y="2795588"/>
          <p14:tracePt t="39774" x="7440613" y="2795588"/>
          <p14:tracePt t="39792" x="7432675" y="2795588"/>
          <p14:tracePt t="39808" x="7415213" y="2795588"/>
          <p14:tracePt t="39825" x="7405688" y="2805113"/>
          <p14:tracePt t="39841" x="7397750" y="2813050"/>
          <p14:tracePt t="39858" x="7380288" y="2822575"/>
          <p14:tracePt t="39859" x="7370763" y="2822575"/>
          <p14:tracePt t="39874" x="7353300" y="2822575"/>
          <p14:tracePt t="39875" x="7345363" y="2822575"/>
          <p14:tracePt t="40132" x="7345363" y="2830513"/>
          <p14:tracePt t="40137" x="7362825" y="2830513"/>
          <p14:tracePt t="40146" x="7380288" y="2830513"/>
          <p14:tracePt t="40158" x="7405688" y="2830513"/>
          <p14:tracePt t="40176" x="7432675" y="2830513"/>
          <p14:tracePt t="40191" x="7458075" y="2830513"/>
          <p14:tracePt t="40208" x="7485063" y="2830513"/>
          <p14:tracePt t="40209" x="7510463" y="2840038"/>
          <p14:tracePt t="40225" x="7589838" y="2840038"/>
          <p14:tracePt t="40241" x="7702550" y="2847975"/>
          <p14:tracePt t="40258" x="7824788" y="2847975"/>
          <p14:tracePt t="40275" x="7877175" y="2847975"/>
          <p14:tracePt t="40291" x="7912100" y="2847975"/>
          <p14:tracePt t="40946" x="7904163" y="2847975"/>
          <p14:tracePt t="41032" x="7894638" y="2847975"/>
          <p14:tracePt t="41069" x="7877175" y="2847975"/>
          <p14:tracePt t="41078" x="7859713" y="2847975"/>
          <p14:tracePt t="41091" x="7851775" y="2847975"/>
          <p14:tracePt t="41108" x="7789863" y="2847975"/>
          <p14:tracePt t="41124" x="7781925" y="2847975"/>
          <p14:tracePt t="41142" x="7772400" y="2847975"/>
          <p14:tracePt t="42762" x="7816850" y="2865438"/>
          <p14:tracePt t="42770" x="7999413" y="2979738"/>
          <p14:tracePt t="42775" x="8208963" y="3127375"/>
          <p14:tracePt t="42791" x="8418513" y="3259138"/>
          <p14:tracePt t="42792" x="8585200" y="3336925"/>
          <p14:tracePt t="42808" x="8689975" y="3406775"/>
          <p14:tracePt t="42809" x="8785225" y="3459163"/>
          <p14:tracePt t="42824" x="8977313" y="3511550"/>
          <p14:tracePt t="42842" x="9205913" y="3538538"/>
          <p14:tracePt t="42858" x="9502775" y="3521075"/>
          <p14:tracePt t="42875" x="9894888" y="3441700"/>
          <p14:tracePt t="42892" x="10306050" y="3336925"/>
          <p14:tracePt t="42893" x="10453688" y="3302000"/>
          <p14:tracePt t="42908" x="10663238" y="3241675"/>
          <p14:tracePt t="42925" x="10725150" y="3214688"/>
          <p14:tracePt t="42927" x="10760075" y="3214688"/>
          <p14:tracePt t="42941" x="10864850" y="3162300"/>
          <p14:tracePt t="42958" x="11004550" y="3092450"/>
          <p14:tracePt t="42974" x="11187113" y="3022600"/>
          <p14:tracePt t="42992" x="11371263" y="2962275"/>
          <p14:tracePt t="42994" x="11449050" y="2927350"/>
          <p14:tracePt t="43008" x="11528425" y="2892425"/>
          <p14:tracePt t="43009" x="11588750" y="2857500"/>
          <p14:tracePt t="43025" x="11641138" y="2830513"/>
          <p14:tracePt t="43041" x="11710988" y="2787650"/>
          <p14:tracePt t="43058" x="11720513" y="2778125"/>
          <p14:tracePt t="43075" x="11737975" y="2760663"/>
          <p14:tracePt t="43091" x="11755438" y="2752725"/>
          <p14:tracePt t="43108" x="11772900" y="2733675"/>
          <p14:tracePt t="43111" x="11790363" y="2725738"/>
          <p14:tracePt t="43125" x="11798300" y="2716213"/>
          <p14:tracePt t="43125" x="11798300" y="2698750"/>
          <p14:tracePt t="43143" x="11815763" y="2690813"/>
          <p14:tracePt t="43159" x="11825288" y="2673350"/>
          <p14:tracePt t="43175" x="11833225" y="2655888"/>
          <p14:tracePt t="43192" x="11842750" y="2628900"/>
          <p14:tracePt t="43208" x="11842750" y="2593975"/>
          <p14:tracePt t="43225" x="11798300" y="2506663"/>
          <p14:tracePt t="43242" x="11737975" y="2454275"/>
          <p14:tracePt t="43259" x="11703050" y="2428875"/>
          <p14:tracePt t="43259" x="11658600" y="2401888"/>
          <p14:tracePt t="43275" x="11588750" y="2349500"/>
          <p14:tracePt t="43292" x="11501438" y="2289175"/>
          <p14:tracePt t="43309" x="11406188" y="2236788"/>
          <p14:tracePt t="43325" x="11318875" y="2184400"/>
          <p14:tracePt t="43342" x="11196638" y="2122488"/>
          <p14:tracePt t="43344" x="11117263" y="2087563"/>
          <p14:tracePt t="43358" x="10952163" y="2044700"/>
          <p14:tracePt t="43375" x="10768013" y="2000250"/>
          <p14:tracePt t="43392" x="10585450" y="1947863"/>
          <p14:tracePt t="43408" x="10428288" y="1895475"/>
          <p14:tracePt t="43425" x="10306050" y="1870075"/>
          <p14:tracePt t="43441" x="10183813" y="1843088"/>
          <p14:tracePt t="43458" x="10096500" y="1843088"/>
          <p14:tracePt t="43460" x="10061575" y="1835150"/>
          <p14:tracePt t="43475" x="10026650" y="1835150"/>
          <p14:tracePt t="43475" x="9991725" y="1835150"/>
          <p14:tracePt t="43491" x="9886950" y="1860550"/>
          <p14:tracePt t="43508" x="9755188" y="1922463"/>
          <p14:tracePt t="43524" x="9615488" y="2027238"/>
          <p14:tracePt t="43541" x="9485313" y="2184400"/>
          <p14:tracePt t="43558" x="9353550" y="2411413"/>
          <p14:tracePt t="43560" x="9293225" y="2551113"/>
          <p14:tracePt t="43576" x="9178925" y="2795588"/>
          <p14:tracePt t="43592" x="9134475" y="2997200"/>
          <p14:tracePt t="43608" x="9153525" y="3206750"/>
          <p14:tracePt t="43624" x="9240838" y="3389313"/>
          <p14:tracePt t="43641" x="9423400" y="3598863"/>
          <p14:tracePt t="43658" x="9685338" y="3748088"/>
          <p14:tracePt t="43676" x="10113963" y="3843338"/>
          <p14:tracePt t="43691" x="10393363" y="3870325"/>
          <p14:tracePt t="43709" x="10690225" y="3860800"/>
          <p14:tracePt t="43725" x="10855325" y="3852863"/>
          <p14:tracePt t="43726" x="11039475" y="3825875"/>
          <p14:tracePt t="43742" x="11353800" y="3817938"/>
          <p14:tracePt t="43775" x="11807825" y="3817938"/>
          <p14:tracePt t="43791" x="11868150" y="3817938"/>
          <p14:tracePt t="43839" x="11868150" y="3800475"/>
          <p14:tracePt t="43847" x="11868150" y="3773488"/>
          <p14:tracePt t="43858" x="11868150" y="3738563"/>
          <p14:tracePt t="43875" x="11860213" y="3668713"/>
          <p14:tracePt t="43891" x="11833225" y="3598863"/>
          <p14:tracePt t="43893" x="11825288" y="3538538"/>
          <p14:tracePt t="43908" x="11798300" y="3494088"/>
          <p14:tracePt t="43909" x="11780838" y="3451225"/>
          <p14:tracePt t="43924" x="11755438" y="3381375"/>
          <p14:tracePt t="43942" x="11737975" y="3336925"/>
          <p14:tracePt t="43958" x="11737975" y="3319463"/>
          <p14:tracePt t="43974" x="11728450" y="3267075"/>
          <p14:tracePt t="43991" x="11728450" y="3232150"/>
          <p14:tracePt t="44008" x="11720513" y="3224213"/>
          <p14:tracePt t="44009" x="11720513" y="3214688"/>
          <p14:tracePt t="44025" x="11720513" y="3206750"/>
          <p14:tracePt t="44058" x="11710988" y="3206750"/>
          <p14:tracePt t="54002" x="11441113" y="3381375"/>
          <p14:tracePt t="54027" x="10463213" y="4035425"/>
          <p14:tracePt t="54042" x="10261600" y="4141788"/>
          <p14:tracePt t="54044" x="10121900" y="4219575"/>
          <p14:tracePt t="54059" x="10017125" y="4264025"/>
          <p14:tracePt t="54061" x="9939338" y="4289425"/>
          <p14:tracePt t="54076" x="9842500" y="4306888"/>
          <p14:tracePt t="54093" x="9825038" y="4306888"/>
          <p14:tracePt t="54109" x="9817100" y="4306888"/>
          <p14:tracePt t="54151" x="9807575" y="4306888"/>
          <p14:tracePt t="54175" x="9790113" y="4298950"/>
          <p14:tracePt t="54192" x="9755188" y="4289425"/>
          <p14:tracePt t="54209" x="9685338" y="4281488"/>
          <p14:tracePt t="54225" x="9563100" y="4264025"/>
          <p14:tracePt t="54229" x="9502775" y="4254500"/>
          <p14:tracePt t="54242" x="9440863" y="4237038"/>
          <p14:tracePt t="54245" x="9380538" y="4219575"/>
          <p14:tracePt t="54258" x="9328150" y="4202113"/>
          <p14:tracePt t="54260" x="9266238" y="4176713"/>
          <p14:tracePt t="54275" x="9153525" y="4149725"/>
          <p14:tracePt t="54293" x="9056688" y="4132263"/>
          <p14:tracePt t="54329" x="8697913" y="4087813"/>
          <p14:tracePt t="54342" x="8610600" y="4079875"/>
          <p14:tracePt t="54343" x="8515350" y="4070350"/>
          <p14:tracePt t="54361" x="8340725" y="4070350"/>
          <p14:tracePt t="54379" x="8166100" y="4052888"/>
          <p14:tracePt t="54393" x="8051800" y="4052888"/>
          <p14:tracePt t="54411" x="7904163" y="4052888"/>
          <p14:tracePt t="54426" x="7737475" y="4052888"/>
          <p14:tracePt t="54447" x="7450138" y="4070350"/>
          <p14:tracePt t="54459" x="7223125" y="4087813"/>
          <p14:tracePt t="54477" x="6986588" y="4141788"/>
          <p14:tracePt t="54496" x="6751638" y="4202113"/>
          <p14:tracePt t="54509" x="6524625" y="4271963"/>
          <p14:tracePt t="54528" x="6340475" y="4341813"/>
          <p14:tracePt t="54543" x="6183313" y="4421188"/>
          <p14:tracePt t="54562" x="6078538" y="4498975"/>
          <p14:tracePt t="54564" x="6051550" y="4568825"/>
          <p14:tracePt t="54576" x="6008688" y="4718050"/>
          <p14:tracePt t="54610" x="6078538" y="5207000"/>
          <p14:tracePt t="54629" x="6175375" y="5459413"/>
          <p14:tracePt t="54643" x="6270625" y="5670550"/>
          <p14:tracePt t="54646" x="6323013" y="5765800"/>
          <p14:tracePt t="54662" x="6427788" y="5888038"/>
          <p14:tracePt t="54676" x="6524625" y="5932488"/>
          <p14:tracePt t="54678" x="6629400" y="5967413"/>
          <p14:tracePt t="54694" x="6908800" y="5984875"/>
          <p14:tracePt t="54709" x="7353300" y="5880100"/>
          <p14:tracePt t="54728" x="7974013" y="5740400"/>
          <p14:tracePt t="54743" x="8366125" y="5643563"/>
          <p14:tracePt t="54762" x="8540750" y="5573713"/>
          <p14:tracePt t="54776" x="8602663" y="5530850"/>
          <p14:tracePt t="54779" x="8620125" y="5513388"/>
          <p14:tracePt t="54792" x="8620125" y="5495925"/>
          <p14:tracePt t="54793" x="8637588" y="5468938"/>
          <p14:tracePt t="54810" x="8680450" y="5416550"/>
          <p14:tracePt t="54829" x="8785225" y="5319713"/>
          <p14:tracePt t="54843" x="8916988" y="5232400"/>
          <p14:tracePt t="54862" x="9056688" y="5119688"/>
          <p14:tracePt t="54864" x="9099550" y="5049838"/>
          <p14:tracePt t="54892" x="9161463" y="4900613"/>
          <p14:tracePt t="54910" x="9134475" y="4752975"/>
          <p14:tracePt t="54927" x="9109075" y="4638675"/>
          <p14:tracePt t="54942" x="9091613" y="4603750"/>
          <p14:tracePt t="54944" x="9082088" y="4568825"/>
          <p14:tracePt t="54959" x="9047163" y="4498975"/>
          <p14:tracePt t="54975" x="9004300" y="4421188"/>
          <p14:tracePt t="54992" x="8959850" y="4376738"/>
          <p14:tracePt t="55009" x="8907463" y="4351338"/>
          <p14:tracePt t="55027" x="8890000" y="4341813"/>
          <p14:tracePt t="58967" x="8882063" y="4324350"/>
          <p14:tracePt t="58975" x="8864600" y="4264025"/>
          <p14:tracePt t="58992" x="8847138" y="4237038"/>
          <p14:tracePt t="59069" x="8847138" y="4229100"/>
          <p14:tracePt t="59091" x="8847138" y="4219575"/>
          <p14:tracePt t="59099" x="8820150" y="4167188"/>
          <p14:tracePt t="59109" x="8785225" y="4079875"/>
          <p14:tracePt t="59125" x="8689975" y="3835400"/>
          <p14:tracePt t="59142" x="8505825" y="3406775"/>
          <p14:tracePt t="59158" x="8183563" y="2698750"/>
          <p14:tracePt t="59176" x="7789863" y="1947863"/>
          <p14:tracePt t="59178" x="7562850" y="1573213"/>
          <p14:tracePt t="59192" x="7362825" y="1274763"/>
          <p14:tracePt t="59194" x="7153275" y="1047750"/>
          <p14:tracePt t="59208" x="7004050" y="882650"/>
          <p14:tracePt t="59210" x="6899275" y="777875"/>
          <p14:tracePt t="59226" x="6734175" y="638175"/>
          <p14:tracePt t="59242" x="6672263" y="533400"/>
          <p14:tracePt t="59258" x="6664325" y="506413"/>
          <p14:tracePt t="59276" x="6654800" y="488950"/>
          <p14:tracePt t="59292" x="6637338" y="481013"/>
          <p14:tracePt t="59294" x="6629400" y="471488"/>
          <p14:tracePt t="59309" x="6619875" y="463550"/>
          <p14:tracePt t="59325" x="6594475" y="436563"/>
          <p14:tracePt t="59341" x="6577013" y="411163"/>
          <p14:tracePt t="59342" x="6550025" y="393700"/>
          <p14:tracePt t="59358" x="6489700" y="288925"/>
          <p14:tracePt t="59375" x="6419850" y="104775"/>
        </p14:tracePtLst>
      </p14:laserTraceLst>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863577D-0E90-23B1-87AE-3161EAEBFE4A}"/>
              </a:ext>
            </a:extLst>
          </p:cNvPr>
          <p:cNvSpPr>
            <a:spLocks noGrp="1"/>
          </p:cNvSpPr>
          <p:nvPr>
            <p:ph type="sldNum" sz="quarter" idx="12"/>
          </p:nvPr>
        </p:nvSpPr>
        <p:spPr>
          <a:xfrm>
            <a:off x="7831666" y="6492875"/>
            <a:ext cx="2743200" cy="365125"/>
          </a:xfrm>
        </p:spPr>
        <p:txBody>
          <a:bodyPr/>
          <a:lstStyle/>
          <a:p>
            <a:fld id="{4115D9EB-8E9F-4F2D-AB75-9F27FC134265}" type="slidenum">
              <a:rPr lang="en-US" smtClean="0"/>
              <a:t>22</a:t>
            </a:fld>
            <a:endParaRPr lang="en-US"/>
          </a:p>
        </p:txBody>
      </p:sp>
      <p:sp>
        <p:nvSpPr>
          <p:cNvPr id="2" name="Footer Placeholder 1">
            <a:extLst>
              <a:ext uri="{FF2B5EF4-FFF2-40B4-BE49-F238E27FC236}">
                <a16:creationId xmlns:a16="http://schemas.microsoft.com/office/drawing/2014/main" id="{ABC1CF83-FB27-AF9F-E159-5EA14D3F9B22}"/>
              </a:ext>
            </a:extLst>
          </p:cNvPr>
          <p:cNvSpPr>
            <a:spLocks noGrp="1"/>
          </p:cNvSpPr>
          <p:nvPr>
            <p:ph type="ftr" sz="quarter" idx="11"/>
          </p:nvPr>
        </p:nvSpPr>
        <p:spPr/>
        <p:txBody>
          <a:bodyPr/>
          <a:lstStyle/>
          <a:p>
            <a:r>
              <a:rPr lang="en-US"/>
              <a:t>HIT140 - Group 8</a:t>
            </a:r>
          </a:p>
        </p:txBody>
      </p:sp>
      <p:pic>
        <p:nvPicPr>
          <p:cNvPr id="8" name="Picture 2">
            <a:extLst>
              <a:ext uri="{FF2B5EF4-FFF2-40B4-BE49-F238E27FC236}">
                <a16:creationId xmlns:a16="http://schemas.microsoft.com/office/drawing/2014/main" id="{E12FB51B-19F5-2015-4C66-9EECAB70CA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718" y="174096"/>
            <a:ext cx="2216804"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a:extLst>
              <a:ext uri="{FF2B5EF4-FFF2-40B4-BE49-F238E27FC236}">
                <a16:creationId xmlns:a16="http://schemas.microsoft.com/office/drawing/2014/main" id="{DE1CF33C-5A0A-526F-461A-A612CE648FA8}"/>
              </a:ext>
            </a:extLst>
          </p:cNvPr>
          <p:cNvCxnSpPr/>
          <p:nvPr/>
        </p:nvCxnSpPr>
        <p:spPr>
          <a:xfrm>
            <a:off x="2325511" y="948267"/>
            <a:ext cx="9324622" cy="0"/>
          </a:xfrm>
          <a:prstGeom prst="line">
            <a:avLst/>
          </a:prstGeom>
          <a:ln w="28575"/>
        </p:spPr>
        <p:style>
          <a:lnRef idx="2">
            <a:schemeClr val="accent1"/>
          </a:lnRef>
          <a:fillRef idx="0">
            <a:schemeClr val="accent1"/>
          </a:fillRef>
          <a:effectRef idx="1">
            <a:schemeClr val="accent1"/>
          </a:effectRef>
          <a:fontRef idx="minor">
            <a:schemeClr val="tx1"/>
          </a:fontRef>
        </p:style>
      </p:cxnSp>
      <p:pic>
        <p:nvPicPr>
          <p:cNvPr id="4" name="Picture 2">
            <a:extLst>
              <a:ext uri="{FF2B5EF4-FFF2-40B4-BE49-F238E27FC236}">
                <a16:creationId xmlns:a16="http://schemas.microsoft.com/office/drawing/2014/main" id="{63E4C105-E43D-98CF-6DE3-74F8262963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10359700" y="5662595"/>
            <a:ext cx="1832300" cy="119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741BBF1F-B449-C749-B858-DB5AC6754EC5}"/>
              </a:ext>
            </a:extLst>
          </p:cNvPr>
          <p:cNvPicPr>
            <a:picLocks noChangeAspect="1"/>
          </p:cNvPicPr>
          <p:nvPr/>
        </p:nvPicPr>
        <p:blipFill>
          <a:blip r:embed="rId5"/>
          <a:stretch>
            <a:fillRect/>
          </a:stretch>
        </p:blipFill>
        <p:spPr>
          <a:xfrm>
            <a:off x="896395" y="1952624"/>
            <a:ext cx="4870371" cy="4199599"/>
          </a:xfrm>
          <a:prstGeom prst="rect">
            <a:avLst/>
          </a:prstGeom>
        </p:spPr>
      </p:pic>
      <p:pic>
        <p:nvPicPr>
          <p:cNvPr id="9" name="Picture 8">
            <a:extLst>
              <a:ext uri="{FF2B5EF4-FFF2-40B4-BE49-F238E27FC236}">
                <a16:creationId xmlns:a16="http://schemas.microsoft.com/office/drawing/2014/main" id="{6D642E32-C61F-90A9-FA92-1868E8EE8B19}"/>
              </a:ext>
            </a:extLst>
          </p:cNvPr>
          <p:cNvPicPr>
            <a:picLocks noChangeAspect="1"/>
          </p:cNvPicPr>
          <p:nvPr/>
        </p:nvPicPr>
        <p:blipFill>
          <a:blip r:embed="rId6"/>
          <a:stretch>
            <a:fillRect/>
          </a:stretch>
        </p:blipFill>
        <p:spPr>
          <a:xfrm>
            <a:off x="6087587" y="1952623"/>
            <a:ext cx="4999407" cy="4199600"/>
          </a:xfrm>
          <a:prstGeom prst="rect">
            <a:avLst/>
          </a:prstGeom>
        </p:spPr>
      </p:pic>
      <p:sp>
        <p:nvSpPr>
          <p:cNvPr id="13" name="TextBox 12">
            <a:extLst>
              <a:ext uri="{FF2B5EF4-FFF2-40B4-BE49-F238E27FC236}">
                <a16:creationId xmlns:a16="http://schemas.microsoft.com/office/drawing/2014/main" id="{22EDDF0C-8625-AD95-5C6F-EBE5A87CDE27}"/>
              </a:ext>
            </a:extLst>
          </p:cNvPr>
          <p:cNvSpPr txBox="1"/>
          <p:nvPr/>
        </p:nvSpPr>
        <p:spPr>
          <a:xfrm>
            <a:off x="756355" y="1352062"/>
            <a:ext cx="11435645" cy="369332"/>
          </a:xfrm>
          <a:prstGeom prst="rect">
            <a:avLst/>
          </a:prstGeom>
          <a:noFill/>
        </p:spPr>
        <p:txBody>
          <a:bodyPr wrap="square">
            <a:spAutoFit/>
          </a:bodyPr>
          <a:lstStyle/>
          <a:p>
            <a:pPr marL="0" indent="0">
              <a:buNone/>
            </a:pPr>
            <a:r>
              <a:rPr lang="en-US" kern="100">
                <a:latin typeface="Arial" panose="020B0604020202020204" pitchFamily="34" charset="0"/>
                <a:ea typeface="Aptos" panose="020B0004020202020204" pitchFamily="34" charset="0"/>
                <a:cs typeface="Arial" panose="020B0604020202020204" pitchFamily="34" charset="0"/>
              </a:rPr>
              <a:t>Python code implementation for the Hypothesis testing across the well-being indicators</a:t>
            </a:r>
            <a:endParaRPr lang="en-AU">
              <a:latin typeface="Arial" panose="020B0604020202020204" pitchFamily="34" charset="0"/>
              <a:cs typeface="Arial" panose="020B0604020202020204" pitchFamily="34" charset="0"/>
            </a:endParaRPr>
          </a:p>
        </p:txBody>
      </p:sp>
      <p:sp>
        <p:nvSpPr>
          <p:cNvPr id="12" name="Title 3">
            <a:extLst>
              <a:ext uri="{FF2B5EF4-FFF2-40B4-BE49-F238E27FC236}">
                <a16:creationId xmlns:a16="http://schemas.microsoft.com/office/drawing/2014/main" id="{1CC3B266-7B1C-36E4-55D1-399BEF57A1E5}"/>
              </a:ext>
            </a:extLst>
          </p:cNvPr>
          <p:cNvSpPr>
            <a:spLocks noGrp="1"/>
          </p:cNvSpPr>
          <p:nvPr>
            <p:ph type="title"/>
          </p:nvPr>
        </p:nvSpPr>
        <p:spPr>
          <a:xfrm>
            <a:off x="2561717" y="460433"/>
            <a:ext cx="7362077" cy="789958"/>
          </a:xfrm>
        </p:spPr>
        <p:txBody>
          <a:bodyPr>
            <a:noAutofit/>
          </a:bodyPr>
          <a:lstStyle/>
          <a:p>
            <a:pPr algn="ctr"/>
            <a:r>
              <a:rPr lang="en-GB" altLang="en-US" sz="3200">
                <a:solidFill>
                  <a:srgbClr val="2B4A76"/>
                </a:solidFill>
                <a:effectLst>
                  <a:outerShdw blurRad="38100" dist="38100" dir="2700000" algn="tl">
                    <a:srgbClr val="C0C0C0"/>
                  </a:outerShdw>
                </a:effectLst>
                <a:latin typeface="Arial" panose="020B0604020202020204" pitchFamily="34" charset="0"/>
                <a:ea typeface="Arial Unicode MS" pitchFamily="34" charset="-128"/>
                <a:cs typeface="Arial" panose="020B0604020202020204" pitchFamily="34" charset="0"/>
              </a:rPr>
              <a:t>Inferential Statistics Analyses</a:t>
            </a:r>
            <a:br>
              <a:rPr lang="en-GB" altLang="en-US" sz="3200">
                <a:solidFill>
                  <a:srgbClr val="2B4A76"/>
                </a:solidFill>
                <a:effectLst>
                  <a:outerShdw blurRad="38100" dist="38100" dir="2700000" algn="tl">
                    <a:srgbClr val="C0C0C0"/>
                  </a:outerShdw>
                </a:effectLst>
                <a:latin typeface="Arial" panose="020B0604020202020204" pitchFamily="34" charset="0"/>
                <a:ea typeface="Arial Unicode MS" pitchFamily="34" charset="-128"/>
                <a:cs typeface="Arial" panose="020B0604020202020204" pitchFamily="34" charset="0"/>
              </a:rPr>
            </a:br>
            <a:endParaRPr lang="en-AU" sz="3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8586394"/>
      </p:ext>
    </p:extLst>
  </p:cSld>
  <p:clrMapOvr>
    <a:masterClrMapping/>
  </p:clrMapOvr>
  <mc:AlternateContent xmlns:mc="http://schemas.openxmlformats.org/markup-compatibility/2006" xmlns:p14="http://schemas.microsoft.com/office/powerpoint/2010/main">
    <mc:Choice Requires="p14">
      <p:transition spd="slow" p14:dur="2000" advTm="39924"/>
    </mc:Choice>
    <mc:Fallback xmlns="">
      <p:transition spd="slow" advTm="39924"/>
    </mc:Fallback>
  </mc:AlternateContent>
  <p:extLst>
    <p:ext uri="{3A86A75C-4F4B-4683-9AE1-C65F6400EC91}">
      <p14:laserTraceLst xmlns:p14="http://schemas.microsoft.com/office/powerpoint/2010/main">
        <p14:tracePtLst>
          <p14:tracePt t="7026" x="4654550" y="6267450"/>
          <p14:tracePt t="7189" x="4078288" y="6481763"/>
          <p14:tracePt t="7208" x="3878263" y="5495925"/>
          <p14:tracePt t="7222" x="3756025" y="4805363"/>
          <p14:tracePt t="7239" x="3703638" y="4246563"/>
          <p14:tracePt t="7255" x="3729038" y="3930650"/>
          <p14:tracePt t="7272" x="3816350" y="3703638"/>
          <p14:tracePt t="7289" x="3895725" y="3529013"/>
          <p14:tracePt t="7306" x="3938588" y="3451225"/>
          <p14:tracePt t="7322" x="3938588" y="3424238"/>
          <p14:tracePt t="7325" x="3938588" y="3416300"/>
          <p14:tracePt t="7339" x="3938588" y="3406775"/>
          <p14:tracePt t="7355" x="3948113" y="3381375"/>
          <p14:tracePt t="7372" x="3965575" y="3328988"/>
          <p14:tracePt t="7389" x="3983038" y="3284538"/>
          <p14:tracePt t="7406" x="4000500" y="3214688"/>
          <p14:tracePt t="7422" x="4017963" y="3144838"/>
          <p14:tracePt t="7439" x="4035425" y="3084513"/>
          <p14:tracePt t="7442" x="4043363" y="3067050"/>
          <p14:tracePt t="7455" x="4052888" y="3040063"/>
          <p14:tracePt t="7457" x="4078288" y="3014663"/>
          <p14:tracePt t="7472" x="4148138" y="2935288"/>
          <p14:tracePt t="7489" x="4217988" y="2847975"/>
          <p14:tracePt t="7505" x="4270375" y="2787650"/>
          <p14:tracePt t="7522" x="4314825" y="2733675"/>
          <p14:tracePt t="7539" x="4332288" y="2716213"/>
          <p14:tracePt t="7540" x="4340225" y="2716213"/>
          <p14:tracePt t="7572" x="4340225" y="2708275"/>
          <p14:tracePt t="7700" x="4332288" y="2708275"/>
          <p14:tracePt t="7705" x="4314825" y="2708275"/>
          <p14:tracePt t="7722" x="4287838" y="2708275"/>
          <p14:tracePt t="7739" x="4262438" y="2708275"/>
          <p14:tracePt t="7755" x="4252913" y="2708275"/>
          <p14:tracePt t="7772" x="4235450" y="2708275"/>
          <p14:tracePt t="7828" x="4210050" y="2708275"/>
          <p14:tracePt t="7838" x="4200525" y="2708275"/>
          <p14:tracePt t="7855" x="4183063" y="2708275"/>
          <p14:tracePt t="7936" x="4165600" y="2708275"/>
          <p14:tracePt t="7954" x="4122738" y="2708275"/>
          <p14:tracePt t="7972" x="4070350" y="2708275"/>
          <p14:tracePt t="7988" x="4043363" y="2698750"/>
          <p14:tracePt t="8005" x="4017963" y="2681288"/>
          <p14:tracePt t="8006" x="3990975" y="2673350"/>
          <p14:tracePt t="8022" x="3930650" y="2655888"/>
          <p14:tracePt t="8039" x="3868738" y="2638425"/>
          <p14:tracePt t="8055" x="3825875" y="2620963"/>
          <p14:tracePt t="8072" x="3816350" y="2603500"/>
          <p14:tracePt t="8089" x="3808413" y="2603500"/>
          <p14:tracePt t="8107" x="3790950" y="2586038"/>
          <p14:tracePt t="8122" x="3746500" y="2568575"/>
          <p14:tracePt t="8139" x="3721100" y="2559050"/>
          <p14:tracePt t="8140" x="3694113" y="2559050"/>
          <p14:tracePt t="8155" x="3668713" y="2551113"/>
          <p14:tracePt t="8156" x="3659188" y="2551113"/>
          <p14:tracePt t="8172" x="3633788" y="2551113"/>
          <p14:tracePt t="8189" x="3624263" y="2551113"/>
          <p14:tracePt t="8206" x="3616325" y="2541588"/>
          <p14:tracePt t="8222" x="3598863" y="2541588"/>
          <p14:tracePt t="8256" x="3511550" y="2533650"/>
          <p14:tracePt t="8272" x="3441700" y="2533650"/>
          <p14:tracePt t="8289" x="3379788" y="2533650"/>
          <p14:tracePt t="8305" x="3309938" y="2533650"/>
          <p14:tracePt t="8322" x="3257550" y="2524125"/>
          <p14:tracePt t="8356" x="3187700" y="2516188"/>
          <p14:tracePt t="8357" x="3179763" y="2506663"/>
          <p14:tracePt t="8372" x="3117850" y="2498725"/>
          <p14:tracePt t="8388" x="3013075" y="2489200"/>
          <p14:tracePt t="8405" x="2881313" y="2489200"/>
          <p14:tracePt t="8422" x="2733675" y="2489200"/>
          <p14:tracePt t="8424" x="2671763" y="2489200"/>
          <p14:tracePt t="8439" x="2611438" y="2489200"/>
          <p14:tracePt t="8442" x="2549525" y="2489200"/>
          <p14:tracePt t="8457" x="2497138" y="2498725"/>
          <p14:tracePt t="8474" x="2462213" y="2506663"/>
          <p14:tracePt t="8489" x="2384425" y="2516188"/>
          <p14:tracePt t="8506" x="2322513" y="2533650"/>
          <p14:tracePt t="8522" x="2262188" y="2541588"/>
          <p14:tracePt t="8539" x="2235200" y="2551113"/>
          <p14:tracePt t="8556" x="2227263" y="2551113"/>
          <p14:tracePt t="8605" x="2209800" y="2551113"/>
          <p14:tracePt t="8606" x="2182813" y="2559050"/>
          <p14:tracePt t="8622" x="2165350" y="2576513"/>
          <p14:tracePt t="8638" x="2147888" y="2593975"/>
          <p14:tracePt t="8655" x="2112963" y="2638425"/>
          <p14:tracePt t="8672" x="2035175" y="2716213"/>
          <p14:tracePt t="8689" x="1955800" y="2840038"/>
          <p14:tracePt t="8690" x="1930400" y="2909888"/>
          <p14:tracePt t="8706" x="1895475" y="2962275"/>
          <p14:tracePt t="8707" x="1878013" y="2997200"/>
          <p14:tracePt t="8721" x="1868488" y="3040063"/>
          <p14:tracePt t="8739" x="1885950" y="3074988"/>
          <p14:tracePt t="8756" x="1903413" y="3084513"/>
          <p14:tracePt t="8775" x="1965325" y="3127375"/>
          <p14:tracePt t="8789" x="1990725" y="3144838"/>
          <p14:tracePt t="8807" x="2070100" y="3206750"/>
          <p14:tracePt t="8822" x="2130425" y="3249613"/>
          <p14:tracePt t="8841" x="2227263" y="3276600"/>
          <p14:tracePt t="8855" x="2357438" y="3302000"/>
          <p14:tracePt t="8871" x="2497138" y="3319463"/>
          <p14:tracePt t="8889" x="2619375" y="3346450"/>
          <p14:tracePt t="8891" x="2681288" y="3354388"/>
          <p14:tracePt t="8905" x="2733675" y="3371850"/>
          <p14:tracePt t="8906" x="2786063" y="3406775"/>
          <p14:tracePt t="8923" x="2855913" y="3451225"/>
          <p14:tracePt t="8939" x="2925763" y="3476625"/>
          <p14:tracePt t="8956" x="2978150" y="3486150"/>
          <p14:tracePt t="8973" x="3030538" y="3486150"/>
          <p14:tracePt t="8989" x="3074988" y="3486150"/>
          <p14:tracePt t="9006" x="3152775" y="3486150"/>
          <p14:tracePt t="9023" x="3187700" y="3486150"/>
          <p14:tracePt t="9024" x="3222625" y="3486150"/>
          <p14:tracePt t="9039" x="3275013" y="3486150"/>
          <p14:tracePt t="9055" x="3309938" y="3486150"/>
          <p14:tracePt t="9056" x="3336925" y="3486150"/>
          <p14:tracePt t="9072" x="3354388" y="3486150"/>
          <p14:tracePt t="9089" x="3362325" y="3486150"/>
          <p14:tracePt t="9105" x="3371850" y="3486150"/>
          <p14:tracePt t="9123" x="3379788" y="3476625"/>
          <p14:tracePt t="9155" x="3397250" y="3468688"/>
          <p14:tracePt t="9157" x="3406775" y="3459163"/>
          <p14:tracePt t="9172" x="3414713" y="3451225"/>
          <p14:tracePt t="9189" x="3432175" y="3433763"/>
          <p14:tracePt t="9205" x="3459163" y="3424238"/>
          <p14:tracePt t="9222" x="3467100" y="3406775"/>
          <p14:tracePt t="9224" x="3476625" y="3406775"/>
          <p14:tracePt t="9238" x="3476625" y="3398838"/>
          <p14:tracePt t="9241" x="3484563" y="3389313"/>
          <p14:tracePt t="9256" x="3494088" y="3354388"/>
          <p14:tracePt t="9272" x="3511550" y="3311525"/>
          <p14:tracePt t="9289" x="3529013" y="3259138"/>
          <p14:tracePt t="9305" x="3536950" y="3224213"/>
          <p14:tracePt t="9323" x="3554413" y="3189288"/>
          <p14:tracePt t="9326" x="3563938" y="3179763"/>
          <p14:tracePt t="9341" x="3571875" y="3171825"/>
          <p14:tracePt t="9355" x="3571875" y="3162300"/>
          <p14:tracePt t="9373" x="3571875" y="3154363"/>
          <p14:tracePt t="9374" x="3571875" y="3136900"/>
          <p14:tracePt t="9389" x="3571875" y="3127375"/>
          <p14:tracePt t="9406" x="3571875" y="3101975"/>
          <p14:tracePt t="9422" x="3571875" y="3067050"/>
          <p14:tracePt t="9439" x="3554413" y="3032125"/>
          <p14:tracePt t="9456" x="3529013" y="2962275"/>
          <p14:tracePt t="9474" x="3511550" y="2917825"/>
          <p14:tracePt t="9489" x="3494088" y="2882900"/>
          <p14:tracePt t="9506" x="3459163" y="2840038"/>
          <p14:tracePt t="9522" x="3424238" y="2805113"/>
          <p14:tracePt t="9539" x="3397250" y="2770188"/>
          <p14:tracePt t="9555" x="3379788" y="2760663"/>
          <p14:tracePt t="9572" x="3327400" y="2743200"/>
          <p14:tracePt t="9589" x="3275013" y="2725738"/>
          <p14:tracePt t="9590" x="3240088" y="2716213"/>
          <p14:tracePt t="9606" x="3205163" y="2708275"/>
          <p14:tracePt t="9607" x="3170238" y="2698750"/>
          <p14:tracePt t="9622" x="3127375" y="2690813"/>
          <p14:tracePt t="9639" x="3065463" y="2673350"/>
          <p14:tracePt t="9655" x="2968625" y="2655888"/>
          <p14:tracePt t="9659" x="2925763" y="2655888"/>
          <p14:tracePt t="9673" x="2890838" y="2646363"/>
          <p14:tracePt t="9674" x="2846388" y="2646363"/>
          <p14:tracePt t="9690" x="2786063" y="2646363"/>
          <p14:tracePt t="9691" x="2733675" y="2646363"/>
          <p14:tracePt t="9705" x="2671763" y="2646363"/>
          <p14:tracePt t="9707" x="2593975" y="2663825"/>
          <p14:tracePt t="9722" x="2454275" y="2681288"/>
          <p14:tracePt t="9739" x="2349500" y="2698750"/>
          <p14:tracePt t="9755" x="2244725" y="2708275"/>
          <p14:tracePt t="9772" x="2157413" y="2725738"/>
          <p14:tracePt t="9789" x="2070100" y="2752725"/>
          <p14:tracePt t="9791" x="2017713" y="2760663"/>
          <p14:tracePt t="9806" x="1947863" y="2795588"/>
          <p14:tracePt t="9823" x="1868488" y="2840038"/>
          <p14:tracePt t="9839" x="1825625" y="2892425"/>
          <p14:tracePt t="9855" x="1798638" y="2935288"/>
          <p14:tracePt t="9872" x="1790700" y="2970213"/>
          <p14:tracePt t="9889" x="1790700" y="2979738"/>
          <p14:tracePt t="9907" x="1781175" y="3022600"/>
          <p14:tracePt t="9922" x="1781175" y="3049588"/>
          <p14:tracePt t="9939" x="1781175" y="3092450"/>
          <p14:tracePt t="9940" x="1798638" y="3127375"/>
          <p14:tracePt t="9956" x="1868488" y="3197225"/>
          <p14:tracePt t="9972" x="1938338" y="3249613"/>
          <p14:tracePt t="9989" x="2000250" y="3276600"/>
          <p14:tracePt t="10006" x="2052638" y="3294063"/>
          <p14:tracePt t="10022" x="2105025" y="3311525"/>
          <p14:tracePt t="10025" x="2139950" y="3319463"/>
          <p14:tracePt t="10055" x="2357438" y="3319463"/>
          <p14:tracePt t="10072" x="2541588" y="3319463"/>
          <p14:tracePt t="10088" x="2733675" y="3336925"/>
          <p14:tracePt t="10106" x="2925763" y="3371850"/>
          <p14:tracePt t="10122" x="3038475" y="3389313"/>
          <p14:tracePt t="10124" x="3057525" y="3389313"/>
          <p14:tracePt t="10138" x="3074988" y="3398838"/>
          <p14:tracePt t="10140" x="3082925" y="3398838"/>
          <p14:tracePt t="10156" x="3092450" y="3398838"/>
          <p14:tracePt t="10157" x="3100388" y="3398838"/>
          <p14:tracePt t="10172" x="3144838" y="3398838"/>
          <p14:tracePt t="10188" x="3214688" y="3398838"/>
          <p14:tracePt t="10206" x="3284538" y="3389313"/>
          <p14:tracePt t="10222" x="3344863" y="3371850"/>
          <p14:tracePt t="10238" x="3406775" y="3354388"/>
          <p14:tracePt t="10256" x="3432175" y="3336925"/>
          <p14:tracePt t="10257" x="3441700" y="3336925"/>
          <p14:tracePt t="10288" x="3449638" y="3336925"/>
          <p14:tracePt t="10342" x="3449638" y="3328988"/>
          <p14:tracePt t="10355" x="3459163" y="3319463"/>
          <p14:tracePt t="10356" x="3467100" y="3311525"/>
          <p14:tracePt t="10381" x="3476625" y="3302000"/>
          <p14:tracePt t="10434" x="3476625" y="3294063"/>
          <p14:tracePt t="10455" x="3484563" y="3276600"/>
          <p14:tracePt t="10472" x="3484563" y="3249613"/>
          <p14:tracePt t="10489" x="3484563" y="3206750"/>
          <p14:tracePt t="10490" x="3484563" y="3189288"/>
          <p14:tracePt t="10505" x="3484563" y="3171825"/>
          <p14:tracePt t="10506" x="3484563" y="3144838"/>
          <p14:tracePt t="10522" x="3484563" y="3127375"/>
          <p14:tracePt t="10538" x="3484563" y="3109913"/>
          <p14:tracePt t="10555" x="3484563" y="3101975"/>
          <p14:tracePt t="10571" x="3484563" y="3074988"/>
          <p14:tracePt t="10606" x="3484563" y="3067050"/>
          <p14:tracePt t="10645" x="3476625" y="3049588"/>
          <p14:tracePt t="10661" x="3467100" y="3032125"/>
          <p14:tracePt t="10672" x="3459163" y="3022600"/>
          <p14:tracePt t="10689" x="3459163" y="3014663"/>
          <p14:tracePt t="10705" x="3459163" y="3005138"/>
          <p14:tracePt t="10721" x="3449638" y="3005138"/>
          <p14:tracePt t="10814" x="3441700" y="2997200"/>
          <p14:tracePt t="10823" x="3432175" y="2997200"/>
          <p14:tracePt t="10839" x="3432175" y="2979738"/>
          <p14:tracePt t="10840" x="3414713" y="2962275"/>
          <p14:tracePt t="10855" x="3406775" y="2952750"/>
          <p14:tracePt t="10856" x="3389313" y="2935288"/>
          <p14:tracePt t="10872" x="3371850" y="2892425"/>
          <p14:tracePt t="10889" x="3362325" y="2874963"/>
          <p14:tracePt t="10905" x="3344863" y="2865438"/>
          <p14:tracePt t="10922" x="3336925" y="2857500"/>
          <p14:tracePt t="10924" x="3327400" y="2857500"/>
          <p14:tracePt t="11011" x="3309938" y="2847975"/>
          <p14:tracePt t="11022" x="3284538" y="2840038"/>
          <p14:tracePt t="11025" x="3267075" y="2830513"/>
          <p14:tracePt t="11039" x="3240088" y="2822575"/>
          <p14:tracePt t="11041" x="3222625" y="2822575"/>
          <p14:tracePt t="11056" x="3214688" y="2822575"/>
          <p14:tracePt t="11195" x="3222625" y="2830513"/>
          <p14:tracePt t="11205" x="3232150" y="2857500"/>
          <p14:tracePt t="11222" x="3257550" y="2952750"/>
          <p14:tracePt t="11239" x="3309938" y="3074988"/>
          <p14:tracePt t="11256" x="3371850" y="3214688"/>
          <p14:tracePt t="11272" x="3397250" y="3267075"/>
          <p14:tracePt t="11289" x="3414713" y="3284538"/>
          <p14:tracePt t="11290" x="3432175" y="3302000"/>
          <p14:tracePt t="11305" x="3449638" y="3311525"/>
          <p14:tracePt t="11306" x="3459163" y="3319463"/>
          <p14:tracePt t="11339" x="3467100" y="3319463"/>
          <p14:tracePt t="11391" x="3476625" y="3319463"/>
          <p14:tracePt t="11405" x="3484563" y="3319463"/>
          <p14:tracePt t="11423" x="3502025" y="3319463"/>
          <p14:tracePt t="11439" x="3511550" y="3319463"/>
          <p14:tracePt t="11456" x="3536950" y="3319463"/>
          <p14:tracePt t="11473" x="3581400" y="3328988"/>
          <p14:tracePt t="11476" x="3598863" y="3336925"/>
          <p14:tracePt t="11489" x="3624263" y="3354388"/>
          <p14:tracePt t="11491" x="3651250" y="3381375"/>
          <p14:tracePt t="11522" x="3738563" y="3424238"/>
          <p14:tracePt t="11539" x="3763963" y="3433763"/>
          <p14:tracePt t="11555" x="3773488" y="3433763"/>
          <p14:tracePt t="11824" x="3763963" y="3433763"/>
          <p14:tracePt t="11833" x="3756025" y="3433763"/>
          <p14:tracePt t="11839" x="3746500" y="3433763"/>
          <p14:tracePt t="11855" x="3738563" y="3433763"/>
          <p14:tracePt t="11872" x="3721100" y="3433763"/>
          <p14:tracePt t="11889" x="3711575" y="3433763"/>
          <p14:tracePt t="11905" x="3686175" y="3441700"/>
          <p14:tracePt t="11922" x="3624263" y="3459163"/>
          <p14:tracePt t="11940" x="3571875" y="3459163"/>
          <p14:tracePt t="11941" x="3554413" y="3459163"/>
          <p14:tracePt t="11956" x="3536950" y="3459163"/>
          <p14:tracePt t="11972" x="3529013" y="3459163"/>
          <p14:tracePt t="11989" x="3519488" y="3459163"/>
          <p14:tracePt t="12005" x="3502025" y="3459163"/>
          <p14:tracePt t="12022" x="3449638" y="3459163"/>
          <p14:tracePt t="12039" x="3379788" y="3468688"/>
          <p14:tracePt t="12042" x="3344863" y="3476625"/>
          <p14:tracePt t="12055" x="3309938" y="3486150"/>
          <p14:tracePt t="12056" x="3292475" y="3486150"/>
          <p14:tracePt t="12074" x="3240088" y="3486150"/>
          <p14:tracePt t="12089" x="3222625" y="3486150"/>
          <p14:tracePt t="12090" x="3197225" y="3476625"/>
          <p14:tracePt t="12107" x="3127375" y="3459163"/>
          <p14:tracePt t="12139" x="2986088" y="3441700"/>
          <p14:tracePt t="12157" x="2908300" y="3441700"/>
          <p14:tracePt t="12173" x="2855913" y="3433763"/>
          <p14:tracePt t="12188" x="2828925" y="3424238"/>
          <p14:tracePt t="12190" x="2811463" y="3416300"/>
          <p14:tracePt t="12205" x="2786063" y="3406775"/>
          <p14:tracePt t="12207" x="2751138" y="3398838"/>
          <p14:tracePt t="12222" x="2689225" y="3398838"/>
          <p14:tracePt t="12238" x="2576513" y="3416300"/>
          <p14:tracePt t="12256" x="2436813" y="3459163"/>
          <p14:tracePt t="12272" x="2339975" y="3494088"/>
          <p14:tracePt t="12289" x="2322513" y="3494088"/>
          <p14:tracePt t="12329" x="2305050" y="3511550"/>
          <p14:tracePt t="12337" x="2279650" y="3529013"/>
          <p14:tracePt t="12345" x="2262188" y="3556000"/>
          <p14:tracePt t="12356" x="2244725" y="3581400"/>
          <p14:tracePt t="12372" x="2165350" y="3633788"/>
          <p14:tracePt t="12376" x="2139950" y="3660775"/>
          <p14:tracePt t="12389" x="2112963" y="3686175"/>
          <p14:tracePt t="12391" x="2105025" y="3713163"/>
          <p14:tracePt t="12408" x="2095500" y="3730625"/>
          <p14:tracePt t="12422" x="2095500" y="3748088"/>
          <p14:tracePt t="12440" x="2095500" y="3765550"/>
          <p14:tracePt t="12456" x="2105025" y="3790950"/>
          <p14:tracePt t="12473" x="2139950" y="3808413"/>
          <p14:tracePt t="12474" x="2174875" y="3825875"/>
          <p14:tracePt t="12489" x="2227263" y="3835400"/>
          <p14:tracePt t="12491" x="2270125" y="3835400"/>
          <p14:tracePt t="12508" x="2374900" y="3860800"/>
          <p14:tracePt t="12524" x="2541588" y="3887788"/>
          <p14:tracePt t="12539" x="2768600" y="3922713"/>
          <p14:tracePt t="12555" x="2995613" y="3948113"/>
          <p14:tracePt t="12572" x="3222625" y="3975100"/>
          <p14:tracePt t="12589" x="3424238" y="3975100"/>
          <p14:tracePt t="12606" x="3624263" y="3975100"/>
          <p14:tracePt t="12607" x="3729038" y="3983038"/>
          <p14:tracePt t="12622" x="3895725" y="4010025"/>
          <p14:tracePt t="12639" x="3956050" y="4017963"/>
          <p14:tracePt t="12640" x="4017963" y="4027488"/>
          <p14:tracePt t="12657" x="4095750" y="4035425"/>
          <p14:tracePt t="12672" x="4157663" y="4044950"/>
          <p14:tracePt t="12689" x="4175125" y="4044950"/>
          <p14:tracePt t="12705" x="4210050" y="4027488"/>
          <p14:tracePt t="12722" x="4279900" y="4010025"/>
          <p14:tracePt t="12740" x="4454525" y="3948113"/>
          <p14:tracePt t="12756" x="4532313" y="3922713"/>
          <p14:tracePt t="12757" x="4611688" y="3895725"/>
          <p14:tracePt t="12773" x="4716463" y="3878263"/>
          <p14:tracePt t="12789" x="4803775" y="3860800"/>
          <p14:tracePt t="12806" x="4846638" y="3860800"/>
          <p14:tracePt t="12822" x="4856163" y="3860800"/>
          <p14:tracePt t="12862" x="4864100" y="3860800"/>
          <p14:tracePt t="12879" x="4873625" y="3852863"/>
          <p14:tracePt t="12889" x="4881563" y="3843338"/>
          <p14:tracePt t="12906" x="4891088" y="3843338"/>
          <p14:tracePt t="12922" x="4899025" y="3843338"/>
          <p14:tracePt t="12939" x="4899025" y="3835400"/>
          <p14:tracePt t="12941" x="4908550" y="3825875"/>
          <p14:tracePt t="12956" x="4926013" y="3817938"/>
          <p14:tracePt t="12972" x="4926013" y="3808413"/>
          <p14:tracePt t="12973" x="4933950" y="3800475"/>
          <p14:tracePt t="12989" x="4951413" y="3790950"/>
          <p14:tracePt t="13006" x="4968875" y="3773488"/>
          <p14:tracePt t="13113" x="4968875" y="3765550"/>
          <p14:tracePt t="13143" x="4968875" y="3756025"/>
          <p14:tracePt t="13151" x="4968875" y="3748088"/>
          <p14:tracePt t="13159" x="4960938" y="3748088"/>
          <p14:tracePt t="13172" x="4951413" y="3748088"/>
          <p14:tracePt t="13189" x="4943475" y="3738563"/>
          <p14:tracePt t="13190" x="4933950" y="3738563"/>
          <p14:tracePt t="13205" x="4933950" y="3730625"/>
          <p14:tracePt t="13206" x="4926013" y="3730625"/>
          <p14:tracePt t="13222" x="4908550" y="3730625"/>
          <p14:tracePt t="13239" x="4899025" y="3730625"/>
          <p14:tracePt t="13256" x="4891088" y="3721100"/>
          <p14:tracePt t="14067" x="4908550" y="3721100"/>
          <p14:tracePt t="14074" x="4916488" y="3721100"/>
          <p14:tracePt t="14089" x="4943475" y="3721100"/>
          <p14:tracePt t="14090" x="4951413" y="3721100"/>
          <p14:tracePt t="14106" x="4986338" y="3721100"/>
          <p14:tracePt t="14123" x="5056188" y="3756025"/>
          <p14:tracePt t="14139" x="5178425" y="3843338"/>
          <p14:tracePt t="14156" x="5345113" y="3930650"/>
          <p14:tracePt t="14172" x="5527675" y="4017963"/>
          <p14:tracePt t="14189" x="5746750" y="4087813"/>
          <p14:tracePt t="14190" x="5851525" y="4124325"/>
          <p14:tracePt t="14205" x="5956300" y="4167188"/>
          <p14:tracePt t="14206" x="6086475" y="4219575"/>
          <p14:tracePt t="14222" x="6305550" y="4306888"/>
          <p14:tracePt t="14239" x="6507163" y="4421188"/>
          <p14:tracePt t="14256" x="6672263" y="4516438"/>
          <p14:tracePt t="14272" x="6742113" y="4568825"/>
          <p14:tracePt t="14289" x="6742113" y="4578350"/>
          <p14:tracePt t="14339" x="6724650" y="4578350"/>
          <p14:tracePt t="14355" x="6699250" y="4578350"/>
          <p14:tracePt t="14372" x="6672263" y="4586288"/>
          <p14:tracePt t="14388" x="6646863" y="4595813"/>
          <p14:tracePt t="14405" x="6611938" y="4603750"/>
          <p14:tracePt t="14406" x="6584950" y="4613275"/>
          <p14:tracePt t="14423" x="6445250" y="4648200"/>
          <p14:tracePt t="14439" x="6235700" y="4665663"/>
          <p14:tracePt t="14455" x="6034088" y="4691063"/>
          <p14:tracePt t="14489" x="5694363" y="4725988"/>
          <p14:tracePt t="14506" x="5580063" y="4743450"/>
          <p14:tracePt t="14522" x="5502275" y="4760913"/>
          <p14:tracePt t="14556" x="5362575" y="4795838"/>
          <p14:tracePt t="14573" x="5353050" y="4805363"/>
          <p14:tracePt t="14594" x="5345113" y="4805363"/>
          <p14:tracePt t="14609" x="5335588" y="4813300"/>
          <p14:tracePt t="14622" x="5327650" y="4822825"/>
          <p14:tracePt t="14639" x="5265738" y="4848225"/>
          <p14:tracePt t="14641" x="5205413" y="4865688"/>
          <p14:tracePt t="14655" x="5143500" y="4875213"/>
          <p14:tracePt t="14672" x="4978400" y="4892675"/>
          <p14:tracePt t="14689" x="4916488" y="4900613"/>
          <p14:tracePt t="14705" x="4891088" y="4910138"/>
          <p14:tracePt t="14723" x="4829175" y="4918075"/>
          <p14:tracePt t="14739" x="4706938" y="4935538"/>
          <p14:tracePt t="14741" x="4619625" y="4935538"/>
          <p14:tracePt t="14756" x="4445000" y="4953000"/>
          <p14:tracePt t="14772" x="4384675" y="4962525"/>
          <p14:tracePt t="14773" x="4322763" y="4962525"/>
          <p14:tracePt t="14789" x="4279900" y="4962525"/>
          <p14:tracePt t="14789" x="4244975" y="4962525"/>
          <p14:tracePt t="14805" x="4217988" y="4962525"/>
          <p14:tracePt t="14822" x="4175125" y="4962525"/>
          <p14:tracePt t="14839" x="4122738" y="4962525"/>
          <p14:tracePt t="14856" x="4025900" y="4970463"/>
          <p14:tracePt t="14857" x="3965575" y="4979988"/>
          <p14:tracePt t="14889" x="3851275" y="4997450"/>
          <p14:tracePt t="14891" x="3816350" y="5005388"/>
          <p14:tracePt t="14906" x="3798888" y="5014913"/>
          <p14:tracePt t="15214" x="3781425" y="5005388"/>
          <p14:tracePt t="15223" x="3773488" y="4979988"/>
          <p14:tracePt t="15230" x="3746500" y="4962525"/>
          <p14:tracePt t="15256" x="3641725" y="4875213"/>
          <p14:tracePt t="15272" x="3536950" y="4813300"/>
          <p14:tracePt t="15290" x="3414713" y="4743450"/>
          <p14:tracePt t="15306" x="3205163" y="4673600"/>
          <p14:tracePt t="15323" x="3117850" y="4656138"/>
          <p14:tracePt t="15324" x="3030538" y="4648200"/>
          <p14:tracePt t="15339" x="2890838" y="4621213"/>
          <p14:tracePt t="15356" x="2820988" y="4603750"/>
          <p14:tracePt t="15372" x="2759075" y="4586288"/>
          <p14:tracePt t="15389" x="2698750" y="4560888"/>
          <p14:tracePt t="15405" x="2654300" y="4543425"/>
          <p14:tracePt t="15422" x="2601913" y="4525963"/>
          <p14:tracePt t="15439" x="2549525" y="4508500"/>
          <p14:tracePt t="15440" x="2532063" y="4498975"/>
          <p14:tracePt t="15456" x="2479675" y="4481513"/>
          <p14:tracePt t="15472" x="2444750" y="4464050"/>
          <p14:tracePt t="15489" x="2401888" y="4446588"/>
          <p14:tracePt t="15506" x="2357438" y="4421188"/>
          <p14:tracePt t="15522" x="2305050" y="4403725"/>
          <p14:tracePt t="15539" x="2262188" y="4394200"/>
          <p14:tracePt t="15541" x="2235200" y="4394200"/>
          <p14:tracePt t="15555" x="2209800" y="4386263"/>
          <p14:tracePt t="15556" x="2182813" y="4376738"/>
          <p14:tracePt t="15572" x="2147888" y="4368800"/>
          <p14:tracePt t="15589" x="2130425" y="4351338"/>
          <p14:tracePt t="15606" x="2112963" y="4341813"/>
          <p14:tracePt t="15623" x="2105025" y="4324350"/>
          <p14:tracePt t="15625" x="2087563" y="4316413"/>
          <p14:tracePt t="15639" x="2078038" y="4316413"/>
          <p14:tracePt t="15642" x="2052638" y="4306888"/>
          <p14:tracePt t="15656" x="2000250" y="4289425"/>
          <p14:tracePt t="15673" x="1938338" y="4271963"/>
          <p14:tracePt t="15689" x="1912938" y="4264025"/>
          <p14:tracePt t="15690" x="1895475" y="4254500"/>
          <p14:tracePt t="15706" x="1895475" y="4246563"/>
          <p14:tracePt t="15773" x="1868488" y="4237038"/>
          <p14:tracePt t="15781" x="1843088" y="4229100"/>
          <p14:tracePt t="15797" x="1833563" y="4219575"/>
          <p14:tracePt t="15929" x="1843088" y="4219575"/>
          <p14:tracePt t="15936" x="1878013" y="4211638"/>
          <p14:tracePt t="15955" x="2000250" y="4211638"/>
          <p14:tracePt t="15972" x="2157413" y="4211638"/>
          <p14:tracePt t="15990" x="2287588" y="4211638"/>
          <p14:tracePt t="15991" x="2349500" y="4202113"/>
          <p14:tracePt t="16005" x="2409825" y="4202113"/>
          <p14:tracePt t="16022" x="2497138" y="4184650"/>
          <p14:tracePt t="16039" x="2506663" y="4176713"/>
          <p14:tracePt t="16056" x="2541588" y="4176713"/>
          <p14:tracePt t="16073" x="2619375" y="4167188"/>
          <p14:tracePt t="16075" x="2671763" y="4159250"/>
          <p14:tracePt t="16090" x="2716213" y="4159250"/>
          <p14:tracePt t="16092" x="2759075" y="4159250"/>
          <p14:tracePt t="16108" x="2820988" y="4141788"/>
          <p14:tracePt t="16123" x="2846388" y="4141788"/>
          <p14:tracePt t="16178" x="2873375" y="4141788"/>
          <p14:tracePt t="16185" x="2943225" y="4141788"/>
          <p14:tracePt t="16193" x="3003550" y="4132263"/>
          <p14:tracePt t="16205" x="3038475" y="4132263"/>
          <p14:tracePt t="16222" x="3117850" y="4141788"/>
          <p14:tracePt t="16239" x="3127375" y="4149725"/>
          <p14:tracePt t="16255" x="3144838" y="4159250"/>
          <p14:tracePt t="16272" x="3170238" y="4176713"/>
          <p14:tracePt t="16289" x="3232150" y="4184650"/>
          <p14:tracePt t="16306" x="3302000" y="4184650"/>
          <p14:tracePt t="16322" x="3344863" y="4184650"/>
          <p14:tracePt t="16339" x="3354388" y="4184650"/>
          <p14:tracePt t="16340" x="3371850" y="4194175"/>
          <p14:tracePt t="16356" x="3406775" y="4211638"/>
          <p14:tracePt t="16372" x="3449638" y="4219575"/>
          <p14:tracePt t="16390" x="3519488" y="4219575"/>
          <p14:tracePt t="16406" x="3581400" y="4219575"/>
          <p14:tracePt t="16423" x="3651250" y="4219575"/>
          <p14:tracePt t="16427" x="3676650" y="4219575"/>
          <p14:tracePt t="16441" x="3694113" y="4219575"/>
          <p14:tracePt t="16443" x="3721100" y="4219575"/>
          <p14:tracePt t="16457" x="3746500" y="4219575"/>
          <p14:tracePt t="16472" x="3763963" y="4219575"/>
          <p14:tracePt t="16489" x="3816350" y="4219575"/>
          <p14:tracePt t="16506" x="3860800" y="4219575"/>
          <p14:tracePt t="16522" x="3903663" y="4219575"/>
          <p14:tracePt t="16539" x="3948113" y="4229100"/>
          <p14:tracePt t="16610" x="3956050" y="4229100"/>
          <p14:tracePt t="16627" x="3973513" y="4229100"/>
          <p14:tracePt t="16639" x="3983038" y="4229100"/>
          <p14:tracePt t="16658" x="4017963" y="4229100"/>
          <p14:tracePt t="16673" x="4043363" y="4229100"/>
          <p14:tracePt t="16674" x="4052888" y="4229100"/>
          <p14:tracePt t="16689" x="4095750" y="4229100"/>
          <p14:tracePt t="16705" x="4113213" y="4229100"/>
          <p14:tracePt t="16723" x="4157663" y="4229100"/>
          <p14:tracePt t="18769" x="4130675" y="4254500"/>
          <p14:tracePt t="18777" x="4087813" y="4289425"/>
          <p14:tracePt t="18790" x="4043363" y="4359275"/>
          <p14:tracePt t="18791" x="4000500" y="4411663"/>
          <p14:tracePt t="18806" x="3921125" y="4491038"/>
          <p14:tracePt t="18822" x="3860800" y="4560888"/>
          <p14:tracePt t="18839" x="3833813" y="4586288"/>
          <p14:tracePt t="18840" x="3808413" y="4595813"/>
          <p14:tracePt t="18872" x="3729038" y="4673600"/>
          <p14:tracePt t="18889" x="3641725" y="4725988"/>
          <p14:tracePt t="18906" x="3484563" y="4805363"/>
          <p14:tracePt t="18923" x="3232150" y="4910138"/>
          <p14:tracePt t="18939" x="3187700" y="4935538"/>
          <p14:tracePt t="18955" x="3170238" y="4945063"/>
          <p14:tracePt t="19009" x="3170238" y="4953000"/>
          <p14:tracePt t="19022" x="3162300" y="4962525"/>
          <p14:tracePt t="19039" x="3127375" y="4962525"/>
          <p14:tracePt t="19040" x="3109913" y="4962525"/>
          <p14:tracePt t="19055" x="3092450" y="4970463"/>
          <p14:tracePt t="19072" x="3074988" y="4970463"/>
          <p14:tracePt t="19089" x="3021013" y="4987925"/>
          <p14:tracePt t="19106" x="2960688" y="4987925"/>
          <p14:tracePt t="19123" x="2890838" y="5005388"/>
          <p14:tracePt t="19124" x="2855913" y="5014913"/>
          <p14:tracePt t="19139" x="2811463" y="5022850"/>
          <p14:tracePt t="19140" x="2759075" y="5022850"/>
          <p14:tracePt t="19156" x="2716213" y="5032375"/>
          <p14:tracePt t="19157" x="2681288" y="5032375"/>
          <p14:tracePt t="19173" x="2619375" y="5049838"/>
          <p14:tracePt t="19190" x="2549525" y="5057775"/>
          <p14:tracePt t="19206" x="2471738" y="5075238"/>
          <p14:tracePt t="19222" x="2436813" y="5075238"/>
          <p14:tracePt t="19239" x="2436813" y="5084763"/>
          <p14:tracePt t="19303" x="2427288" y="5084763"/>
          <p14:tracePt t="19323" x="2419350" y="5084763"/>
          <p14:tracePt t="20647" x="2427288" y="5075238"/>
          <p14:tracePt t="20730" x="2444750" y="5067300"/>
          <p14:tracePt t="20740" x="2454275" y="5057775"/>
          <p14:tracePt t="20800" x="2471738" y="5057775"/>
          <p14:tracePt t="20808" x="2497138" y="5057775"/>
          <p14:tracePt t="20822" x="2506663" y="5057775"/>
          <p14:tracePt t="20839" x="2532063" y="5057775"/>
          <p14:tracePt t="20840" x="2549525" y="5057775"/>
          <p14:tracePt t="20855" x="2559050" y="5057775"/>
          <p14:tracePt t="20939" x="2601913" y="5057775"/>
          <p14:tracePt t="20957" x="2776538" y="5032375"/>
          <p14:tracePt t="20973" x="2863850" y="5032375"/>
          <p14:tracePt t="20990" x="2898775" y="5022850"/>
          <p14:tracePt t="21073" x="2908300" y="5022850"/>
          <p14:tracePt t="21090" x="2925763" y="5022850"/>
          <p14:tracePt t="21096" x="2951163" y="5014913"/>
          <p14:tracePt t="21106" x="2978150" y="5014913"/>
          <p14:tracePt t="21123" x="3003550" y="5005388"/>
          <p14:tracePt t="21139" x="3013075" y="5005388"/>
          <p14:tracePt t="21282" x="3021013" y="5005388"/>
          <p14:tracePt t="21306" x="3092450" y="5022850"/>
          <p14:tracePt t="21344" x="3127375" y="5022850"/>
          <p14:tracePt t="21355" x="3170238" y="5022850"/>
          <p14:tracePt t="21372" x="3344863" y="5005388"/>
          <p14:tracePt t="21389" x="3519488" y="5005388"/>
          <p14:tracePt t="21405" x="3659188" y="5022850"/>
          <p14:tracePt t="21406" x="3721100" y="5032375"/>
          <p14:tracePt t="21423" x="3808413" y="5040313"/>
          <p14:tracePt t="21439" x="3860800" y="5040313"/>
          <p14:tracePt t="21456" x="3948113" y="5032375"/>
          <p14:tracePt t="21472" x="4105275" y="5005388"/>
          <p14:tracePt t="21489" x="4262438" y="4997450"/>
          <p14:tracePt t="21490" x="4322763" y="4997450"/>
          <p14:tracePt t="21505" x="4367213" y="4997450"/>
          <p14:tracePt t="21507" x="4392613" y="5005388"/>
          <p14:tracePt t="21522" x="4410075" y="5005388"/>
          <p14:tracePt t="21523" x="4419600" y="5005388"/>
          <p14:tracePt t="21609" x="4427538" y="5005388"/>
          <p14:tracePt t="21693" x="4445000" y="5005388"/>
          <p14:tracePt t="21701" x="4462463" y="5005388"/>
          <p14:tracePt t="21708" x="4489450" y="5005388"/>
          <p14:tracePt t="21739" x="4497388" y="5005388"/>
          <p14:tracePt t="23206" x="4532313" y="4970463"/>
          <p14:tracePt t="23214" x="4629150" y="4910138"/>
          <p14:tracePt t="23222" x="4733925" y="4875213"/>
          <p14:tracePt t="23240" x="4995863" y="4805363"/>
          <p14:tracePt t="23256" x="5370513" y="4718050"/>
          <p14:tracePt t="23273" x="5981700" y="4578350"/>
          <p14:tracePt t="23289" x="6821488" y="4421188"/>
          <p14:tracePt t="23291" x="7275513" y="4359275"/>
          <p14:tracePt t="23308" x="8235950" y="4202113"/>
          <p14:tracePt t="23322" x="8689975" y="4114800"/>
          <p14:tracePt t="23323" x="9099550" y="4044950"/>
          <p14:tracePt t="23340" x="9817100" y="3930650"/>
          <p14:tracePt t="23356" x="10498138" y="3843338"/>
          <p14:tracePt t="23372" x="10899775" y="3817938"/>
          <p14:tracePt t="23390" x="11117263" y="3817938"/>
          <p14:tracePt t="23406" x="11179175" y="3817938"/>
          <p14:tracePt t="23456" x="11161713" y="3817938"/>
          <p14:tracePt t="23473" x="11161713" y="3808413"/>
          <p14:tracePt t="23510" x="11152188" y="3808413"/>
          <p14:tracePt t="23539" x="11099800" y="3790950"/>
          <p14:tracePt t="23555" x="10995025" y="3773488"/>
          <p14:tracePt t="23573" x="10847388" y="3730625"/>
          <p14:tracePt t="23589" x="10672763" y="3686175"/>
          <p14:tracePt t="23606" x="10567988" y="3678238"/>
          <p14:tracePt t="23623" x="10515600" y="3668713"/>
          <p14:tracePt t="23624" x="10488613" y="3668713"/>
          <p14:tracePt t="23641" x="10436225" y="3660775"/>
          <p14:tracePt t="23656" x="10313988" y="3643313"/>
          <p14:tracePt t="23672" x="10131425" y="3616325"/>
          <p14:tracePt t="23690" x="9947275" y="3563938"/>
          <p14:tracePt t="23706" x="9799638" y="3503613"/>
          <p14:tracePt t="23723" x="9720263" y="3486150"/>
          <p14:tracePt t="23740" x="9694863" y="3476625"/>
          <p14:tracePt t="23741" x="9677400" y="3468688"/>
          <p14:tracePt t="23757" x="9642475" y="3459163"/>
          <p14:tracePt t="23773" x="9607550" y="3451225"/>
          <p14:tracePt t="23774" x="9563100" y="3441700"/>
          <p14:tracePt t="23789" x="9485313" y="3433763"/>
          <p14:tracePt t="23790" x="9398000" y="3433763"/>
          <p14:tracePt t="23807" x="9161463" y="3406775"/>
          <p14:tracePt t="23823" x="8899525" y="3398838"/>
          <p14:tracePt t="23839" x="8742363" y="3371850"/>
          <p14:tracePt t="23856" x="8697913" y="3363913"/>
          <p14:tracePt t="23935" x="8672513" y="3354388"/>
          <p14:tracePt t="23956" x="8662988" y="3354388"/>
          <p14:tracePt t="27932" x="8655050" y="3354388"/>
          <p14:tracePt t="27947" x="8637588" y="3354388"/>
          <p14:tracePt t="27955" x="8602663" y="3354388"/>
          <p14:tracePt t="27989" x="8480425" y="3354388"/>
          <p14:tracePt t="28006" x="8445500" y="3336925"/>
          <p14:tracePt t="28023" x="8428038" y="3328988"/>
          <p14:tracePt t="28025" x="8428038" y="3319463"/>
          <p14:tracePt t="28041" x="8418513" y="3311525"/>
          <p14:tracePt t="28056" x="8401050" y="3302000"/>
          <p14:tracePt t="28073" x="8393113" y="3284538"/>
          <p14:tracePt t="28089" x="8383588" y="3276600"/>
          <p14:tracePt t="28106" x="8375650" y="3276600"/>
          <p14:tracePt t="28367" x="8383588" y="3267075"/>
          <p14:tracePt t="28375" x="8393113" y="3267075"/>
          <p14:tracePt t="28406" x="8418513" y="3259138"/>
          <p14:tracePt t="28422" x="8428038" y="3259138"/>
          <p14:tracePt t="28439" x="8435975" y="3259138"/>
          <p14:tracePt t="28482" x="8435975" y="3249613"/>
          <p14:tracePt t="29087" x="8445500" y="3249613"/>
          <p14:tracePt t="29094" x="8453438" y="3249613"/>
          <p14:tracePt t="29106" x="8462963" y="3249613"/>
          <p14:tracePt t="29123" x="8470900" y="3267075"/>
          <p14:tracePt t="29140" x="8505825" y="3284538"/>
          <p14:tracePt t="29156" x="8620125" y="3311525"/>
          <p14:tracePt t="29173" x="8732838" y="3336925"/>
          <p14:tracePt t="29189" x="8802688" y="3354388"/>
          <p14:tracePt t="29206" x="8820150" y="3354388"/>
          <p14:tracePt t="29240" x="8829675" y="3354388"/>
          <p14:tracePt t="29256" x="8837613" y="3354388"/>
          <p14:tracePt t="29273" x="8847138" y="3354388"/>
          <p14:tracePt t="29290" x="8864600" y="3354388"/>
          <p14:tracePt t="29306" x="8872538" y="3363913"/>
          <p14:tracePt t="29323" x="8890000" y="3371850"/>
          <p14:tracePt t="29340" x="8969375" y="3416300"/>
          <p14:tracePt t="29357" x="9064625" y="3468688"/>
          <p14:tracePt t="29373" x="9178925" y="3521075"/>
          <p14:tracePt t="29375" x="9240838" y="3546475"/>
          <p14:tracePt t="29391" x="9371013" y="3616325"/>
          <p14:tracePt t="29406" x="9432925" y="3633788"/>
          <p14:tracePt t="29407" x="9458325" y="3651250"/>
          <p14:tracePt t="29423" x="9493250" y="3668713"/>
          <p14:tracePt t="29439" x="9493250" y="3678238"/>
          <p14:tracePt t="29456" x="9493250" y="3695700"/>
          <p14:tracePt t="29473" x="9475788" y="3713163"/>
          <p14:tracePt t="29490" x="9450388" y="3721100"/>
          <p14:tracePt t="29491" x="9450388" y="3730625"/>
          <p14:tracePt t="29537" x="9440863" y="3738563"/>
          <p14:tracePt t="29545" x="9405938" y="3756025"/>
          <p14:tracePt t="29556" x="9371013" y="3773488"/>
          <p14:tracePt t="29573" x="9301163" y="3800475"/>
          <p14:tracePt t="29590" x="9266238" y="3808413"/>
          <p14:tracePt t="29668" x="9275763" y="3800475"/>
          <p14:tracePt t="29689" x="9328150" y="3783013"/>
          <p14:tracePt t="29706" x="9388475" y="3765550"/>
          <p14:tracePt t="29723" x="9440863" y="3756025"/>
          <p14:tracePt t="29725" x="9467850" y="3756025"/>
          <p14:tracePt t="29740" x="9510713" y="3738563"/>
          <p14:tracePt t="29756" x="9572625" y="3738563"/>
          <p14:tracePt t="29773" x="9632950" y="3730625"/>
          <p14:tracePt t="29789" x="9702800" y="3713163"/>
          <p14:tracePt t="29806" x="9764713" y="3695700"/>
          <p14:tracePt t="29823" x="9790113" y="3686175"/>
          <p14:tracePt t="29825" x="9799638" y="3686175"/>
          <p14:tracePt t="29925" x="9807575" y="3668713"/>
          <p14:tracePt t="29933" x="9807575" y="3660775"/>
          <p14:tracePt t="29940" x="9817100" y="3660775"/>
          <p14:tracePt t="29973" x="9825038" y="3643313"/>
          <p14:tracePt t="29973" x="9825038" y="3633788"/>
          <p14:tracePt t="30006" x="9834563" y="3625850"/>
          <p14:tracePt t="30022" x="9842500" y="3616325"/>
          <p14:tracePt t="30040" x="9842500" y="3598863"/>
          <p14:tracePt t="30166" x="9852025" y="3590925"/>
          <p14:tracePt t="30180" x="9859963" y="3581400"/>
          <p14:tracePt t="30206" x="9869488" y="3573463"/>
          <p14:tracePt t="30285" x="9877425" y="3556000"/>
          <p14:tracePt t="30324" x="9894888" y="3546475"/>
          <p14:tracePt t="30431" x="9894888" y="3538538"/>
          <p14:tracePt t="30469" x="9894888" y="3529013"/>
          <p14:tracePt t="30507" x="9894888" y="3521075"/>
          <p14:tracePt t="30681" x="9886950" y="3521075"/>
          <p14:tracePt t="30690" x="9877425" y="3521075"/>
          <p14:tracePt t="30706" x="9869488" y="3521075"/>
          <p14:tracePt t="30723" x="9859963" y="3521075"/>
          <p14:tracePt t="30758" x="9852025" y="3521075"/>
          <p14:tracePt t="30772" x="9834563" y="3521075"/>
          <p14:tracePt t="32431" x="9825038" y="3521075"/>
          <p14:tracePt t="32446" x="9817100" y="3521075"/>
          <p14:tracePt t="32455" x="9807575" y="3521075"/>
          <p14:tracePt t="32473" x="9799638" y="3521075"/>
          <p14:tracePt t="32489" x="9782175" y="3521075"/>
          <p14:tracePt t="32524" x="9772650" y="3521075"/>
          <p14:tracePt t="32540" x="9747250" y="3521075"/>
          <p14:tracePt t="32556" x="9720263" y="3521075"/>
          <p14:tracePt t="32557" x="9702800" y="3521075"/>
          <p14:tracePt t="32572" x="9659938" y="3521075"/>
          <p14:tracePt t="33907" x="9667875" y="3521075"/>
          <p14:tracePt t="34044" x="9659938" y="3521075"/>
          <p14:tracePt t="34060" x="9650413" y="3521075"/>
          <p14:tracePt t="34072" x="9632950" y="3521075"/>
          <p14:tracePt t="34090" x="9563100" y="3521075"/>
          <p14:tracePt t="34106" x="9467850" y="3521075"/>
          <p14:tracePt t="34107" x="9440863" y="3521075"/>
          <p14:tracePt t="34123" x="9405938" y="3521075"/>
          <p14:tracePt t="34124" x="9371013" y="3511550"/>
          <p14:tracePt t="34139" x="9301163" y="3494088"/>
          <p14:tracePt t="34156" x="9266238" y="3476625"/>
          <p14:tracePt t="34173" x="9248775" y="3476625"/>
          <p14:tracePt t="34190" x="9231313" y="3476625"/>
          <p14:tracePt t="34206" x="9223375" y="3476625"/>
          <p14:tracePt t="34222" x="9213850" y="3476625"/>
          <p14:tracePt t="34239" x="9188450" y="3476625"/>
          <p14:tracePt t="34241" x="9161463" y="3476625"/>
          <p14:tracePt t="34256" x="9117013" y="3476625"/>
          <p14:tracePt t="34273" x="9039225" y="3459163"/>
          <p14:tracePt t="34289" x="8942388" y="3433763"/>
          <p14:tracePt t="34307" x="8837613" y="3416300"/>
          <p14:tracePt t="34308" x="8785225" y="3406775"/>
          <p14:tracePt t="34323" x="8742363" y="3406775"/>
          <p14:tracePt t="34324" x="8707438" y="3398838"/>
          <p14:tracePt t="34341" x="8602663" y="3389313"/>
          <p14:tracePt t="34356" x="8523288" y="3371850"/>
          <p14:tracePt t="34373" x="8410575" y="3363913"/>
          <p14:tracePt t="34390" x="8296275" y="3354388"/>
          <p14:tracePt t="34407" x="8104188" y="3354388"/>
          <p14:tracePt t="34423" x="7904163" y="3398838"/>
          <p14:tracePt t="34424" x="7789863" y="3424238"/>
          <p14:tracePt t="34441" x="7554913" y="3451225"/>
          <p14:tracePt t="34457" x="7318375" y="3468688"/>
          <p14:tracePt t="34473" x="7126288" y="3529013"/>
          <p14:tracePt t="34490" x="6951663" y="3598863"/>
          <p14:tracePt t="34506" x="6821488" y="3686175"/>
          <p14:tracePt t="34523" x="6699250" y="3808413"/>
          <p14:tracePt t="34540" x="6619875" y="3992563"/>
          <p14:tracePt t="34556" x="6542088" y="4264025"/>
          <p14:tracePt t="34573" x="6542088" y="4324350"/>
          <p14:tracePt t="34574" x="6542088" y="4386263"/>
          <p14:tracePt t="34590" x="6629400" y="4491038"/>
          <p14:tracePt t="34606" x="6908800" y="4586288"/>
          <p14:tracePt t="34623" x="7362825" y="4665663"/>
          <p14:tracePt t="34640" x="7789863" y="4683125"/>
          <p14:tracePt t="34657" x="8139113" y="4665663"/>
          <p14:tracePt t="34660" x="8270875" y="4648200"/>
          <p14:tracePt t="34676" x="8497888" y="4630738"/>
          <p14:tracePt t="34707" x="8777288" y="4551363"/>
          <p14:tracePt t="34723" x="8924925" y="4491038"/>
          <p14:tracePt t="34740" x="9117013" y="4403725"/>
          <p14:tracePt t="34757" x="9336088" y="4271963"/>
          <p14:tracePt t="34759" x="9440863" y="4202113"/>
          <p14:tracePt t="34773" x="9537700" y="4159250"/>
          <p14:tracePt t="34774" x="9615488" y="4105275"/>
          <p14:tracePt t="34791" x="9694863" y="4044950"/>
          <p14:tracePt t="34807" x="9702800" y="4035425"/>
          <p14:tracePt t="34823" x="9702800" y="4027488"/>
          <p14:tracePt t="34840" x="9702800" y="4017963"/>
          <p14:tracePt t="34857" x="9702800" y="3983038"/>
          <p14:tracePt t="34873" x="9694863" y="3922713"/>
          <p14:tracePt t="34875" x="9685338" y="3895725"/>
          <p14:tracePt t="34890" x="9642475" y="3825875"/>
          <p14:tracePt t="34907" x="9528175" y="3703638"/>
          <p14:tracePt t="34923" x="9432925" y="3633788"/>
          <p14:tracePt t="34924" x="9310688" y="3556000"/>
          <p14:tracePt t="34956" x="8812213" y="3311525"/>
          <p14:tracePt t="34973" x="8602663" y="3241675"/>
          <p14:tracePt t="34990" x="8418513" y="3206750"/>
          <p14:tracePt t="35007" x="8183563" y="3197225"/>
          <p14:tracePt t="35024" x="8016875" y="3214688"/>
          <p14:tracePt t="35040" x="7824788" y="3259138"/>
          <p14:tracePt t="35056" x="7572375" y="3328988"/>
          <p14:tracePt t="35073" x="7388225" y="3416300"/>
          <p14:tracePt t="35089" x="7335838" y="3441700"/>
          <p14:tracePt t="35106" x="7318375" y="3476625"/>
          <p14:tracePt t="35123" x="7318375" y="3521075"/>
          <p14:tracePt t="35140" x="7345363" y="3608388"/>
          <p14:tracePt t="35156" x="7388225" y="3660775"/>
          <p14:tracePt t="35173" x="7510463" y="3748088"/>
          <p14:tracePt t="35190" x="7702550" y="3843338"/>
          <p14:tracePt t="35207" x="7974013" y="3878263"/>
          <p14:tracePt t="35208" x="8104188" y="3887788"/>
          <p14:tracePt t="35223" x="8226425" y="3887788"/>
          <p14:tracePt t="35224" x="8358188" y="3887788"/>
          <p14:tracePt t="35240" x="8558213" y="3852863"/>
          <p14:tracePt t="35256" x="8645525" y="3825875"/>
          <p14:tracePt t="35273" x="8655050" y="3817938"/>
          <p14:tracePt t="35318" x="8655050" y="3808413"/>
          <p14:tracePt t="35352" x="8662988" y="3808413"/>
          <p14:tracePt t="35357" x="8662988" y="3800475"/>
          <p14:tracePt t="35373" x="8662988" y="3790950"/>
          <p14:tracePt t="35374" x="8672513" y="3790950"/>
          <p14:tracePt t="35395" x="8680450" y="3783013"/>
          <p14:tracePt t="35406" x="8689975" y="3773488"/>
          <p14:tracePt t="35423" x="8715375" y="3748088"/>
          <p14:tracePt t="35440" x="8802688" y="3678238"/>
          <p14:tracePt t="35456" x="8934450" y="3608388"/>
          <p14:tracePt t="35458" x="8994775" y="3581400"/>
          <p14:tracePt t="35473" x="9056688" y="3573463"/>
          <p14:tracePt t="35474" x="9091613" y="3556000"/>
          <p14:tracePt t="35490" x="9144000" y="3538538"/>
          <p14:tracePt t="35506" x="9153525" y="3538538"/>
          <p14:tracePt t="35559" x="9161463" y="3529013"/>
          <p14:tracePt t="35580" x="9170988" y="3521075"/>
          <p14:tracePt t="35607" x="9178925" y="3503613"/>
          <p14:tracePt t="35623" x="9196388" y="3486150"/>
          <p14:tracePt t="35640" x="9196388" y="3468688"/>
          <p14:tracePt t="35737" x="9205913" y="3468688"/>
          <p14:tracePt t="35752" x="9213850" y="3459163"/>
          <p14:tracePt t="35760" x="9231313" y="3441700"/>
          <p14:tracePt t="35774" x="9240838" y="3433763"/>
          <p14:tracePt t="35790" x="9248775" y="3424238"/>
          <p14:tracePt t="35892" x="9248775" y="3416300"/>
          <p14:tracePt t="35898" x="9258300" y="3416300"/>
          <p14:tracePt t="36008" x="9275763" y="3416300"/>
          <p14:tracePt t="36016" x="9283700" y="3416300"/>
          <p14:tracePt t="36023" x="9310688" y="3416300"/>
          <p14:tracePt t="36039" x="9345613" y="3416300"/>
          <p14:tracePt t="36056" x="9371013" y="3416300"/>
          <p14:tracePt t="36073" x="9380538" y="3424238"/>
          <p14:tracePt t="36089" x="9388475" y="3433763"/>
          <p14:tracePt t="36106" x="9405938" y="3451225"/>
          <p14:tracePt t="36140" x="9458325" y="3459163"/>
          <p14:tracePt t="36156" x="9493250" y="3468688"/>
          <p14:tracePt t="36173" x="9520238" y="3468688"/>
          <p14:tracePt t="36189" x="9528175" y="3468688"/>
          <p14:tracePt t="36326" x="9528175" y="3441700"/>
          <p14:tracePt t="36334" x="9510713" y="3406775"/>
          <p14:tracePt t="36342" x="9493250" y="3371850"/>
          <p14:tracePt t="36357" x="9432925" y="3311525"/>
          <p14:tracePt t="36373" x="9398000" y="3284538"/>
          <p14:tracePt t="36374" x="9328150" y="3249613"/>
          <p14:tracePt t="36389" x="9178925" y="3206750"/>
          <p14:tracePt t="36406" x="8986838" y="3197225"/>
          <p14:tracePt t="36423" x="8742363" y="3197225"/>
          <p14:tracePt t="36440" x="8470900" y="3206750"/>
          <p14:tracePt t="36457" x="8201025" y="3249613"/>
          <p14:tracePt t="36459" x="8061325" y="3267075"/>
          <p14:tracePt t="36473" x="7956550" y="3302000"/>
          <p14:tracePt t="36476" x="7869238" y="3336925"/>
          <p14:tracePt t="36490" x="7764463" y="3389313"/>
          <p14:tracePt t="36506" x="7712075" y="3451225"/>
          <p14:tracePt t="36523" x="7642225" y="3573463"/>
          <p14:tracePt t="36540" x="7545388" y="3765550"/>
          <p14:tracePt t="36573" x="7432675" y="4087813"/>
          <p14:tracePt t="36590" x="7493000" y="4202113"/>
          <p14:tracePt t="36607" x="7615238" y="4281488"/>
          <p14:tracePt t="36623" x="7859713" y="4351338"/>
          <p14:tracePt t="36640" x="8121650" y="4376738"/>
          <p14:tracePt t="36658" x="8348663" y="4376738"/>
          <p14:tracePt t="36674" x="8540750" y="4376738"/>
          <p14:tracePt t="36675" x="8628063" y="4376738"/>
          <p14:tracePt t="36691" x="8724900" y="4386263"/>
          <p14:tracePt t="36706" x="8750300" y="4386263"/>
          <p14:tracePt t="36723" x="8767763" y="4386263"/>
          <p14:tracePt t="36799" x="8767763" y="4368800"/>
          <p14:tracePt t="36806" x="8767763" y="4341813"/>
          <p14:tracePt t="36814" x="8767763" y="4316413"/>
          <p14:tracePt t="36823" x="8767763" y="4298950"/>
          <p14:tracePt t="36840" x="8767763" y="4264025"/>
          <p14:tracePt t="36856" x="8742363" y="4229100"/>
          <p14:tracePt t="36873" x="8732838" y="4219575"/>
          <p14:tracePt t="36971" x="8732838" y="4211638"/>
          <p14:tracePt t="37054" x="8750300" y="4211638"/>
          <p14:tracePt t="37062" x="8759825" y="4211638"/>
          <p14:tracePt t="37072" x="8777288" y="4211638"/>
          <p14:tracePt t="37089" x="8794750" y="4219575"/>
          <p14:tracePt t="37107" x="8847138" y="4271963"/>
          <p14:tracePt t="37123" x="8899525" y="4306888"/>
          <p14:tracePt t="37124" x="8934450" y="4324350"/>
          <p14:tracePt t="37140" x="8969375" y="4359275"/>
          <p14:tracePt t="37140" x="9004300" y="4368800"/>
          <p14:tracePt t="37157" x="9039225" y="4386263"/>
          <p14:tracePt t="37158" x="9074150" y="4394200"/>
          <p14:tracePt t="37174" x="9109075" y="4403725"/>
          <p14:tracePt t="37175" x="9134475" y="4411663"/>
          <p14:tracePt t="37190" x="9205913" y="4411663"/>
          <p14:tracePt t="37206" x="9266238" y="4429125"/>
          <p14:tracePt t="37223" x="9283700" y="4429125"/>
          <p14:tracePt t="37297" x="9293225" y="4429125"/>
          <p14:tracePt t="37623" x="9318625" y="4438650"/>
          <p14:tracePt t="37631" x="9336088" y="4446588"/>
          <p14:tracePt t="37640" x="9363075" y="4464050"/>
          <p14:tracePt t="37656" x="9423400" y="4481513"/>
          <p14:tracePt t="37674" x="9440863" y="4491038"/>
          <p14:tracePt t="38320" x="9440863" y="4498975"/>
          <p14:tracePt t="38336" x="9432925" y="4543425"/>
          <p14:tracePt t="38357" x="9371013" y="4630738"/>
          <p14:tracePt t="38373" x="9293225" y="4760913"/>
          <p14:tracePt t="38374" x="9223375" y="4822825"/>
          <p14:tracePt t="38407" x="9012238" y="5014913"/>
          <p14:tracePt t="38423" x="8951913" y="5049838"/>
          <p14:tracePt t="38485" x="8942388" y="5057775"/>
          <p14:tracePt t="38490" x="8942388" y="5067300"/>
          <p14:tracePt t="38506" x="8899525" y="5102225"/>
          <p14:tracePt t="38507" x="8837613" y="5145088"/>
          <p14:tracePt t="38523" x="8785225" y="5180013"/>
          <p14:tracePt t="38540" x="8715375" y="5224463"/>
          <p14:tracePt t="38599" x="8697913" y="5214938"/>
          <p14:tracePt t="38607" x="8662988" y="5207000"/>
          <p14:tracePt t="38623" x="8558213" y="5197475"/>
          <p14:tracePt t="38640" x="8453438" y="5189538"/>
          <p14:tracePt t="38657" x="8366125" y="5189538"/>
          <p14:tracePt t="38674" x="8278813" y="5207000"/>
          <p14:tracePt t="38690" x="8208963" y="5232400"/>
          <p14:tracePt t="38706" x="8183563" y="5241925"/>
          <p14:tracePt t="38723" x="8174038" y="5249863"/>
          <p14:tracePt t="38762" x="8183563" y="5276850"/>
          <p14:tracePt t="38773" x="8201025" y="5302250"/>
          <p14:tracePt t="38794" x="8288338" y="5337175"/>
          <p14:tracePt t="38807" x="8313738" y="5346700"/>
          <p14:tracePt t="38808" x="8358188" y="5346700"/>
          <p14:tracePt t="38823" x="8418513" y="5346700"/>
          <p14:tracePt t="38841" x="8628063" y="5284788"/>
          <p14:tracePt t="38856" x="8732838" y="5232400"/>
          <p14:tracePt t="38873" x="8750300" y="5224463"/>
          <p14:tracePt t="38923" x="8732838" y="5224463"/>
          <p14:tracePt t="38940" x="8707438" y="5224463"/>
          <p14:tracePt t="38941" x="8697913" y="5224463"/>
          <p14:tracePt t="39099" x="8689975" y="5224463"/>
          <p14:tracePt t="39113" x="8637588" y="5172075"/>
          <p14:tracePt t="39123" x="8558213" y="5075238"/>
          <p14:tracePt t="39140" x="8383588" y="4875213"/>
          <p14:tracePt t="39157" x="8156575" y="4525963"/>
          <p14:tracePt t="39159" x="8008938" y="4316413"/>
          <p14:tracePt t="39173" x="7859713" y="4079875"/>
          <p14:tracePt t="39177" x="7764463" y="3852863"/>
          <p14:tracePt t="39190" x="7615238" y="3556000"/>
          <p14:tracePt t="39207" x="7527925" y="3328988"/>
          <p14:tracePt t="39224" x="7450138" y="3084513"/>
          <p14:tracePt t="39240" x="7310438" y="2743200"/>
          <p14:tracePt t="39257" x="7213600" y="2454275"/>
          <p14:tracePt t="39260" x="7178675" y="2349500"/>
          <p14:tracePt t="39273" x="7143750" y="2227263"/>
          <p14:tracePt t="39274" x="7108825" y="2114550"/>
          <p14:tracePt t="39290" x="7073900" y="2000250"/>
          <p14:tracePt t="39291" x="7056438" y="1905000"/>
          <p14:tracePt t="39306" x="6996113" y="1720850"/>
          <p14:tracePt t="39323" x="6926263" y="1520825"/>
          <p14:tracePt t="39340" x="6846888" y="1362075"/>
          <p14:tracePt t="39357" x="6759575" y="1204913"/>
          <p14:tracePt t="39373" x="6689725" y="1074738"/>
          <p14:tracePt t="39374" x="6672263" y="1012825"/>
          <p14:tracePt t="39391" x="6637338" y="830263"/>
          <p14:tracePt t="39407" x="6594475" y="681038"/>
          <p14:tracePt t="39424" x="6542088" y="541338"/>
          <p14:tracePt t="39440" x="6489700" y="411163"/>
          <p14:tracePt t="39457" x="6437313" y="323850"/>
          <p14:tracePt t="39473" x="6419850" y="244475"/>
          <p14:tracePt t="39490" x="6392863" y="122238"/>
        </p14:tracePtLst>
      </p14:laserTraceLst>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863577D-0E90-23B1-87AE-3161EAEBFE4A}"/>
              </a:ext>
            </a:extLst>
          </p:cNvPr>
          <p:cNvSpPr>
            <a:spLocks noGrp="1"/>
          </p:cNvSpPr>
          <p:nvPr>
            <p:ph type="sldNum" sz="quarter" idx="12"/>
          </p:nvPr>
        </p:nvSpPr>
        <p:spPr>
          <a:xfrm>
            <a:off x="7831666" y="6492875"/>
            <a:ext cx="2743200" cy="365125"/>
          </a:xfrm>
        </p:spPr>
        <p:txBody>
          <a:bodyPr/>
          <a:lstStyle/>
          <a:p>
            <a:fld id="{4115D9EB-8E9F-4F2D-AB75-9F27FC134265}" type="slidenum">
              <a:rPr lang="en-US" smtClean="0"/>
              <a:t>23</a:t>
            </a:fld>
            <a:endParaRPr lang="en-US"/>
          </a:p>
        </p:txBody>
      </p:sp>
      <p:sp>
        <p:nvSpPr>
          <p:cNvPr id="2" name="Footer Placeholder 1">
            <a:extLst>
              <a:ext uri="{FF2B5EF4-FFF2-40B4-BE49-F238E27FC236}">
                <a16:creationId xmlns:a16="http://schemas.microsoft.com/office/drawing/2014/main" id="{ABC1CF83-FB27-AF9F-E159-5EA14D3F9B22}"/>
              </a:ext>
            </a:extLst>
          </p:cNvPr>
          <p:cNvSpPr>
            <a:spLocks noGrp="1"/>
          </p:cNvSpPr>
          <p:nvPr>
            <p:ph type="ftr" sz="quarter" idx="11"/>
          </p:nvPr>
        </p:nvSpPr>
        <p:spPr/>
        <p:txBody>
          <a:bodyPr/>
          <a:lstStyle/>
          <a:p>
            <a:r>
              <a:rPr lang="en-US"/>
              <a:t>HIT140 - Group 8</a:t>
            </a:r>
          </a:p>
        </p:txBody>
      </p:sp>
      <p:pic>
        <p:nvPicPr>
          <p:cNvPr id="8" name="Picture 2">
            <a:extLst>
              <a:ext uri="{FF2B5EF4-FFF2-40B4-BE49-F238E27FC236}">
                <a16:creationId xmlns:a16="http://schemas.microsoft.com/office/drawing/2014/main" id="{E12FB51B-19F5-2015-4C66-9EECAB70CA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718" y="174096"/>
            <a:ext cx="2216804"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a:extLst>
              <a:ext uri="{FF2B5EF4-FFF2-40B4-BE49-F238E27FC236}">
                <a16:creationId xmlns:a16="http://schemas.microsoft.com/office/drawing/2014/main" id="{DE1CF33C-5A0A-526F-461A-A612CE648FA8}"/>
              </a:ext>
            </a:extLst>
          </p:cNvPr>
          <p:cNvCxnSpPr/>
          <p:nvPr/>
        </p:nvCxnSpPr>
        <p:spPr>
          <a:xfrm>
            <a:off x="2325511" y="948267"/>
            <a:ext cx="9324622" cy="0"/>
          </a:xfrm>
          <a:prstGeom prst="line">
            <a:avLst/>
          </a:prstGeom>
          <a:ln w="28575"/>
        </p:spPr>
        <p:style>
          <a:lnRef idx="2">
            <a:schemeClr val="accent1"/>
          </a:lnRef>
          <a:fillRef idx="0">
            <a:schemeClr val="accent1"/>
          </a:fillRef>
          <a:effectRef idx="1">
            <a:schemeClr val="accent1"/>
          </a:effectRef>
          <a:fontRef idx="minor">
            <a:schemeClr val="tx1"/>
          </a:fontRef>
        </p:style>
      </p:cxnSp>
      <p:pic>
        <p:nvPicPr>
          <p:cNvPr id="4" name="Picture 2">
            <a:extLst>
              <a:ext uri="{FF2B5EF4-FFF2-40B4-BE49-F238E27FC236}">
                <a16:creationId xmlns:a16="http://schemas.microsoft.com/office/drawing/2014/main" id="{63E4C105-E43D-98CF-6DE3-74F8262963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359700" y="5662595"/>
            <a:ext cx="1832300" cy="119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1">
            <a:extLst>
              <a:ext uri="{FF2B5EF4-FFF2-40B4-BE49-F238E27FC236}">
                <a16:creationId xmlns:a16="http://schemas.microsoft.com/office/drawing/2014/main" id="{9D16FDB5-8F04-EA82-C218-5B9436FFDD78}"/>
              </a:ext>
            </a:extLst>
          </p:cNvPr>
          <p:cNvSpPr txBox="1">
            <a:spLocks/>
          </p:cNvSpPr>
          <p:nvPr/>
        </p:nvSpPr>
        <p:spPr>
          <a:xfrm>
            <a:off x="280480" y="2186130"/>
            <a:ext cx="2880669" cy="335667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kern="100">
                <a:latin typeface="Arial" panose="020B0604020202020204" pitchFamily="34" charset="0"/>
                <a:ea typeface="Aptos" panose="020B0004020202020204" pitchFamily="34" charset="0"/>
              </a:rPr>
              <a:t>Comparing the </a:t>
            </a:r>
            <a:r>
              <a:rPr lang="en-US" sz="2000" b="1" kern="100">
                <a:latin typeface="Arial" panose="020B0604020202020204" pitchFamily="34" charset="0"/>
                <a:ea typeface="Aptos" panose="020B0004020202020204" pitchFamily="34" charset="0"/>
              </a:rPr>
              <a:t>p-value</a:t>
            </a:r>
            <a:r>
              <a:rPr lang="en-US" sz="2000" kern="100">
                <a:latin typeface="Arial" panose="020B0604020202020204" pitchFamily="34" charset="0"/>
                <a:ea typeface="Aptos" panose="020B0004020202020204" pitchFamily="34" charset="0"/>
              </a:rPr>
              <a:t> to the significance level of 0.05, we can see the p-value is 1.0, and it’s &gt; 0.05, so we accept the null hypothesis</a:t>
            </a:r>
            <a:endParaRPr lang="en-US" sz="2000">
              <a:latin typeface="Arial" panose="020B0604020202020204" pitchFamily="34" charset="0"/>
              <a:cs typeface="Arial" panose="020B0604020202020204" pitchFamily="34" charset="0"/>
            </a:endParaRPr>
          </a:p>
          <a:p>
            <a:pPr marL="0" indent="0">
              <a:buNone/>
            </a:pPr>
            <a:endParaRPr lang="en-AU" sz="200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189745EB-6F49-525B-840B-31F12014FA6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281407" y="1618395"/>
            <a:ext cx="8630113" cy="4153480"/>
          </a:xfrm>
          <a:prstGeom prst="rect">
            <a:avLst/>
          </a:prstGeom>
        </p:spPr>
      </p:pic>
      <p:sp>
        <p:nvSpPr>
          <p:cNvPr id="12" name="Title 3">
            <a:extLst>
              <a:ext uri="{FF2B5EF4-FFF2-40B4-BE49-F238E27FC236}">
                <a16:creationId xmlns:a16="http://schemas.microsoft.com/office/drawing/2014/main" id="{AA0522D9-6A01-8B3C-7CE7-9E42793D6D2D}"/>
              </a:ext>
            </a:extLst>
          </p:cNvPr>
          <p:cNvSpPr>
            <a:spLocks noGrp="1"/>
          </p:cNvSpPr>
          <p:nvPr>
            <p:ph type="title"/>
          </p:nvPr>
        </p:nvSpPr>
        <p:spPr>
          <a:xfrm>
            <a:off x="2561717" y="460433"/>
            <a:ext cx="7362077" cy="789958"/>
          </a:xfrm>
        </p:spPr>
        <p:txBody>
          <a:bodyPr>
            <a:noAutofit/>
          </a:bodyPr>
          <a:lstStyle/>
          <a:p>
            <a:pPr algn="ctr"/>
            <a:r>
              <a:rPr lang="en-GB" altLang="en-US" sz="3200">
                <a:solidFill>
                  <a:srgbClr val="2B4A76"/>
                </a:solidFill>
                <a:effectLst>
                  <a:outerShdw blurRad="38100" dist="38100" dir="2700000" algn="tl">
                    <a:srgbClr val="C0C0C0"/>
                  </a:outerShdw>
                </a:effectLst>
                <a:latin typeface="Arial" panose="020B0604020202020204" pitchFamily="34" charset="0"/>
                <a:ea typeface="Arial Unicode MS" pitchFamily="34" charset="-128"/>
                <a:cs typeface="Arial" panose="020B0604020202020204" pitchFamily="34" charset="0"/>
              </a:rPr>
              <a:t>Inferential Statistics Analyses</a:t>
            </a:r>
            <a:br>
              <a:rPr lang="en-GB" altLang="en-US" sz="3200">
                <a:solidFill>
                  <a:srgbClr val="2B4A76"/>
                </a:solidFill>
                <a:effectLst>
                  <a:outerShdw blurRad="38100" dist="38100" dir="2700000" algn="tl">
                    <a:srgbClr val="C0C0C0"/>
                  </a:outerShdw>
                </a:effectLst>
                <a:latin typeface="Arial" panose="020B0604020202020204" pitchFamily="34" charset="0"/>
                <a:ea typeface="Arial Unicode MS" pitchFamily="34" charset="-128"/>
                <a:cs typeface="Arial" panose="020B0604020202020204" pitchFamily="34" charset="0"/>
              </a:rPr>
            </a:br>
            <a:endParaRPr lang="en-AU" sz="320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2D4F0570-90F9-EF4A-55D6-C9B7B96D0B45}"/>
              </a:ext>
            </a:extLst>
          </p:cNvPr>
          <p:cNvSpPr txBox="1"/>
          <p:nvPr/>
        </p:nvSpPr>
        <p:spPr>
          <a:xfrm>
            <a:off x="280480" y="1234130"/>
            <a:ext cx="6096000" cy="400110"/>
          </a:xfrm>
          <a:prstGeom prst="rect">
            <a:avLst/>
          </a:prstGeom>
          <a:noFill/>
        </p:spPr>
        <p:txBody>
          <a:bodyPr wrap="square">
            <a:spAutoFit/>
          </a:bodyPr>
          <a:lstStyle/>
          <a:p>
            <a:r>
              <a:rPr lang="en-US" sz="2000" b="1">
                <a:latin typeface="Arial" panose="020B0604020202020204" pitchFamily="34" charset="0"/>
                <a:cs typeface="Arial" panose="020B0604020202020204" pitchFamily="34" charset="0"/>
              </a:rPr>
              <a:t>Analysis results:</a:t>
            </a:r>
          </a:p>
        </p:txBody>
      </p:sp>
    </p:spTree>
    <p:extLst>
      <p:ext uri="{BB962C8B-B14F-4D97-AF65-F5344CB8AC3E}">
        <p14:creationId xmlns:p14="http://schemas.microsoft.com/office/powerpoint/2010/main" val="892181918"/>
      </p:ext>
    </p:extLst>
  </p:cSld>
  <p:clrMapOvr>
    <a:masterClrMapping/>
  </p:clrMapOvr>
  <mc:AlternateContent xmlns:mc="http://schemas.openxmlformats.org/markup-compatibility/2006" xmlns:p14="http://schemas.microsoft.com/office/powerpoint/2010/main">
    <mc:Choice Requires="p14">
      <p:transition spd="slow" p14:dur="2000" advTm="27250"/>
    </mc:Choice>
    <mc:Fallback xmlns="">
      <p:transition spd="slow" advTm="27250"/>
    </mc:Fallback>
  </mc:AlternateContent>
  <p:extLst>
    <p:ext uri="{3A86A75C-4F4B-4683-9AE1-C65F6400EC91}">
      <p14:laserTraceLst xmlns:p14="http://schemas.microsoft.com/office/powerpoint/2010/main">
        <p14:tracePtLst>
          <p14:tracePt t="418" x="5108575" y="0"/>
          <p14:tracePt t="426" x="5030788" y="104775"/>
          <p14:tracePt t="439" x="4960938" y="201613"/>
          <p14:tracePt t="440" x="4908550" y="271463"/>
          <p14:tracePt t="455" x="4811713" y="401638"/>
          <p14:tracePt t="473" x="4733925" y="533400"/>
          <p14:tracePt t="490" x="4681538" y="620713"/>
          <p14:tracePt t="492" x="4672013" y="638175"/>
          <p14:tracePt t="506" x="4672013" y="663575"/>
          <p14:tracePt t="540" x="4672013" y="760413"/>
          <p14:tracePt t="541" x="4672013" y="785813"/>
          <p14:tracePt t="556" x="4664075" y="830263"/>
          <p14:tracePt t="573" x="4664075" y="855663"/>
          <p14:tracePt t="589" x="4664075" y="865188"/>
          <p14:tracePt t="733" x="4664075" y="855663"/>
          <p14:tracePt t="740" x="4664075" y="830263"/>
          <p14:tracePt t="757" x="4664075" y="795338"/>
          <p14:tracePt t="773" x="4664075" y="777875"/>
          <p14:tracePt t="789" x="4664075" y="768350"/>
          <p14:tracePt t="806" x="4672013" y="750888"/>
          <p14:tracePt t="839" x="4681538" y="742950"/>
          <p14:tracePt t="856" x="4681538" y="733425"/>
          <p14:tracePt t="872" x="4689475" y="733425"/>
          <p14:tracePt t="3233" x="4699000" y="733425"/>
          <p14:tracePt t="3240" x="4706938" y="733425"/>
          <p14:tracePt t="3256" x="4891088" y="795338"/>
          <p14:tracePt t="3273" x="5300663" y="908050"/>
          <p14:tracePt t="3289" x="5999163" y="1179513"/>
          <p14:tracePt t="3305" x="6829425" y="1416050"/>
          <p14:tracePt t="3322" x="7729538" y="1598613"/>
          <p14:tracePt t="3325" x="8139113" y="1695450"/>
          <p14:tracePt t="3339" x="8488363" y="1765300"/>
          <p14:tracePt t="3340" x="8715375" y="1808163"/>
          <p14:tracePt t="3356" x="8969375" y="1887538"/>
          <p14:tracePt t="3391" x="9021763" y="1930400"/>
          <p14:tracePt t="3406" x="9021763" y="1939925"/>
          <p14:tracePt t="3423" x="9012238" y="1947863"/>
          <p14:tracePt t="3440" x="9004300" y="1947863"/>
          <p14:tracePt t="3543" x="9012238" y="1947863"/>
          <p14:tracePt t="3683" x="9004300" y="1947863"/>
          <p14:tracePt t="3698" x="8977313" y="1947863"/>
          <p14:tracePt t="3706" x="8942388" y="1912938"/>
          <p14:tracePt t="3723" x="8882063" y="1878013"/>
          <p14:tracePt t="3739" x="8837613" y="1852613"/>
          <p14:tracePt t="3756" x="8812213" y="1817688"/>
          <p14:tracePt t="3773" x="8785225" y="1782763"/>
          <p14:tracePt t="3775" x="8767763" y="1755775"/>
          <p14:tracePt t="3790" x="8750300" y="1730375"/>
          <p14:tracePt t="3791" x="8724900" y="1712913"/>
          <p14:tracePt t="3807" x="8680450" y="1685925"/>
          <p14:tracePt t="3823" x="8655050" y="1668463"/>
          <p14:tracePt t="3824" x="8637588" y="1660525"/>
          <p14:tracePt t="3839" x="8567738" y="1625600"/>
          <p14:tracePt t="3856" x="8497888" y="1608138"/>
          <p14:tracePt t="3873" x="8445500" y="1590675"/>
          <p14:tracePt t="3890" x="8401050" y="1573213"/>
          <p14:tracePt t="3906" x="8313738" y="1555750"/>
          <p14:tracePt t="3922" x="8218488" y="1538288"/>
          <p14:tracePt t="3940" x="8096250" y="1520825"/>
          <p14:tracePt t="3956" x="7947025" y="1520825"/>
          <p14:tracePt t="3972" x="7789863" y="1538288"/>
          <p14:tracePt t="3989" x="7667625" y="1608138"/>
          <p14:tracePt t="4006" x="7572375" y="1677988"/>
          <p14:tracePt t="4008" x="7545388" y="1738313"/>
          <p14:tracePt t="4023" x="7519988" y="1947863"/>
          <p14:tracePt t="4039" x="7510463" y="2209800"/>
          <p14:tracePt t="4056" x="7519988" y="2446338"/>
          <p14:tracePt t="4072" x="7562850" y="2620963"/>
          <p14:tracePt t="4089" x="7615238" y="2725738"/>
          <p14:tracePt t="4106" x="7650163" y="2787650"/>
          <p14:tracePt t="4123" x="7667625" y="2822575"/>
          <p14:tracePt t="4125" x="7677150" y="2840038"/>
          <p14:tracePt t="4140" x="7685088" y="2847975"/>
          <p14:tracePt t="4141" x="7694613" y="2857500"/>
          <p14:tracePt t="4156" x="7694613" y="2874963"/>
          <p14:tracePt t="4173" x="7694613" y="2882900"/>
          <p14:tracePt t="4272" x="7702550" y="2882900"/>
          <p14:tracePt t="4289" x="7754938" y="2882900"/>
          <p14:tracePt t="4305" x="7877175" y="2900363"/>
          <p14:tracePt t="4322" x="7974013" y="2909888"/>
          <p14:tracePt t="4340" x="8016875" y="2909888"/>
          <p14:tracePt t="4356" x="8026400" y="2909888"/>
          <p14:tracePt t="4374" x="8043863" y="2909888"/>
          <p14:tracePt t="4389" x="8051800" y="2909888"/>
          <p14:tracePt t="4406" x="8069263" y="2900363"/>
          <p14:tracePt t="4422" x="8086725" y="2892425"/>
          <p14:tracePt t="4439" x="8131175" y="2840038"/>
          <p14:tracePt t="4456" x="8166100" y="2813050"/>
          <p14:tracePt t="4459" x="8174038" y="2805113"/>
          <p14:tracePt t="4473" x="8183563" y="2787650"/>
          <p14:tracePt t="4489" x="8191500" y="2770188"/>
          <p14:tracePt t="4491" x="8201025" y="2760663"/>
          <p14:tracePt t="4506" x="8218488" y="2733675"/>
          <p14:tracePt t="4539" x="8243888" y="2690813"/>
          <p14:tracePt t="4556" x="8261350" y="2646363"/>
          <p14:tracePt t="4558" x="8261350" y="2638425"/>
          <p14:tracePt t="4572" x="8261350" y="2620963"/>
          <p14:tracePt t="4576" x="8270875" y="2593975"/>
          <p14:tracePt t="4589" x="8270875" y="2568575"/>
          <p14:tracePt t="4590" x="8270875" y="2551113"/>
          <p14:tracePt t="4606" x="8288338" y="2498725"/>
          <p14:tracePt t="4622" x="8305800" y="2454275"/>
          <p14:tracePt t="4639" x="8313738" y="2411413"/>
          <p14:tracePt t="4658" x="8313738" y="2366963"/>
          <p14:tracePt t="4673" x="8323263" y="2324100"/>
          <p14:tracePt t="4675" x="8323263" y="2297113"/>
          <p14:tracePt t="4690" x="8323263" y="2271713"/>
          <p14:tracePt t="4706" x="8323263" y="2201863"/>
          <p14:tracePt t="4722" x="8323263" y="2184400"/>
          <p14:tracePt t="4724" x="8323263" y="2157413"/>
          <p14:tracePt t="4739" x="8323263" y="2122488"/>
          <p14:tracePt t="4756" x="8313738" y="2097088"/>
          <p14:tracePt t="4773" x="8296275" y="2079625"/>
          <p14:tracePt t="4789" x="8288338" y="2044700"/>
          <p14:tracePt t="4807" x="8270875" y="1974850"/>
          <p14:tracePt t="4823" x="8261350" y="1957388"/>
          <p14:tracePt t="4824" x="8253413" y="1930400"/>
          <p14:tracePt t="4839" x="8235950" y="1878013"/>
          <p14:tracePt t="4856" x="8218488" y="1843088"/>
          <p14:tracePt t="4872" x="8208963" y="1835150"/>
          <p14:tracePt t="4889" x="8201025" y="1817688"/>
          <p14:tracePt t="4906" x="8191500" y="1808163"/>
          <p14:tracePt t="4923" x="8183563" y="1800225"/>
          <p14:tracePt t="4924" x="8174038" y="1800225"/>
          <p14:tracePt t="4956" x="8156575" y="1790700"/>
          <p14:tracePt t="4973" x="8139113" y="1773238"/>
          <p14:tracePt t="4989" x="8121650" y="1765300"/>
          <p14:tracePt t="5006" x="8096250" y="1765300"/>
          <p14:tracePt t="5023" x="8086725" y="1765300"/>
          <p14:tracePt t="5024" x="8078788" y="1765300"/>
          <p14:tracePt t="5047" x="8069263" y="1765300"/>
          <p14:tracePt t="5072" x="8061325" y="1765300"/>
          <p14:tracePt t="5089" x="8051800" y="1773238"/>
          <p14:tracePt t="5106" x="8008938" y="1800225"/>
          <p14:tracePt t="5123" x="7947025" y="1852613"/>
          <p14:tracePt t="5125" x="7921625" y="1878013"/>
          <p14:tracePt t="5140" x="7894638" y="1905000"/>
          <p14:tracePt t="5141" x="7877175" y="1930400"/>
          <p14:tracePt t="5157" x="7869238" y="1974850"/>
          <p14:tracePt t="5173" x="7859713" y="1982788"/>
          <p14:tracePt t="5174" x="7851775" y="1992313"/>
          <p14:tracePt t="5281" x="7851775" y="2000250"/>
          <p14:tracePt t="5296" x="7851775" y="2009775"/>
          <p14:tracePt t="5623" x="7859713" y="2009775"/>
          <p14:tracePt t="5685" x="7859713" y="2017713"/>
          <p14:tracePt t="5698" x="7851775" y="2027238"/>
          <p14:tracePt t="5707" x="7842250" y="2035175"/>
          <p14:tracePt t="5722" x="7834313" y="2035175"/>
          <p14:tracePt t="5724" x="7824788" y="2044700"/>
          <p14:tracePt t="5739" x="7807325" y="2052638"/>
          <p14:tracePt t="5741" x="7772400" y="2062163"/>
          <p14:tracePt t="5756" x="7642225" y="2079625"/>
          <p14:tracePt t="5773" x="7475538" y="2087563"/>
          <p14:tracePt t="5806" x="7021513" y="2035175"/>
          <p14:tracePt t="5839" x="6646863" y="1982788"/>
          <p14:tracePt t="5856" x="6577013" y="1974850"/>
          <p14:tracePt t="5872" x="6497638" y="1947863"/>
          <p14:tracePt t="5889" x="6384925" y="1930400"/>
          <p14:tracePt t="5905" x="6297613" y="1912938"/>
          <p14:tracePt t="5923" x="6227763" y="1905000"/>
          <p14:tracePt t="5924" x="6200775" y="1895475"/>
          <p14:tracePt t="5941" x="6157913" y="1887538"/>
          <p14:tracePt t="5956" x="6140450" y="1887538"/>
          <p14:tracePt t="5957" x="6113463" y="1878013"/>
          <p14:tracePt t="5973" x="6086475" y="1870075"/>
          <p14:tracePt t="5989" x="6051550" y="1870075"/>
          <p14:tracePt t="6005" x="5991225" y="1860550"/>
          <p14:tracePt t="6023" x="5911850" y="1852613"/>
          <p14:tracePt t="6025" x="5886450" y="1852613"/>
          <p14:tracePt t="6039" x="5851525" y="1843088"/>
          <p14:tracePt t="6040" x="5816600" y="1843088"/>
          <p14:tracePt t="6057" x="5764213" y="1835150"/>
          <p14:tracePt t="6072" x="5729288" y="1835150"/>
          <p14:tracePt t="6073" x="5694363" y="1835150"/>
          <p14:tracePt t="6089" x="5597525" y="1825625"/>
          <p14:tracePt t="6106" x="5492750" y="1825625"/>
          <p14:tracePt t="6122" x="5405438" y="1835150"/>
          <p14:tracePt t="6139" x="5318125" y="1852613"/>
          <p14:tracePt t="6140" x="5300663" y="1860550"/>
          <p14:tracePt t="6155" x="5292725" y="1860550"/>
          <p14:tracePt t="6391" x="5292725" y="1870075"/>
          <p14:tracePt t="6413" x="5292725" y="1878013"/>
          <p14:tracePt t="6661" x="5265738" y="1878013"/>
          <p14:tracePt t="6669" x="5257800" y="1870075"/>
          <p14:tracePt t="6689" x="5248275" y="1860550"/>
          <p14:tracePt t="6706" x="5230813" y="1852613"/>
          <p14:tracePt t="6708" x="5222875" y="1843088"/>
          <p14:tracePt t="6722" x="5213350" y="1843088"/>
          <p14:tracePt t="6723" x="5213350" y="1835150"/>
          <p14:tracePt t="6739" x="5195888" y="1825625"/>
          <p14:tracePt t="6756" x="5187950" y="1825625"/>
          <p14:tracePt t="6773" x="5170488" y="1825625"/>
          <p14:tracePt t="6789" x="5143500" y="1835150"/>
          <p14:tracePt t="6806" x="5100638" y="1852613"/>
          <p14:tracePt t="6808" x="5065713" y="1860550"/>
          <p14:tracePt t="6823" x="5030788" y="1878013"/>
          <p14:tracePt t="6824" x="5013325" y="1887538"/>
          <p14:tracePt t="6839" x="5003800" y="1887538"/>
          <p14:tracePt t="6841" x="4995863" y="1887538"/>
          <p14:tracePt t="6862" x="4995863" y="1895475"/>
          <p14:tracePt t="6874" x="4960938" y="1947863"/>
          <p14:tracePt t="6889" x="4933950" y="2097088"/>
          <p14:tracePt t="6906" x="4908550" y="2244725"/>
          <p14:tracePt t="6922" x="4908550" y="2314575"/>
          <p14:tracePt t="6939" x="4916488" y="2359025"/>
          <p14:tracePt t="6940" x="4943475" y="2376488"/>
          <p14:tracePt t="6957" x="5056188" y="2401888"/>
          <p14:tracePt t="6973" x="5143500" y="2401888"/>
          <p14:tracePt t="6975" x="5240338" y="2401888"/>
          <p14:tracePt t="7006" x="5607050" y="2324100"/>
          <p14:tracePt t="7023" x="5702300" y="2262188"/>
          <p14:tracePt t="7039" x="5746750" y="2209800"/>
          <p14:tracePt t="7056" x="5772150" y="2097088"/>
          <p14:tracePt t="7072" x="5772150" y="2035175"/>
          <p14:tracePt t="7073" x="5772150" y="2000250"/>
          <p14:tracePt t="7089" x="5746750" y="1947863"/>
          <p14:tracePt t="7106" x="5676900" y="1905000"/>
          <p14:tracePt t="7123" x="5545138" y="1905000"/>
          <p14:tracePt t="7139" x="5327650" y="1947863"/>
          <p14:tracePt t="7156" x="5118100" y="2009775"/>
          <p14:tracePt t="7158" x="5038725" y="2035175"/>
          <p14:tracePt t="7173" x="4995863" y="2062163"/>
          <p14:tracePt t="7189" x="4986338" y="2070100"/>
          <p14:tracePt t="7191" x="4986338" y="2079625"/>
          <p14:tracePt t="7223" x="5048250" y="2114550"/>
          <p14:tracePt t="7239" x="5108575" y="2114550"/>
          <p14:tracePt t="7255" x="5205413" y="2122488"/>
          <p14:tracePt t="7273" x="5353050" y="2122488"/>
          <p14:tracePt t="7290" x="5772150" y="2097088"/>
          <p14:tracePt t="7306" x="6051550" y="2052638"/>
          <p14:tracePt t="7322" x="6315075" y="2017713"/>
          <p14:tracePt t="7339" x="6480175" y="1992313"/>
          <p14:tracePt t="7356" x="6567488" y="1982788"/>
          <p14:tracePt t="7360" x="6611938" y="1982788"/>
          <p14:tracePt t="7374" x="6777038" y="1982788"/>
          <p14:tracePt t="7389" x="6881813" y="2000250"/>
          <p14:tracePt t="7406" x="7258050" y="2035175"/>
          <p14:tracePt t="7423" x="7562850" y="2105025"/>
          <p14:tracePt t="7439" x="7754938" y="2139950"/>
          <p14:tracePt t="7473" x="7824788" y="2157413"/>
          <p14:tracePt t="7561" x="7834313" y="2157413"/>
          <p14:tracePt t="7568" x="7834313" y="2149475"/>
          <p14:tracePt t="7639" x="7834313" y="2139950"/>
          <p14:tracePt t="7655" x="7834313" y="2132013"/>
          <p14:tracePt t="7811" x="7824788" y="2132013"/>
          <p14:tracePt t="15655" x="7816850" y="2149475"/>
          <p14:tracePt t="15663" x="7816850" y="2174875"/>
          <p14:tracePt t="15673" x="7807325" y="2192338"/>
          <p14:tracePt t="15690" x="7789863" y="2236788"/>
          <p14:tracePt t="15707" x="7781925" y="2244725"/>
          <p14:tracePt t="15710" x="7781925" y="2254250"/>
          <p14:tracePt t="15723" x="7781925" y="2262188"/>
          <p14:tracePt t="15757" x="7781925" y="2271713"/>
          <p14:tracePt t="15773" x="7781925" y="2289175"/>
          <p14:tracePt t="15790" x="7781925" y="2297113"/>
          <p14:tracePt t="15811" x="7781925" y="2306638"/>
          <p14:tracePt t="15889" x="7781925" y="2314575"/>
          <p14:tracePt t="15896" x="7789863" y="2324100"/>
          <p14:tracePt t="15906" x="7789863" y="2332038"/>
          <p14:tracePt t="15940" x="7789863" y="2341563"/>
          <p14:tracePt t="15973" x="7799388" y="2341563"/>
          <p14:tracePt t="16026" x="7799388" y="2349500"/>
          <p14:tracePt t="16039" x="7799388" y="2359025"/>
          <p14:tracePt t="16072" x="7807325" y="2359025"/>
          <p14:tracePt t="16532" x="7816850" y="2359025"/>
          <p14:tracePt t="16540" x="7824788" y="2359025"/>
          <p14:tracePt t="16556" x="7851775" y="2376488"/>
          <p14:tracePt t="16573" x="7894638" y="2384425"/>
          <p14:tracePt t="16590" x="7939088" y="2401888"/>
          <p14:tracePt t="16606" x="7947025" y="2401888"/>
          <p14:tracePt t="16609" x="7956550" y="2401888"/>
          <p14:tracePt t="16703" x="7964488" y="2401888"/>
          <p14:tracePt t="16719" x="7974013" y="2393950"/>
          <p14:tracePt t="16740" x="7981950" y="2393950"/>
          <p14:tracePt t="16757" x="7991475" y="2384425"/>
          <p14:tracePt t="16774" x="8016875" y="2366963"/>
          <p14:tracePt t="16790" x="8043863" y="2359025"/>
          <p14:tracePt t="16791" x="8061325" y="2341563"/>
          <p14:tracePt t="16807" x="8096250" y="2314575"/>
          <p14:tracePt t="16823" x="8104188" y="2306638"/>
          <p14:tracePt t="16840" x="8104188" y="2297113"/>
          <p14:tracePt t="16897" x="8113713" y="2297113"/>
          <p14:tracePt t="16923" x="8139113" y="2262188"/>
          <p14:tracePt t="16940" x="8148638" y="2236788"/>
          <p14:tracePt t="16956" x="8166100" y="2219325"/>
          <p14:tracePt t="16973" x="8166100" y="2209800"/>
          <p14:tracePt t="16990" x="8166100" y="2201863"/>
          <p14:tracePt t="17006" x="8174038" y="2192338"/>
          <p14:tracePt t="17007" x="8183563" y="2192338"/>
          <p14:tracePt t="17040" x="8201025" y="2149475"/>
          <p14:tracePt t="17056" x="8218488" y="2122488"/>
          <p14:tracePt t="17090" x="8218488" y="2114550"/>
          <p14:tracePt t="17129" x="8218488" y="2105025"/>
          <p14:tracePt t="17145" x="8226425" y="2087563"/>
          <p14:tracePt t="17152" x="8226425" y="2062163"/>
          <p14:tracePt t="17173" x="8226425" y="2035175"/>
          <p14:tracePt t="17190" x="8226425" y="1982788"/>
          <p14:tracePt t="17207" x="8226425" y="1957388"/>
          <p14:tracePt t="17223" x="8226425" y="1947863"/>
          <p14:tracePt t="17224" x="8218488" y="1939925"/>
          <p14:tracePt t="17239" x="8218488" y="1930400"/>
          <p14:tracePt t="17256" x="8208963" y="1912938"/>
          <p14:tracePt t="17273" x="8201025" y="1912938"/>
          <p14:tracePt t="17290" x="8191500" y="1895475"/>
          <p14:tracePt t="17307" x="8174038" y="1878013"/>
          <p14:tracePt t="17310" x="8166100" y="1852613"/>
          <p14:tracePt t="17324" x="8156575" y="1825625"/>
          <p14:tracePt t="17340" x="8139113" y="1808163"/>
          <p14:tracePt t="17356" x="8131175" y="1782763"/>
          <p14:tracePt t="17373" x="8121650" y="1782763"/>
          <p14:tracePt t="17390" x="8113713" y="1765300"/>
          <p14:tracePt t="17406" x="8096250" y="1765300"/>
          <p14:tracePt t="17409" x="8086725" y="1765300"/>
          <p14:tracePt t="17423" x="8086725" y="1755775"/>
          <p14:tracePt t="17425" x="8078788" y="1755775"/>
          <p14:tracePt t="17442" x="8051800" y="1747838"/>
          <p14:tracePt t="17456" x="8016875" y="1747838"/>
          <p14:tracePt t="17473" x="7956550" y="1765300"/>
          <p14:tracePt t="17490" x="7894638" y="1800225"/>
          <p14:tracePt t="17506" x="7842250" y="1843088"/>
          <p14:tracePt t="17523" x="7816850" y="1887538"/>
          <p14:tracePt t="17524" x="7807325" y="1912938"/>
          <p14:tracePt t="17541" x="7799388" y="1992313"/>
          <p14:tracePt t="17557" x="7799388" y="2070100"/>
          <p14:tracePt t="17573" x="7799388" y="2114550"/>
          <p14:tracePt t="17574" x="7807325" y="2174875"/>
          <p14:tracePt t="17590" x="7824788" y="2271713"/>
          <p14:tracePt t="17606" x="7851775" y="2314575"/>
          <p14:tracePt t="17623" x="7859713" y="2349500"/>
          <p14:tracePt t="17640" x="7877175" y="2359025"/>
          <p14:tracePt t="17643" x="7886700" y="2366963"/>
          <p14:tracePt t="17657" x="7894638" y="2384425"/>
          <p14:tracePt t="17843" x="7904163" y="2384425"/>
          <p14:tracePt t="17850" x="7912100" y="2393950"/>
          <p14:tracePt t="17858" x="7921625" y="2401888"/>
          <p14:tracePt t="17873" x="7929563" y="2401888"/>
          <p14:tracePt t="17875" x="7947025" y="2411413"/>
          <p14:tracePt t="17891" x="7981950" y="2428875"/>
          <p14:tracePt t="17906" x="7999413" y="2436813"/>
          <p14:tracePt t="17925" x="8008938" y="2436813"/>
          <p14:tracePt t="17940" x="8026400" y="2436813"/>
          <p14:tracePt t="17957" x="8034338" y="2436813"/>
          <p14:tracePt t="17973" x="8043863" y="2436813"/>
          <p14:tracePt t="17975" x="8051800" y="2436813"/>
          <p14:tracePt t="18029" x="8061325" y="2428875"/>
          <p14:tracePt t="18037" x="8069263" y="2428875"/>
          <p14:tracePt t="18047" x="8069263" y="2419350"/>
          <p14:tracePt t="18056" x="8086725" y="2401888"/>
          <p14:tracePt t="18074" x="8096250" y="2393950"/>
          <p14:tracePt t="18090" x="8104188" y="2376488"/>
          <p14:tracePt t="18123" x="8113713" y="2376488"/>
          <p14:tracePt t="18139" x="8121650" y="2359025"/>
          <p14:tracePt t="18156" x="8139113" y="2349500"/>
          <p14:tracePt t="18173" x="8139113" y="2332038"/>
          <p14:tracePt t="18190" x="8156575" y="2314575"/>
          <p14:tracePt t="18240" x="8156575" y="2306638"/>
          <p14:tracePt t="18273" x="8166100" y="2297113"/>
          <p14:tracePt t="18290" x="8166100" y="2289175"/>
          <p14:tracePt t="18306" x="8166100" y="2271713"/>
          <p14:tracePt t="18323" x="8166100" y="2262188"/>
          <p14:tracePt t="18325" x="8166100" y="2254250"/>
          <p14:tracePt t="18340" x="8166100" y="2227263"/>
          <p14:tracePt t="18356" x="8166100" y="2201863"/>
          <p14:tracePt t="18373" x="8166100" y="2174875"/>
          <p14:tracePt t="18390" x="8166100" y="2166938"/>
          <p14:tracePt t="18407" x="8166100" y="2157413"/>
          <p14:tracePt t="18423" x="8166100" y="2139950"/>
          <p14:tracePt t="18425" x="8156575" y="2132013"/>
          <p14:tracePt t="18440" x="8156575" y="2122488"/>
          <p14:tracePt t="18457" x="8148638" y="2114550"/>
          <p14:tracePt t="18474" x="8148638" y="2097088"/>
          <p14:tracePt t="18506" x="8113713" y="2027238"/>
          <p14:tracePt t="18523" x="8113713" y="2017713"/>
          <p14:tracePt t="18540" x="8113713" y="2009775"/>
          <p14:tracePt t="18542" x="8113713" y="2000250"/>
          <p14:tracePt t="18557" x="8104188" y="2000250"/>
          <p14:tracePt t="18559" x="8104188" y="1992313"/>
          <p14:tracePt t="18573" x="8104188" y="1982788"/>
          <p14:tracePt t="18575" x="8096250" y="1982788"/>
          <p14:tracePt t="18590" x="8086725" y="1965325"/>
          <p14:tracePt t="18607" x="8086725" y="1957388"/>
          <p14:tracePt t="18624" x="8086725" y="1947863"/>
          <p14:tracePt t="19411" x="8078788" y="1947863"/>
          <p14:tracePt t="19427" x="8061325" y="1939925"/>
          <p14:tracePt t="19439" x="8051800" y="1930400"/>
          <p14:tracePt t="19459" x="8034338" y="1912938"/>
          <p14:tracePt t="19473" x="8026400" y="1912938"/>
          <p14:tracePt t="19823" x="8026400" y="1922463"/>
          <p14:tracePt t="19838" x="8026400" y="1930400"/>
          <p14:tracePt t="19844" x="8026400" y="1939925"/>
          <p14:tracePt t="19856" x="8026400" y="1947863"/>
          <p14:tracePt t="20358" x="8026400" y="1957388"/>
          <p14:tracePt t="20364" x="8026400" y="1974850"/>
          <p14:tracePt t="20389" x="7929563" y="2079625"/>
          <p14:tracePt t="20406" x="7754938" y="2149475"/>
          <p14:tracePt t="20424" x="7545388" y="2209800"/>
          <p14:tracePt t="20440" x="7353300" y="2254250"/>
          <p14:tracePt t="20456" x="7083425" y="2297113"/>
          <p14:tracePt t="20473" x="6934200" y="2324100"/>
          <p14:tracePt t="20475" x="6899275" y="2332038"/>
          <p14:tracePt t="20489" x="6891338" y="2341563"/>
          <p14:tracePt t="20544" x="6916738" y="2341563"/>
          <p14:tracePt t="20551" x="6951663" y="2341563"/>
          <p14:tracePt t="20559" x="6978650" y="2341563"/>
          <p14:tracePt t="20591" x="7265988" y="2306638"/>
          <p14:tracePt t="20607" x="7519988" y="2279650"/>
          <p14:tracePt t="20623" x="7720013" y="2262188"/>
          <p14:tracePt t="20640" x="7869238" y="2262188"/>
          <p14:tracePt t="20656" x="7921625" y="2262188"/>
          <p14:tracePt t="20674" x="7939088" y="2279650"/>
          <p14:tracePt t="20691" x="7974013" y="2306638"/>
          <p14:tracePt t="20706" x="7981950" y="2314575"/>
          <p14:tracePt t="20709" x="7991475" y="2324100"/>
          <p14:tracePt t="20723" x="7999413" y="2324100"/>
          <p14:tracePt t="20724" x="8008938" y="2332038"/>
          <p14:tracePt t="20740" x="8016875" y="2332038"/>
          <p14:tracePt t="20776" x="8016875" y="2341563"/>
          <p14:tracePt t="20792" x="7991475" y="2359025"/>
          <p14:tracePt t="20807" x="7981950" y="2376488"/>
          <p14:tracePt t="20823" x="7974013" y="2384425"/>
          <p14:tracePt t="20824" x="7964488" y="2393950"/>
          <p14:tracePt t="20840" x="7956550" y="2411413"/>
          <p14:tracePt t="20873" x="7939088" y="2428875"/>
          <p14:tracePt t="20890" x="7921625" y="2454275"/>
          <p14:tracePt t="20893" x="7912100" y="2471738"/>
          <p14:tracePt t="20923" x="7894638" y="2481263"/>
          <p14:tracePt t="20940" x="7894638" y="2489200"/>
          <p14:tracePt t="20988" x="7904163" y="2489200"/>
          <p14:tracePt t="21001" x="7912100" y="2489200"/>
          <p14:tracePt t="21008" x="7921625" y="2489200"/>
          <p14:tracePt t="21040" x="7921625" y="2516188"/>
          <p14:tracePt t="21073" x="7912100" y="2533650"/>
          <p14:tracePt t="21089" x="7904163" y="2559050"/>
          <p14:tracePt t="21106" x="7886700" y="2568575"/>
          <p14:tracePt t="21123" x="7877175" y="2586038"/>
          <p14:tracePt t="21141" x="7851775" y="2603500"/>
          <p14:tracePt t="21156" x="7842250" y="2603500"/>
          <p14:tracePt t="21173" x="7842250" y="2611438"/>
          <p14:tracePt t="21190" x="7869238" y="2611438"/>
          <p14:tracePt t="21207" x="7956550" y="2611438"/>
          <p14:tracePt t="21224" x="8096250" y="2593975"/>
          <p14:tracePt t="21240" x="8166100" y="2593975"/>
          <p14:tracePt t="21273" x="8156575" y="2611438"/>
          <p14:tracePt t="21289" x="8104188" y="2655888"/>
          <p14:tracePt t="21306" x="8061325" y="2673350"/>
          <p14:tracePt t="21324" x="8051800" y="2681288"/>
          <p14:tracePt t="21429" x="8061325" y="2681288"/>
          <p14:tracePt t="21437" x="8069263" y="2690813"/>
          <p14:tracePt t="21444" x="8078788" y="2690813"/>
          <p14:tracePt t="21456" x="8078788" y="2698750"/>
          <p14:tracePt t="21458" x="8086725" y="2698750"/>
          <p14:tracePt t="21473" x="8086725" y="2708275"/>
          <p14:tracePt t="21583" x="8086725" y="2716213"/>
          <p14:tracePt t="21599" x="8078788" y="2725738"/>
          <p14:tracePt t="21623" x="8061325" y="2733675"/>
          <p14:tracePt t="21640" x="8051800" y="2743200"/>
          <p14:tracePt t="22142" x="8043863" y="2743200"/>
          <p14:tracePt t="22204" x="8034338" y="2743200"/>
          <p14:tracePt t="23454" x="8016875" y="2752725"/>
          <p14:tracePt t="23473" x="8008938" y="2752725"/>
          <p14:tracePt t="23489" x="7999413" y="2760663"/>
          <p14:tracePt t="23601" x="8008938" y="2752725"/>
          <p14:tracePt t="23702" x="8016875" y="2743200"/>
          <p14:tracePt t="23710" x="8026400" y="2733675"/>
          <p14:tracePt t="23741" x="8043863" y="2725738"/>
          <p14:tracePt t="23835" x="8051800" y="2725738"/>
          <p14:tracePt t="23849" x="8069263" y="2725738"/>
          <p14:tracePt t="23857" x="8096250" y="2725738"/>
          <p14:tracePt t="23873" x="8148638" y="2725738"/>
          <p14:tracePt t="23890" x="8270875" y="2716213"/>
          <p14:tracePt t="23907" x="8428038" y="2716213"/>
          <p14:tracePt t="23923" x="8655050" y="2690813"/>
          <p14:tracePt t="23939" x="8924925" y="2663825"/>
          <p14:tracePt t="23956" x="9205913" y="2646363"/>
          <p14:tracePt t="23958" x="9336088" y="2620963"/>
          <p14:tracePt t="23974" x="9572625" y="2593975"/>
          <p14:tracePt t="23990" x="9737725" y="2576513"/>
          <p14:tracePt t="24006" x="9834563" y="2559050"/>
          <p14:tracePt t="24023" x="9886950" y="2551113"/>
          <p14:tracePt t="24040" x="9904413" y="2551113"/>
          <p14:tracePt t="24056" x="9912350" y="2551113"/>
          <p14:tracePt t="24215" x="9912350" y="2541588"/>
          <p14:tracePt t="24322" x="9894888" y="2533650"/>
          <p14:tracePt t="24330" x="9886950" y="2533650"/>
          <p14:tracePt t="24339" x="9886950" y="2524125"/>
          <p14:tracePt t="24373" x="9869488" y="2524125"/>
          <p14:tracePt t="24491" x="9859963" y="2524125"/>
          <p14:tracePt t="24507" x="9825038" y="2506663"/>
          <p14:tracePt t="24509" x="9825038" y="2498725"/>
          <p14:tracePt t="24523" x="9807575" y="2489200"/>
          <p14:tracePt t="24525" x="9799638" y="2489200"/>
          <p14:tracePt t="24556" x="9790113" y="2489200"/>
          <p14:tracePt t="24950" x="9799638" y="2489200"/>
          <p14:tracePt t="24957" x="9807575" y="2489200"/>
          <p14:tracePt t="24972" x="9817100" y="2489200"/>
          <p14:tracePt t="25044" x="9825038" y="2489200"/>
          <p14:tracePt t="25056" x="9834563" y="2489200"/>
          <p14:tracePt t="25145" x="9852025" y="2489200"/>
          <p14:tracePt t="25173" x="9859963" y="2489200"/>
          <p14:tracePt t="25400" x="9852025" y="2489200"/>
          <p14:tracePt t="25420" x="9842500" y="2489200"/>
          <p14:tracePt t="25953" x="9834563" y="2489200"/>
          <p14:tracePt t="25961" x="9825038" y="2489200"/>
          <p14:tracePt t="25972" x="9825038" y="2506663"/>
          <p14:tracePt t="25990" x="9807575" y="2516188"/>
          <p14:tracePt t="25990" x="9799638" y="2524125"/>
          <p14:tracePt t="26006" x="9799638" y="2533650"/>
          <p14:tracePt t="26155" x="9790113" y="2533650"/>
          <p14:tracePt t="26170" x="9782175" y="2533650"/>
          <p14:tracePt t="26176" x="9772650" y="2533650"/>
          <p14:tracePt t="26190" x="9755188" y="2541588"/>
          <p14:tracePt t="26206" x="9720263" y="2559050"/>
          <p14:tracePt t="26207" x="9694863" y="2568575"/>
          <p14:tracePt t="26223" x="9677400" y="2576513"/>
          <p14:tracePt t="26224" x="9667875" y="2576513"/>
          <p14:tracePt t="26256" x="9615488" y="2603500"/>
          <p14:tracePt t="26273" x="9563100" y="2611438"/>
          <p14:tracePt t="26290" x="9528175" y="2611438"/>
          <p14:tracePt t="26307" x="9493250" y="2611438"/>
          <p14:tracePt t="26310" x="9467850" y="2620963"/>
          <p14:tracePt t="26323" x="9432925" y="2620963"/>
          <p14:tracePt t="26340" x="9293225" y="2620963"/>
          <p14:tracePt t="26341" x="9205913" y="2603500"/>
          <p14:tracePt t="26356" x="9117013" y="2603500"/>
          <p14:tracePt t="26357" x="9039225" y="2593975"/>
          <p14:tracePt t="26373" x="8916988" y="2576513"/>
          <p14:tracePt t="26390" x="8777288" y="2506663"/>
          <p14:tracePt t="26407" x="8645525" y="2411413"/>
          <p14:tracePt t="26423" x="8532813" y="2271713"/>
          <p14:tracePt t="26440" x="8393113" y="2114550"/>
          <p14:tracePt t="26442" x="8305800" y="2027238"/>
          <p14:tracePt t="26458" x="8131175" y="1887538"/>
          <p14:tracePt t="26473" x="7974013" y="1765300"/>
          <p14:tracePt t="26489" x="7824788" y="1677988"/>
          <p14:tracePt t="26506" x="7650163" y="1555750"/>
          <p14:tracePt t="26523" x="7475538" y="1433513"/>
          <p14:tracePt t="26540" x="7300913" y="1249363"/>
          <p14:tracePt t="26557" x="7143750" y="1030288"/>
          <p14:tracePt t="26558" x="7056438" y="925513"/>
          <p14:tracePt t="26573" x="6986588" y="830263"/>
          <p14:tracePt t="26574" x="6916738" y="750888"/>
          <p14:tracePt t="26589" x="6794500" y="603250"/>
          <p14:tracePt t="26607" x="6699250" y="498475"/>
          <p14:tracePt t="26622" x="6629400" y="419100"/>
          <p14:tracePt t="26639" x="6559550" y="341313"/>
          <p14:tracePt t="26657" x="6489700" y="236538"/>
          <p14:tracePt t="26658" x="6445250" y="166688"/>
          <p14:tracePt t="26673" x="6402388" y="87313"/>
          <p14:tracePt t="26673" x="6367463" y="9525"/>
        </p14:tracePtLst>
      </p14:laserTraceLst>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863577D-0E90-23B1-87AE-3161EAEBFE4A}"/>
              </a:ext>
            </a:extLst>
          </p:cNvPr>
          <p:cNvSpPr>
            <a:spLocks noGrp="1"/>
          </p:cNvSpPr>
          <p:nvPr>
            <p:ph type="sldNum" sz="quarter" idx="12"/>
          </p:nvPr>
        </p:nvSpPr>
        <p:spPr>
          <a:xfrm>
            <a:off x="7831666" y="6492875"/>
            <a:ext cx="2743200" cy="365125"/>
          </a:xfrm>
        </p:spPr>
        <p:txBody>
          <a:bodyPr/>
          <a:lstStyle/>
          <a:p>
            <a:fld id="{4115D9EB-8E9F-4F2D-AB75-9F27FC134265}" type="slidenum">
              <a:rPr lang="en-US" smtClean="0"/>
              <a:t>24</a:t>
            </a:fld>
            <a:endParaRPr lang="en-US"/>
          </a:p>
        </p:txBody>
      </p:sp>
      <p:sp>
        <p:nvSpPr>
          <p:cNvPr id="2" name="Footer Placeholder 1">
            <a:extLst>
              <a:ext uri="{FF2B5EF4-FFF2-40B4-BE49-F238E27FC236}">
                <a16:creationId xmlns:a16="http://schemas.microsoft.com/office/drawing/2014/main" id="{ABC1CF83-FB27-AF9F-E159-5EA14D3F9B22}"/>
              </a:ext>
            </a:extLst>
          </p:cNvPr>
          <p:cNvSpPr>
            <a:spLocks noGrp="1"/>
          </p:cNvSpPr>
          <p:nvPr>
            <p:ph type="ftr" sz="quarter" idx="11"/>
          </p:nvPr>
        </p:nvSpPr>
        <p:spPr/>
        <p:txBody>
          <a:bodyPr/>
          <a:lstStyle/>
          <a:p>
            <a:r>
              <a:rPr lang="en-US"/>
              <a:t>HIT140 - Group 8</a:t>
            </a:r>
          </a:p>
        </p:txBody>
      </p:sp>
      <p:pic>
        <p:nvPicPr>
          <p:cNvPr id="8" name="Picture 2">
            <a:extLst>
              <a:ext uri="{FF2B5EF4-FFF2-40B4-BE49-F238E27FC236}">
                <a16:creationId xmlns:a16="http://schemas.microsoft.com/office/drawing/2014/main" id="{E12FB51B-19F5-2015-4C66-9EECAB70CA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718" y="174096"/>
            <a:ext cx="2216804"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a:extLst>
              <a:ext uri="{FF2B5EF4-FFF2-40B4-BE49-F238E27FC236}">
                <a16:creationId xmlns:a16="http://schemas.microsoft.com/office/drawing/2014/main" id="{DE1CF33C-5A0A-526F-461A-A612CE648FA8}"/>
              </a:ext>
            </a:extLst>
          </p:cNvPr>
          <p:cNvCxnSpPr/>
          <p:nvPr/>
        </p:nvCxnSpPr>
        <p:spPr>
          <a:xfrm>
            <a:off x="2325511" y="948267"/>
            <a:ext cx="9324622" cy="0"/>
          </a:xfrm>
          <a:prstGeom prst="line">
            <a:avLst/>
          </a:prstGeom>
          <a:ln w="28575"/>
        </p:spPr>
        <p:style>
          <a:lnRef idx="2">
            <a:schemeClr val="accent1"/>
          </a:lnRef>
          <a:fillRef idx="0">
            <a:schemeClr val="accent1"/>
          </a:fillRef>
          <a:effectRef idx="1">
            <a:schemeClr val="accent1"/>
          </a:effectRef>
          <a:fontRef idx="minor">
            <a:schemeClr val="tx1"/>
          </a:fontRef>
        </p:style>
      </p:cxnSp>
      <p:pic>
        <p:nvPicPr>
          <p:cNvPr id="4" name="Picture 2">
            <a:extLst>
              <a:ext uri="{FF2B5EF4-FFF2-40B4-BE49-F238E27FC236}">
                <a16:creationId xmlns:a16="http://schemas.microsoft.com/office/drawing/2014/main" id="{63E4C105-E43D-98CF-6DE3-74F8262963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10359700" y="5662595"/>
            <a:ext cx="1832300" cy="119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3">
            <a:extLst>
              <a:ext uri="{FF2B5EF4-FFF2-40B4-BE49-F238E27FC236}">
                <a16:creationId xmlns:a16="http://schemas.microsoft.com/office/drawing/2014/main" id="{AA0522D9-6A01-8B3C-7CE7-9E42793D6D2D}"/>
              </a:ext>
            </a:extLst>
          </p:cNvPr>
          <p:cNvSpPr>
            <a:spLocks noGrp="1"/>
          </p:cNvSpPr>
          <p:nvPr>
            <p:ph type="title"/>
          </p:nvPr>
        </p:nvSpPr>
        <p:spPr>
          <a:xfrm>
            <a:off x="2561717" y="460433"/>
            <a:ext cx="7362077" cy="789958"/>
          </a:xfrm>
        </p:spPr>
        <p:txBody>
          <a:bodyPr>
            <a:noAutofit/>
          </a:bodyPr>
          <a:lstStyle/>
          <a:p>
            <a:pPr algn="ctr"/>
            <a:r>
              <a:rPr lang="en-GB" altLang="en-US" sz="3200">
                <a:solidFill>
                  <a:srgbClr val="2B4A76"/>
                </a:solidFill>
                <a:effectLst>
                  <a:outerShdw blurRad="38100" dist="38100" dir="2700000" algn="tl">
                    <a:srgbClr val="C0C0C0"/>
                  </a:outerShdw>
                </a:effectLst>
                <a:latin typeface="Arial" panose="020B0604020202020204" pitchFamily="34" charset="0"/>
                <a:ea typeface="Arial Unicode MS" pitchFamily="34" charset="-128"/>
                <a:cs typeface="Arial" panose="020B0604020202020204" pitchFamily="34" charset="0"/>
              </a:rPr>
              <a:t>Inferential Statistics Analyses</a:t>
            </a:r>
            <a:br>
              <a:rPr lang="en-GB" altLang="en-US" sz="3200">
                <a:solidFill>
                  <a:srgbClr val="2B4A76"/>
                </a:solidFill>
                <a:effectLst>
                  <a:outerShdw blurRad="38100" dist="38100" dir="2700000" algn="tl">
                    <a:srgbClr val="C0C0C0"/>
                  </a:outerShdw>
                </a:effectLst>
                <a:latin typeface="Arial" panose="020B0604020202020204" pitchFamily="34" charset="0"/>
                <a:ea typeface="Arial Unicode MS" pitchFamily="34" charset="-128"/>
                <a:cs typeface="Arial" panose="020B0604020202020204" pitchFamily="34" charset="0"/>
              </a:rPr>
            </a:br>
            <a:endParaRPr lang="en-AU" sz="3200">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6DF3DE08-FE26-DF77-3FFE-A6DE77A924AB}"/>
              </a:ext>
            </a:extLst>
          </p:cNvPr>
          <p:cNvGraphicFramePr>
            <a:graphicFrameLocks noGrp="1"/>
          </p:cNvGraphicFramePr>
          <p:nvPr>
            <p:extLst>
              <p:ext uri="{D42A27DB-BD31-4B8C-83A1-F6EECF244321}">
                <p14:modId xmlns:p14="http://schemas.microsoft.com/office/powerpoint/2010/main" val="128162515"/>
              </p:ext>
            </p:extLst>
          </p:nvPr>
        </p:nvGraphicFramePr>
        <p:xfrm>
          <a:off x="530578" y="3371795"/>
          <a:ext cx="6041480" cy="2019985"/>
        </p:xfrm>
        <a:graphic>
          <a:graphicData uri="http://schemas.openxmlformats.org/drawingml/2006/table">
            <a:tbl>
              <a:tblPr firstRow="1" bandRow="1">
                <a:tableStyleId>{5940675A-B579-460E-94D1-54222C63F5DA}</a:tableStyleId>
              </a:tblPr>
              <a:tblGrid>
                <a:gridCol w="2084931">
                  <a:extLst>
                    <a:ext uri="{9D8B030D-6E8A-4147-A177-3AD203B41FA5}">
                      <a16:colId xmlns:a16="http://schemas.microsoft.com/office/drawing/2014/main" val="3200072515"/>
                    </a:ext>
                  </a:extLst>
                </a:gridCol>
                <a:gridCol w="3956549">
                  <a:extLst>
                    <a:ext uri="{9D8B030D-6E8A-4147-A177-3AD203B41FA5}">
                      <a16:colId xmlns:a16="http://schemas.microsoft.com/office/drawing/2014/main" val="564968932"/>
                    </a:ext>
                  </a:extLst>
                </a:gridCol>
              </a:tblGrid>
              <a:tr h="2019985">
                <a:tc>
                  <a:txBody>
                    <a:bodyPr/>
                    <a:lstStyle/>
                    <a:p>
                      <a:r>
                        <a:rPr lang="en-US" sz="1800" b="1" kern="100">
                          <a:latin typeface="Arial" panose="020B0604020202020204" pitchFamily="34" charset="0"/>
                          <a:ea typeface="Aptos" panose="020B0004020202020204" pitchFamily="34" charset="0"/>
                        </a:rPr>
                        <a:t>Accept the null hypothesis (H0)</a:t>
                      </a:r>
                      <a:endParaRPr lang="en-US" b="1"/>
                    </a:p>
                  </a:txBody>
                  <a:tcPr anchor="ctr"/>
                </a:tc>
                <a:tc>
                  <a:txBody>
                    <a:bodyPr/>
                    <a:lstStyle/>
                    <a:p>
                      <a:r>
                        <a:rPr lang="en-US" sz="1800" kern="1200">
                          <a:solidFill>
                            <a:schemeClr val="tx1"/>
                          </a:solidFill>
                          <a:effectLst/>
                          <a:latin typeface="Arial" panose="020B0604020202020204" pitchFamily="34" charset="0"/>
                          <a:ea typeface="+mn-ea"/>
                          <a:cs typeface="Arial" panose="020B0604020202020204" pitchFamily="34" charset="0"/>
                        </a:rPr>
                        <a:t>There is no significant difference in well-being scores between people with high and low screen time on weekends. Whether high or low, it also has the same influence on the well-being scores.</a:t>
                      </a:r>
                      <a:endParaRPr lang="en-US">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281433293"/>
                  </a:ext>
                </a:extLst>
              </a:tr>
            </a:tbl>
          </a:graphicData>
        </a:graphic>
      </p:graphicFrame>
      <p:pic>
        <p:nvPicPr>
          <p:cNvPr id="11" name="Picture 10" descr="A cartoon of a person holding a phone">
            <a:extLst>
              <a:ext uri="{FF2B5EF4-FFF2-40B4-BE49-F238E27FC236}">
                <a16:creationId xmlns:a16="http://schemas.microsoft.com/office/drawing/2014/main" id="{9A951DFE-D255-83B0-EB09-80F5E11137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4365" y="1845244"/>
            <a:ext cx="5191827" cy="3305682"/>
          </a:xfrm>
          <a:prstGeom prst="rect">
            <a:avLst/>
          </a:prstGeom>
        </p:spPr>
      </p:pic>
      <p:sp>
        <p:nvSpPr>
          <p:cNvPr id="13" name="TextBox 12">
            <a:extLst>
              <a:ext uri="{FF2B5EF4-FFF2-40B4-BE49-F238E27FC236}">
                <a16:creationId xmlns:a16="http://schemas.microsoft.com/office/drawing/2014/main" id="{5A163037-7CB3-068F-8FB4-A93555CA9023}"/>
              </a:ext>
            </a:extLst>
          </p:cNvPr>
          <p:cNvSpPr txBox="1"/>
          <p:nvPr/>
        </p:nvSpPr>
        <p:spPr>
          <a:xfrm>
            <a:off x="8248127" y="5150926"/>
            <a:ext cx="2557816" cy="276999"/>
          </a:xfrm>
          <a:prstGeom prst="rect">
            <a:avLst/>
          </a:prstGeom>
          <a:noFill/>
        </p:spPr>
        <p:txBody>
          <a:bodyPr wrap="none" rtlCol="0">
            <a:spAutoFit/>
          </a:bodyPr>
          <a:lstStyle/>
          <a:p>
            <a:r>
              <a:rPr lang="en-US" sz="1200" i="1">
                <a:latin typeface="Arial" panose="020B0604020202020204" pitchFamily="34" charset="0"/>
                <a:cs typeface="Arial" panose="020B0604020202020204" pitchFamily="34" charset="0"/>
              </a:rPr>
              <a:t>Source: Ananda.ai – Mental Health</a:t>
            </a:r>
          </a:p>
        </p:txBody>
      </p:sp>
      <p:sp>
        <p:nvSpPr>
          <p:cNvPr id="14" name="TextBox 13">
            <a:extLst>
              <a:ext uri="{FF2B5EF4-FFF2-40B4-BE49-F238E27FC236}">
                <a16:creationId xmlns:a16="http://schemas.microsoft.com/office/drawing/2014/main" id="{CCDB0098-5098-3C71-29F9-2AECC8D29AA4}"/>
              </a:ext>
            </a:extLst>
          </p:cNvPr>
          <p:cNvSpPr txBox="1"/>
          <p:nvPr/>
        </p:nvSpPr>
        <p:spPr>
          <a:xfrm>
            <a:off x="280480" y="1234130"/>
            <a:ext cx="6096000" cy="400110"/>
          </a:xfrm>
          <a:prstGeom prst="rect">
            <a:avLst/>
          </a:prstGeom>
          <a:noFill/>
        </p:spPr>
        <p:txBody>
          <a:bodyPr wrap="square">
            <a:spAutoFit/>
          </a:bodyPr>
          <a:lstStyle/>
          <a:p>
            <a:r>
              <a:rPr lang="en-US" sz="2000" b="1">
                <a:latin typeface="Arial" panose="020B0604020202020204" pitchFamily="34" charset="0"/>
                <a:cs typeface="Arial" panose="020B0604020202020204" pitchFamily="34" charset="0"/>
              </a:rPr>
              <a:t>Analysis conclusion:</a:t>
            </a:r>
          </a:p>
        </p:txBody>
      </p:sp>
      <p:pic>
        <p:nvPicPr>
          <p:cNvPr id="18" name="Picture 17">
            <a:extLst>
              <a:ext uri="{FF2B5EF4-FFF2-40B4-BE49-F238E27FC236}">
                <a16:creationId xmlns:a16="http://schemas.microsoft.com/office/drawing/2014/main" id="{96DFB6B1-0A48-1373-F36C-50360AA1B5A8}"/>
              </a:ext>
            </a:extLst>
          </p:cNvPr>
          <p:cNvPicPr>
            <a:picLocks noChangeAspect="1"/>
          </p:cNvPicPr>
          <p:nvPr/>
        </p:nvPicPr>
        <p:blipFill>
          <a:blip r:embed="rId6"/>
          <a:stretch>
            <a:fillRect/>
          </a:stretch>
        </p:blipFill>
        <p:spPr>
          <a:xfrm>
            <a:off x="530578" y="1857904"/>
            <a:ext cx="6273634" cy="1200391"/>
          </a:xfrm>
          <a:prstGeom prst="rect">
            <a:avLst/>
          </a:prstGeom>
        </p:spPr>
      </p:pic>
    </p:spTree>
    <p:extLst>
      <p:ext uri="{BB962C8B-B14F-4D97-AF65-F5344CB8AC3E}">
        <p14:creationId xmlns:p14="http://schemas.microsoft.com/office/powerpoint/2010/main" val="671739939"/>
      </p:ext>
    </p:extLst>
  </p:cSld>
  <p:clrMapOvr>
    <a:masterClrMapping/>
  </p:clrMapOvr>
  <mc:AlternateContent xmlns:mc="http://schemas.openxmlformats.org/markup-compatibility/2006" xmlns:p14="http://schemas.microsoft.com/office/powerpoint/2010/main">
    <mc:Choice Requires="p14">
      <p:transition spd="slow" p14:dur="2000" advTm="36918"/>
    </mc:Choice>
    <mc:Fallback xmlns="">
      <p:transition spd="slow" advTm="3691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63E4C105-E43D-98CF-6DE3-74F8262963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359700" y="5662595"/>
            <a:ext cx="1832300" cy="119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4863577D-0E90-23B1-87AE-3161EAEBFE4A}"/>
              </a:ext>
            </a:extLst>
          </p:cNvPr>
          <p:cNvSpPr>
            <a:spLocks noGrp="1"/>
          </p:cNvSpPr>
          <p:nvPr>
            <p:ph type="sldNum" sz="quarter" idx="12"/>
          </p:nvPr>
        </p:nvSpPr>
        <p:spPr>
          <a:xfrm>
            <a:off x="7831666" y="6492875"/>
            <a:ext cx="2743200" cy="365125"/>
          </a:xfrm>
        </p:spPr>
        <p:txBody>
          <a:bodyPr/>
          <a:lstStyle/>
          <a:p>
            <a:fld id="{4115D9EB-8E9F-4F2D-AB75-9F27FC134265}" type="slidenum">
              <a:rPr lang="en-US" smtClean="0"/>
              <a:t>3</a:t>
            </a:fld>
            <a:endParaRPr lang="en-US"/>
          </a:p>
        </p:txBody>
      </p:sp>
      <p:sp>
        <p:nvSpPr>
          <p:cNvPr id="2" name="Footer Placeholder 1">
            <a:extLst>
              <a:ext uri="{FF2B5EF4-FFF2-40B4-BE49-F238E27FC236}">
                <a16:creationId xmlns:a16="http://schemas.microsoft.com/office/drawing/2014/main" id="{ABC1CF83-FB27-AF9F-E159-5EA14D3F9B22}"/>
              </a:ext>
            </a:extLst>
          </p:cNvPr>
          <p:cNvSpPr>
            <a:spLocks noGrp="1"/>
          </p:cNvSpPr>
          <p:nvPr>
            <p:ph type="ftr" sz="quarter" idx="11"/>
          </p:nvPr>
        </p:nvSpPr>
        <p:spPr/>
        <p:txBody>
          <a:bodyPr/>
          <a:lstStyle/>
          <a:p>
            <a:r>
              <a:rPr lang="en-US"/>
              <a:t>HIT140 - Group 8</a:t>
            </a:r>
          </a:p>
        </p:txBody>
      </p:sp>
      <p:pic>
        <p:nvPicPr>
          <p:cNvPr id="8" name="Picture 2">
            <a:extLst>
              <a:ext uri="{FF2B5EF4-FFF2-40B4-BE49-F238E27FC236}">
                <a16:creationId xmlns:a16="http://schemas.microsoft.com/office/drawing/2014/main" id="{E12FB51B-19F5-2015-4C66-9EECAB70CA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718" y="174096"/>
            <a:ext cx="2216804"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a:extLst>
              <a:ext uri="{FF2B5EF4-FFF2-40B4-BE49-F238E27FC236}">
                <a16:creationId xmlns:a16="http://schemas.microsoft.com/office/drawing/2014/main" id="{DE1CF33C-5A0A-526F-461A-A612CE648FA8}"/>
              </a:ext>
            </a:extLst>
          </p:cNvPr>
          <p:cNvCxnSpPr/>
          <p:nvPr/>
        </p:nvCxnSpPr>
        <p:spPr>
          <a:xfrm>
            <a:off x="2325511" y="948267"/>
            <a:ext cx="9324622"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1" name="Title 3">
            <a:extLst>
              <a:ext uri="{FF2B5EF4-FFF2-40B4-BE49-F238E27FC236}">
                <a16:creationId xmlns:a16="http://schemas.microsoft.com/office/drawing/2014/main" id="{D6744900-BF98-97A2-ACDE-8E9A61DC99A7}"/>
              </a:ext>
            </a:extLst>
          </p:cNvPr>
          <p:cNvSpPr>
            <a:spLocks noGrp="1"/>
          </p:cNvSpPr>
          <p:nvPr>
            <p:ph type="title"/>
          </p:nvPr>
        </p:nvSpPr>
        <p:spPr>
          <a:xfrm>
            <a:off x="2561717" y="460433"/>
            <a:ext cx="7362077" cy="789958"/>
          </a:xfrm>
        </p:spPr>
        <p:txBody>
          <a:bodyPr>
            <a:noAutofit/>
          </a:bodyPr>
          <a:lstStyle/>
          <a:p>
            <a:pPr algn="ctr"/>
            <a:r>
              <a:rPr lang="en-GB" altLang="en-US" sz="3200">
                <a:solidFill>
                  <a:srgbClr val="2B4A76"/>
                </a:solidFill>
                <a:effectLst>
                  <a:outerShdw blurRad="38100" dist="38100" dir="2700000" algn="tl">
                    <a:srgbClr val="C0C0C0"/>
                  </a:outerShdw>
                </a:effectLst>
                <a:latin typeface="Arial" panose="020B0604020202020204" pitchFamily="34" charset="0"/>
                <a:ea typeface="Arial Unicode MS" pitchFamily="34" charset="-128"/>
                <a:cs typeface="Arial" panose="020B0604020202020204" pitchFamily="34" charset="0"/>
              </a:rPr>
              <a:t>Descriptive Statistics Analyses</a:t>
            </a:r>
            <a:br>
              <a:rPr lang="en-GB" altLang="en-US" sz="3200">
                <a:solidFill>
                  <a:srgbClr val="2B4A76"/>
                </a:solidFill>
                <a:effectLst>
                  <a:outerShdw blurRad="38100" dist="38100" dir="2700000" algn="tl">
                    <a:srgbClr val="C0C0C0"/>
                  </a:outerShdw>
                </a:effectLst>
                <a:latin typeface="Arial" panose="020B0604020202020204" pitchFamily="34" charset="0"/>
                <a:ea typeface="Arial Unicode MS" pitchFamily="34" charset="-128"/>
                <a:cs typeface="Arial" panose="020B0604020202020204" pitchFamily="34" charset="0"/>
              </a:rPr>
            </a:br>
            <a:endParaRPr lang="en-AU" sz="3200">
              <a:latin typeface="Arial" panose="020B0604020202020204" pitchFamily="34" charset="0"/>
              <a:cs typeface="Arial" panose="020B0604020202020204" pitchFamily="34" charset="0"/>
            </a:endParaRPr>
          </a:p>
        </p:txBody>
      </p:sp>
      <p:sp>
        <p:nvSpPr>
          <p:cNvPr id="12" name="Content Placeholder 1">
            <a:extLst>
              <a:ext uri="{FF2B5EF4-FFF2-40B4-BE49-F238E27FC236}">
                <a16:creationId xmlns:a16="http://schemas.microsoft.com/office/drawing/2014/main" id="{F3B0FF75-417F-5454-4AA0-D20BD0193311}"/>
              </a:ext>
            </a:extLst>
          </p:cNvPr>
          <p:cNvSpPr txBox="1">
            <a:spLocks/>
          </p:cNvSpPr>
          <p:nvPr/>
        </p:nvSpPr>
        <p:spPr>
          <a:xfrm>
            <a:off x="929418" y="1811736"/>
            <a:ext cx="10333162" cy="3398762"/>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rial"/>
                <a:cs typeface="Arial"/>
              </a:rPr>
              <a:t>Investigation 1: </a:t>
            </a:r>
            <a:r>
              <a:rPr lang="en-US" dirty="0">
                <a:latin typeface="Arial"/>
                <a:ea typeface="+mn-lt"/>
                <a:cs typeface="Arial"/>
              </a:rPr>
              <a:t>“The Percentage of Low and High Well-being Across Different Digital User Groups”</a:t>
            </a:r>
            <a:endParaRPr lang="en-US" dirty="0">
              <a:latin typeface="Arial" panose="020B0604020202020204" pitchFamily="34" charset="0"/>
              <a:cs typeface="Arial" panose="020B0604020202020204" pitchFamily="34" charset="0"/>
            </a:endParaRPr>
          </a:p>
          <a:p>
            <a:endParaRPr lang="en-US" sz="1600">
              <a:latin typeface="Arial" panose="020B0604020202020204" pitchFamily="34" charset="0"/>
              <a:cs typeface="Arial" panose="020B0604020202020204" pitchFamily="34" charset="0"/>
            </a:endParaRPr>
          </a:p>
          <a:p>
            <a:endParaRPr lang="en-US" sz="1600">
              <a:latin typeface="Arial" panose="020B0604020202020204" pitchFamily="34" charset="0"/>
              <a:cs typeface="Arial" panose="020B0604020202020204" pitchFamily="34" charset="0"/>
            </a:endParaRPr>
          </a:p>
          <a:p>
            <a:endParaRPr lang="en-AU" sz="16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0360668"/>
      </p:ext>
    </p:extLst>
  </p:cSld>
  <p:clrMapOvr>
    <a:masterClrMapping/>
  </p:clrMapOvr>
  <mc:AlternateContent xmlns:mc="http://schemas.openxmlformats.org/markup-compatibility/2006" xmlns:p14="http://schemas.microsoft.com/office/powerpoint/2010/main">
    <mc:Choice Requires="p14">
      <p:transition spd="slow" p14:dur="2000" advTm="11840"/>
    </mc:Choice>
    <mc:Fallback xmlns="">
      <p:transition spd="slow" advTm="1184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63E4C105-E43D-98CF-6DE3-74F8262963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359700" y="5662595"/>
            <a:ext cx="1832300" cy="119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4863577D-0E90-23B1-87AE-3161EAEBFE4A}"/>
              </a:ext>
            </a:extLst>
          </p:cNvPr>
          <p:cNvSpPr>
            <a:spLocks noGrp="1"/>
          </p:cNvSpPr>
          <p:nvPr>
            <p:ph type="sldNum" sz="quarter" idx="12"/>
          </p:nvPr>
        </p:nvSpPr>
        <p:spPr>
          <a:xfrm>
            <a:off x="7831666" y="6492875"/>
            <a:ext cx="2743200" cy="365125"/>
          </a:xfrm>
        </p:spPr>
        <p:txBody>
          <a:bodyPr/>
          <a:lstStyle/>
          <a:p>
            <a:fld id="{4115D9EB-8E9F-4F2D-AB75-9F27FC134265}" type="slidenum">
              <a:rPr lang="en-US" smtClean="0"/>
              <a:t>4</a:t>
            </a:fld>
            <a:endParaRPr lang="en-US"/>
          </a:p>
        </p:txBody>
      </p:sp>
      <p:sp>
        <p:nvSpPr>
          <p:cNvPr id="2" name="Footer Placeholder 1">
            <a:extLst>
              <a:ext uri="{FF2B5EF4-FFF2-40B4-BE49-F238E27FC236}">
                <a16:creationId xmlns:a16="http://schemas.microsoft.com/office/drawing/2014/main" id="{ABC1CF83-FB27-AF9F-E159-5EA14D3F9B22}"/>
              </a:ext>
            </a:extLst>
          </p:cNvPr>
          <p:cNvSpPr>
            <a:spLocks noGrp="1"/>
          </p:cNvSpPr>
          <p:nvPr>
            <p:ph type="ftr" sz="quarter" idx="11"/>
          </p:nvPr>
        </p:nvSpPr>
        <p:spPr/>
        <p:txBody>
          <a:bodyPr/>
          <a:lstStyle/>
          <a:p>
            <a:r>
              <a:rPr lang="en-US"/>
              <a:t>HIT140 - Group 8</a:t>
            </a:r>
          </a:p>
        </p:txBody>
      </p:sp>
      <p:pic>
        <p:nvPicPr>
          <p:cNvPr id="8" name="Picture 2">
            <a:extLst>
              <a:ext uri="{FF2B5EF4-FFF2-40B4-BE49-F238E27FC236}">
                <a16:creationId xmlns:a16="http://schemas.microsoft.com/office/drawing/2014/main" id="{E12FB51B-19F5-2015-4C66-9EECAB70CA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718" y="174096"/>
            <a:ext cx="2216804"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a:extLst>
              <a:ext uri="{FF2B5EF4-FFF2-40B4-BE49-F238E27FC236}">
                <a16:creationId xmlns:a16="http://schemas.microsoft.com/office/drawing/2014/main" id="{DE1CF33C-5A0A-526F-461A-A612CE648FA8}"/>
              </a:ext>
            </a:extLst>
          </p:cNvPr>
          <p:cNvCxnSpPr/>
          <p:nvPr/>
        </p:nvCxnSpPr>
        <p:spPr>
          <a:xfrm>
            <a:off x="2325511" y="948267"/>
            <a:ext cx="9324622"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2" name="Content Placeholder 1">
            <a:extLst>
              <a:ext uri="{FF2B5EF4-FFF2-40B4-BE49-F238E27FC236}">
                <a16:creationId xmlns:a16="http://schemas.microsoft.com/office/drawing/2014/main" id="{F3B0FF75-417F-5454-4AA0-D20BD0193311}"/>
              </a:ext>
            </a:extLst>
          </p:cNvPr>
          <p:cNvSpPr txBox="1">
            <a:spLocks/>
          </p:cNvSpPr>
          <p:nvPr/>
        </p:nvSpPr>
        <p:spPr>
          <a:xfrm>
            <a:off x="929418" y="1811736"/>
            <a:ext cx="10333162" cy="3398762"/>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a:latin typeface="Arial"/>
                <a:cs typeface="Arial"/>
              </a:rPr>
              <a:t>OBJECTIVES</a:t>
            </a:r>
            <a:endParaRPr lang="en-US"/>
          </a:p>
          <a:p>
            <a:pPr marL="0" indent="0" algn="just">
              <a:buNone/>
            </a:pPr>
            <a:r>
              <a:rPr lang="en-US" sz="2400">
                <a:latin typeface="Arial"/>
                <a:ea typeface="+mn-lt"/>
                <a:cs typeface="Arial"/>
              </a:rPr>
              <a:t>This investigation aims to explore the </a:t>
            </a:r>
            <a:r>
              <a:rPr lang="en-US" sz="2400" b="1">
                <a:latin typeface="Arial"/>
                <a:ea typeface="+mn-lt"/>
                <a:cs typeface="Arial"/>
              </a:rPr>
              <a:t>relationship</a:t>
            </a:r>
            <a:r>
              <a:rPr lang="en-US" sz="2400">
                <a:latin typeface="Arial"/>
                <a:ea typeface="+mn-lt"/>
                <a:cs typeface="Arial"/>
              </a:rPr>
              <a:t> between the amount and type of screen time (computers, gaming, smartphones, and TV watching) and its impact on individuals' well-being. Specifically, we categorize participants into well-being levels (low, medium, high) and analyze how well-being varies across different user groups.</a:t>
            </a:r>
            <a:endParaRPr lang="en-US" sz="2400">
              <a:latin typeface="Arial"/>
              <a:cs typeface="Arial"/>
            </a:endParaRPr>
          </a:p>
          <a:p>
            <a:pPr marL="0" indent="0">
              <a:buNone/>
            </a:pPr>
            <a:endParaRPr lang="en-US" sz="2400">
              <a:latin typeface="Arial" panose="020B0604020202020204" pitchFamily="34" charset="0"/>
              <a:cs typeface="Arial" panose="020B0604020202020204" pitchFamily="34" charset="0"/>
            </a:endParaRPr>
          </a:p>
          <a:p>
            <a:endParaRPr lang="en-US" sz="2400">
              <a:latin typeface="Arial" panose="020B0604020202020204" pitchFamily="34" charset="0"/>
              <a:cs typeface="Arial" panose="020B0604020202020204" pitchFamily="34" charset="0"/>
            </a:endParaRPr>
          </a:p>
          <a:p>
            <a:endParaRPr lang="en-US" sz="2400">
              <a:latin typeface="Arial" panose="020B0604020202020204" pitchFamily="34" charset="0"/>
              <a:cs typeface="Arial" panose="020B0604020202020204" pitchFamily="34" charset="0"/>
            </a:endParaRPr>
          </a:p>
          <a:p>
            <a:endParaRPr lang="en-AU" sz="2400">
              <a:latin typeface="Arial" panose="020B0604020202020204" pitchFamily="34" charset="0"/>
              <a:cs typeface="Arial" panose="020B0604020202020204" pitchFamily="34" charset="0"/>
            </a:endParaRPr>
          </a:p>
        </p:txBody>
      </p:sp>
      <p:sp>
        <p:nvSpPr>
          <p:cNvPr id="7" name="Title 3">
            <a:extLst>
              <a:ext uri="{FF2B5EF4-FFF2-40B4-BE49-F238E27FC236}">
                <a16:creationId xmlns:a16="http://schemas.microsoft.com/office/drawing/2014/main" id="{1991451F-819D-0724-CB28-8B2E48DC1AC3}"/>
              </a:ext>
            </a:extLst>
          </p:cNvPr>
          <p:cNvSpPr>
            <a:spLocks noGrp="1"/>
          </p:cNvSpPr>
          <p:nvPr>
            <p:ph type="title"/>
          </p:nvPr>
        </p:nvSpPr>
        <p:spPr>
          <a:xfrm>
            <a:off x="2561717" y="460433"/>
            <a:ext cx="7362077" cy="789958"/>
          </a:xfrm>
        </p:spPr>
        <p:txBody>
          <a:bodyPr>
            <a:noAutofit/>
          </a:bodyPr>
          <a:lstStyle/>
          <a:p>
            <a:pPr algn="ctr"/>
            <a:r>
              <a:rPr lang="en-GB" altLang="en-US" sz="3200">
                <a:solidFill>
                  <a:srgbClr val="2B4A76"/>
                </a:solidFill>
                <a:effectLst>
                  <a:outerShdw blurRad="38100" dist="38100" dir="2700000" algn="tl">
                    <a:srgbClr val="C0C0C0"/>
                  </a:outerShdw>
                </a:effectLst>
                <a:latin typeface="Arial" panose="020B0604020202020204" pitchFamily="34" charset="0"/>
                <a:ea typeface="Arial Unicode MS" pitchFamily="34" charset="-128"/>
                <a:cs typeface="Arial" panose="020B0604020202020204" pitchFamily="34" charset="0"/>
              </a:rPr>
              <a:t>Descriptive Statistics Analyses</a:t>
            </a:r>
            <a:br>
              <a:rPr lang="en-GB" altLang="en-US" sz="3200">
                <a:solidFill>
                  <a:srgbClr val="2B4A76"/>
                </a:solidFill>
                <a:effectLst>
                  <a:outerShdw blurRad="38100" dist="38100" dir="2700000" algn="tl">
                    <a:srgbClr val="C0C0C0"/>
                  </a:outerShdw>
                </a:effectLst>
                <a:latin typeface="Arial" panose="020B0604020202020204" pitchFamily="34" charset="0"/>
                <a:ea typeface="Arial Unicode MS" pitchFamily="34" charset="-128"/>
                <a:cs typeface="Arial" panose="020B0604020202020204" pitchFamily="34" charset="0"/>
              </a:rPr>
            </a:br>
            <a:endParaRPr lang="en-AU" sz="3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8380792"/>
      </p:ext>
    </p:extLst>
  </p:cSld>
  <p:clrMapOvr>
    <a:masterClrMapping/>
  </p:clrMapOvr>
  <mc:AlternateContent xmlns:mc="http://schemas.openxmlformats.org/markup-compatibility/2006" xmlns:p14="http://schemas.microsoft.com/office/powerpoint/2010/main">
    <mc:Choice Requires="p14">
      <p:transition spd="slow" p14:dur="2000" advTm="17461"/>
    </mc:Choice>
    <mc:Fallback xmlns="">
      <p:transition spd="slow" advTm="1746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63E4C105-E43D-98CF-6DE3-74F8262963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359700" y="5662595"/>
            <a:ext cx="1832300" cy="119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4863577D-0E90-23B1-87AE-3161EAEBFE4A}"/>
              </a:ext>
            </a:extLst>
          </p:cNvPr>
          <p:cNvSpPr>
            <a:spLocks noGrp="1"/>
          </p:cNvSpPr>
          <p:nvPr>
            <p:ph type="sldNum" sz="quarter" idx="12"/>
          </p:nvPr>
        </p:nvSpPr>
        <p:spPr>
          <a:xfrm>
            <a:off x="7831666" y="6492875"/>
            <a:ext cx="2743200" cy="365125"/>
          </a:xfrm>
        </p:spPr>
        <p:txBody>
          <a:bodyPr/>
          <a:lstStyle/>
          <a:p>
            <a:fld id="{4115D9EB-8E9F-4F2D-AB75-9F27FC134265}" type="slidenum">
              <a:rPr lang="en-US" smtClean="0"/>
              <a:t>5</a:t>
            </a:fld>
            <a:endParaRPr lang="en-US"/>
          </a:p>
        </p:txBody>
      </p:sp>
      <p:sp>
        <p:nvSpPr>
          <p:cNvPr id="2" name="Footer Placeholder 1">
            <a:extLst>
              <a:ext uri="{FF2B5EF4-FFF2-40B4-BE49-F238E27FC236}">
                <a16:creationId xmlns:a16="http://schemas.microsoft.com/office/drawing/2014/main" id="{ABC1CF83-FB27-AF9F-E159-5EA14D3F9B22}"/>
              </a:ext>
            </a:extLst>
          </p:cNvPr>
          <p:cNvSpPr>
            <a:spLocks noGrp="1"/>
          </p:cNvSpPr>
          <p:nvPr>
            <p:ph type="ftr" sz="quarter" idx="11"/>
          </p:nvPr>
        </p:nvSpPr>
        <p:spPr/>
        <p:txBody>
          <a:bodyPr/>
          <a:lstStyle/>
          <a:p>
            <a:r>
              <a:rPr lang="en-US"/>
              <a:t>HIT140 - Group 8</a:t>
            </a:r>
          </a:p>
        </p:txBody>
      </p:sp>
      <p:pic>
        <p:nvPicPr>
          <p:cNvPr id="8" name="Picture 2">
            <a:extLst>
              <a:ext uri="{FF2B5EF4-FFF2-40B4-BE49-F238E27FC236}">
                <a16:creationId xmlns:a16="http://schemas.microsoft.com/office/drawing/2014/main" id="{E12FB51B-19F5-2015-4C66-9EECAB70CA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718" y="174096"/>
            <a:ext cx="2216804"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a:extLst>
              <a:ext uri="{FF2B5EF4-FFF2-40B4-BE49-F238E27FC236}">
                <a16:creationId xmlns:a16="http://schemas.microsoft.com/office/drawing/2014/main" id="{DE1CF33C-5A0A-526F-461A-A612CE648FA8}"/>
              </a:ext>
            </a:extLst>
          </p:cNvPr>
          <p:cNvCxnSpPr/>
          <p:nvPr/>
        </p:nvCxnSpPr>
        <p:spPr>
          <a:xfrm>
            <a:off x="2325511" y="948267"/>
            <a:ext cx="9324622"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2" name="Content Placeholder 1">
            <a:extLst>
              <a:ext uri="{FF2B5EF4-FFF2-40B4-BE49-F238E27FC236}">
                <a16:creationId xmlns:a16="http://schemas.microsoft.com/office/drawing/2014/main" id="{F3B0FF75-417F-5454-4AA0-D20BD0193311}"/>
              </a:ext>
            </a:extLst>
          </p:cNvPr>
          <p:cNvSpPr txBox="1">
            <a:spLocks/>
          </p:cNvSpPr>
          <p:nvPr/>
        </p:nvSpPr>
        <p:spPr>
          <a:xfrm>
            <a:off x="929418" y="1811736"/>
            <a:ext cx="4717327" cy="3398762"/>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t>ANALYSIS</a:t>
            </a:r>
            <a:endParaRPr lang="en-US"/>
          </a:p>
          <a:p>
            <a:pPr marL="0" indent="0">
              <a:buNone/>
            </a:pPr>
            <a:r>
              <a:rPr lang="en-US">
                <a:latin typeface="Aptos"/>
                <a:cs typeface="Arial"/>
              </a:rPr>
              <a:t>Identify group of well-being: </a:t>
            </a:r>
            <a:endParaRPr lang="en-US">
              <a:latin typeface="Aptos"/>
              <a:cs typeface="Arial" panose="020B0604020202020204" pitchFamily="34" charset="0"/>
            </a:endParaRPr>
          </a:p>
          <a:p>
            <a:pPr marL="457200" indent="-457200">
              <a:buFont typeface="Wingdings" panose="020B0604020202020204" pitchFamily="34" charset="0"/>
              <a:buChar char="ü"/>
            </a:pPr>
            <a:r>
              <a:rPr lang="en-US">
                <a:latin typeface="Aptos"/>
                <a:cs typeface="Arial"/>
              </a:rPr>
              <a:t>Low </a:t>
            </a:r>
            <a:endParaRPr lang="en-US">
              <a:latin typeface="Aptos"/>
              <a:cs typeface="Arial" panose="020B0604020202020204" pitchFamily="34" charset="0"/>
            </a:endParaRPr>
          </a:p>
          <a:p>
            <a:pPr marL="457200" indent="-457200">
              <a:buFont typeface="Wingdings" panose="020B0604020202020204" pitchFamily="34" charset="0"/>
              <a:buChar char="ü"/>
            </a:pPr>
            <a:r>
              <a:rPr lang="en-US">
                <a:latin typeface="Aptos"/>
                <a:cs typeface="Arial"/>
              </a:rPr>
              <a:t>Medium</a:t>
            </a:r>
            <a:endParaRPr lang="en-US">
              <a:latin typeface="Aptos"/>
              <a:cs typeface="Arial" panose="020B0604020202020204" pitchFamily="34" charset="0"/>
            </a:endParaRPr>
          </a:p>
          <a:p>
            <a:pPr marL="457200" indent="-457200">
              <a:buFont typeface="Wingdings" panose="020B0604020202020204" pitchFamily="34" charset="0"/>
              <a:buChar char="ü"/>
            </a:pPr>
            <a:r>
              <a:rPr lang="en-US">
                <a:latin typeface="Aptos"/>
                <a:cs typeface="Arial"/>
              </a:rPr>
              <a:t>High</a:t>
            </a:r>
            <a:endParaRPr lang="en-US">
              <a:latin typeface="Aptos"/>
              <a:cs typeface="Arial" panose="020B0604020202020204" pitchFamily="34" charset="0"/>
            </a:endParaRPr>
          </a:p>
          <a:p>
            <a:pPr marL="457200" indent="-457200">
              <a:buFont typeface="Wingdings" panose="020B0604020202020204" pitchFamily="34" charset="0"/>
              <a:buChar char="ü"/>
            </a:pPr>
            <a:endParaRPr lang="en-US">
              <a:latin typeface="Arial" panose="020B0604020202020204" pitchFamily="34" charset="0"/>
              <a:cs typeface="Arial" panose="020B0604020202020204" pitchFamily="34" charset="0"/>
            </a:endParaRPr>
          </a:p>
          <a:p>
            <a:pPr>
              <a:buFont typeface="Wingdings" panose="020B0604020202020204" pitchFamily="34" charset="0"/>
              <a:buChar char="ü"/>
            </a:pPr>
            <a:endParaRPr lang="en-AU">
              <a:latin typeface="Arial" panose="020B0604020202020204" pitchFamily="34" charset="0"/>
              <a:cs typeface="Arial" panose="020B0604020202020204" pitchFamily="34" charset="0"/>
            </a:endParaRPr>
          </a:p>
        </p:txBody>
      </p:sp>
      <p:sp>
        <p:nvSpPr>
          <p:cNvPr id="7" name="Title 3">
            <a:extLst>
              <a:ext uri="{FF2B5EF4-FFF2-40B4-BE49-F238E27FC236}">
                <a16:creationId xmlns:a16="http://schemas.microsoft.com/office/drawing/2014/main" id="{EE5917C6-EEAA-BF74-D77A-F99A8E7C83DF}"/>
              </a:ext>
            </a:extLst>
          </p:cNvPr>
          <p:cNvSpPr>
            <a:spLocks noGrp="1"/>
          </p:cNvSpPr>
          <p:nvPr>
            <p:ph type="title"/>
          </p:nvPr>
        </p:nvSpPr>
        <p:spPr>
          <a:xfrm>
            <a:off x="2561717" y="460433"/>
            <a:ext cx="7362077" cy="789958"/>
          </a:xfrm>
        </p:spPr>
        <p:txBody>
          <a:bodyPr>
            <a:noAutofit/>
          </a:bodyPr>
          <a:lstStyle/>
          <a:p>
            <a:pPr algn="ctr"/>
            <a:r>
              <a:rPr lang="en-GB" altLang="en-US" sz="3200">
                <a:solidFill>
                  <a:srgbClr val="2B4A76"/>
                </a:solidFill>
                <a:effectLst>
                  <a:outerShdw blurRad="38100" dist="38100" dir="2700000" algn="tl">
                    <a:srgbClr val="C0C0C0"/>
                  </a:outerShdw>
                </a:effectLst>
                <a:latin typeface="Arial" panose="020B0604020202020204" pitchFamily="34" charset="0"/>
                <a:ea typeface="Arial Unicode MS" pitchFamily="34" charset="-128"/>
                <a:cs typeface="Arial" panose="020B0604020202020204" pitchFamily="34" charset="0"/>
              </a:rPr>
              <a:t>Descriptive Statistics Analyses</a:t>
            </a:r>
            <a:br>
              <a:rPr lang="en-GB" altLang="en-US" sz="3200">
                <a:solidFill>
                  <a:srgbClr val="2B4A76"/>
                </a:solidFill>
                <a:effectLst>
                  <a:outerShdw blurRad="38100" dist="38100" dir="2700000" algn="tl">
                    <a:srgbClr val="C0C0C0"/>
                  </a:outerShdw>
                </a:effectLst>
                <a:latin typeface="Arial" panose="020B0604020202020204" pitchFamily="34" charset="0"/>
                <a:ea typeface="Arial Unicode MS" pitchFamily="34" charset="-128"/>
                <a:cs typeface="Arial" panose="020B0604020202020204" pitchFamily="34" charset="0"/>
              </a:rPr>
            </a:br>
            <a:endParaRPr lang="en-AU" sz="3200">
              <a:latin typeface="Arial" panose="020B0604020202020204" pitchFamily="34" charset="0"/>
              <a:cs typeface="Arial" panose="020B0604020202020204" pitchFamily="34" charset="0"/>
            </a:endParaRPr>
          </a:p>
        </p:txBody>
      </p:sp>
      <p:pic>
        <p:nvPicPr>
          <p:cNvPr id="3" name="Picture 2" descr="A screenshot of a computer program&#10;&#10;Description automatically generated">
            <a:extLst>
              <a:ext uri="{FF2B5EF4-FFF2-40B4-BE49-F238E27FC236}">
                <a16:creationId xmlns:a16="http://schemas.microsoft.com/office/drawing/2014/main" id="{1A98D10D-210B-3AC2-7641-96105D89278B}"/>
              </a:ext>
            </a:extLst>
          </p:cNvPr>
          <p:cNvPicPr>
            <a:picLocks noChangeAspect="1"/>
          </p:cNvPicPr>
          <p:nvPr/>
        </p:nvPicPr>
        <p:blipFill>
          <a:blip r:embed="rId5"/>
          <a:stretch>
            <a:fillRect/>
          </a:stretch>
        </p:blipFill>
        <p:spPr>
          <a:xfrm>
            <a:off x="5851515" y="974942"/>
            <a:ext cx="5791656" cy="4688909"/>
          </a:xfrm>
          <a:prstGeom prst="rect">
            <a:avLst/>
          </a:prstGeom>
        </p:spPr>
      </p:pic>
    </p:spTree>
    <p:extLst>
      <p:ext uri="{BB962C8B-B14F-4D97-AF65-F5344CB8AC3E}">
        <p14:creationId xmlns:p14="http://schemas.microsoft.com/office/powerpoint/2010/main" val="85771235"/>
      </p:ext>
    </p:extLst>
  </p:cSld>
  <p:clrMapOvr>
    <a:masterClrMapping/>
  </p:clrMapOvr>
  <mc:AlternateContent xmlns:mc="http://schemas.openxmlformats.org/markup-compatibility/2006" xmlns:p14="http://schemas.microsoft.com/office/powerpoint/2010/main">
    <mc:Choice Requires="p14">
      <p:transition spd="slow" p14:dur="2000" advTm="21755"/>
    </mc:Choice>
    <mc:Fallback xmlns="">
      <p:transition spd="slow" advTm="2175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63E4C105-E43D-98CF-6DE3-74F8262963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359700" y="5662595"/>
            <a:ext cx="1832300" cy="119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4863577D-0E90-23B1-87AE-3161EAEBFE4A}"/>
              </a:ext>
            </a:extLst>
          </p:cNvPr>
          <p:cNvSpPr>
            <a:spLocks noGrp="1"/>
          </p:cNvSpPr>
          <p:nvPr>
            <p:ph type="sldNum" sz="quarter" idx="12"/>
          </p:nvPr>
        </p:nvSpPr>
        <p:spPr>
          <a:xfrm>
            <a:off x="7831666" y="6492875"/>
            <a:ext cx="2743200" cy="365125"/>
          </a:xfrm>
        </p:spPr>
        <p:txBody>
          <a:bodyPr/>
          <a:lstStyle/>
          <a:p>
            <a:fld id="{4115D9EB-8E9F-4F2D-AB75-9F27FC134265}" type="slidenum">
              <a:rPr lang="en-US" smtClean="0"/>
              <a:t>6</a:t>
            </a:fld>
            <a:endParaRPr lang="en-US"/>
          </a:p>
        </p:txBody>
      </p:sp>
      <p:sp>
        <p:nvSpPr>
          <p:cNvPr id="2" name="Footer Placeholder 1">
            <a:extLst>
              <a:ext uri="{FF2B5EF4-FFF2-40B4-BE49-F238E27FC236}">
                <a16:creationId xmlns:a16="http://schemas.microsoft.com/office/drawing/2014/main" id="{ABC1CF83-FB27-AF9F-E159-5EA14D3F9B22}"/>
              </a:ext>
            </a:extLst>
          </p:cNvPr>
          <p:cNvSpPr>
            <a:spLocks noGrp="1"/>
          </p:cNvSpPr>
          <p:nvPr>
            <p:ph type="ftr" sz="quarter" idx="11"/>
          </p:nvPr>
        </p:nvSpPr>
        <p:spPr/>
        <p:txBody>
          <a:bodyPr/>
          <a:lstStyle/>
          <a:p>
            <a:r>
              <a:rPr lang="en-US"/>
              <a:t>HIT140 - Group 8</a:t>
            </a:r>
          </a:p>
        </p:txBody>
      </p:sp>
      <p:pic>
        <p:nvPicPr>
          <p:cNvPr id="8" name="Picture 2">
            <a:extLst>
              <a:ext uri="{FF2B5EF4-FFF2-40B4-BE49-F238E27FC236}">
                <a16:creationId xmlns:a16="http://schemas.microsoft.com/office/drawing/2014/main" id="{E12FB51B-19F5-2015-4C66-9EECAB70CA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718" y="174096"/>
            <a:ext cx="2216804"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a:extLst>
              <a:ext uri="{FF2B5EF4-FFF2-40B4-BE49-F238E27FC236}">
                <a16:creationId xmlns:a16="http://schemas.microsoft.com/office/drawing/2014/main" id="{DE1CF33C-5A0A-526F-461A-A612CE648FA8}"/>
              </a:ext>
            </a:extLst>
          </p:cNvPr>
          <p:cNvCxnSpPr/>
          <p:nvPr/>
        </p:nvCxnSpPr>
        <p:spPr>
          <a:xfrm>
            <a:off x="2325511" y="948267"/>
            <a:ext cx="9324622"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2" name="Content Placeholder 1">
            <a:extLst>
              <a:ext uri="{FF2B5EF4-FFF2-40B4-BE49-F238E27FC236}">
                <a16:creationId xmlns:a16="http://schemas.microsoft.com/office/drawing/2014/main" id="{F3B0FF75-417F-5454-4AA0-D20BD0193311}"/>
              </a:ext>
            </a:extLst>
          </p:cNvPr>
          <p:cNvSpPr txBox="1">
            <a:spLocks/>
          </p:cNvSpPr>
          <p:nvPr/>
        </p:nvSpPr>
        <p:spPr>
          <a:xfrm>
            <a:off x="929418" y="1811736"/>
            <a:ext cx="4492972" cy="3398762"/>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t>ANALYSIS</a:t>
            </a:r>
            <a:endParaRPr lang="en-US"/>
          </a:p>
          <a:p>
            <a:pPr marL="0" indent="0">
              <a:buNone/>
            </a:pPr>
            <a:r>
              <a:rPr lang="en-US">
                <a:latin typeface="Aptos"/>
                <a:cs typeface="Arial"/>
              </a:rPr>
              <a:t>Classify user:</a:t>
            </a:r>
            <a:endParaRPr lang="en-US">
              <a:latin typeface="Aptos"/>
              <a:cs typeface="Arial" panose="020B0604020202020204" pitchFamily="34" charset="0"/>
            </a:endParaRPr>
          </a:p>
          <a:p>
            <a:pPr marL="457200" indent="-457200"/>
            <a:r>
              <a:rPr lang="en-US">
                <a:latin typeface="Aptos"/>
                <a:cs typeface="Arial"/>
              </a:rPr>
              <a:t>Computer user</a:t>
            </a:r>
            <a:endParaRPr lang="en-US">
              <a:latin typeface="Aptos"/>
              <a:cs typeface="Arial" panose="020B0604020202020204" pitchFamily="34" charset="0"/>
            </a:endParaRPr>
          </a:p>
          <a:p>
            <a:pPr marL="457200" indent="-457200"/>
            <a:r>
              <a:rPr lang="en-US">
                <a:latin typeface="Aptos"/>
                <a:cs typeface="Arial"/>
              </a:rPr>
              <a:t>Gamer</a:t>
            </a:r>
            <a:endParaRPr lang="en-US">
              <a:latin typeface="Aptos"/>
              <a:cs typeface="Arial" panose="020B0604020202020204" pitchFamily="34" charset="0"/>
            </a:endParaRPr>
          </a:p>
          <a:p>
            <a:pPr marL="457200" indent="-457200"/>
            <a:r>
              <a:rPr lang="en-US">
                <a:latin typeface="Aptos"/>
                <a:cs typeface="Arial"/>
              </a:rPr>
              <a:t>Smartphone user</a:t>
            </a:r>
            <a:endParaRPr lang="en-US">
              <a:latin typeface="Aptos"/>
              <a:cs typeface="Arial" panose="020B0604020202020204" pitchFamily="34" charset="0"/>
            </a:endParaRPr>
          </a:p>
          <a:p>
            <a:pPr marL="457200" indent="-457200"/>
            <a:r>
              <a:rPr lang="en-US">
                <a:latin typeface="Aptos"/>
                <a:cs typeface="Arial"/>
              </a:rPr>
              <a:t>TV watcher</a:t>
            </a:r>
            <a:endParaRPr lang="en-US">
              <a:latin typeface="Aptos"/>
              <a:cs typeface="Arial" panose="020B0604020202020204" pitchFamily="34" charset="0"/>
            </a:endParaRPr>
          </a:p>
          <a:p>
            <a:pPr marL="0" indent="0">
              <a:buNone/>
            </a:pPr>
            <a:endParaRPr lang="en-US">
              <a:latin typeface="Aptos"/>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AU">
              <a:latin typeface="Arial" panose="020B0604020202020204" pitchFamily="34" charset="0"/>
              <a:cs typeface="Arial" panose="020B0604020202020204" pitchFamily="34" charset="0"/>
            </a:endParaRPr>
          </a:p>
        </p:txBody>
      </p:sp>
      <p:sp>
        <p:nvSpPr>
          <p:cNvPr id="7" name="Title 3">
            <a:extLst>
              <a:ext uri="{FF2B5EF4-FFF2-40B4-BE49-F238E27FC236}">
                <a16:creationId xmlns:a16="http://schemas.microsoft.com/office/drawing/2014/main" id="{EE5917C6-EEAA-BF74-D77A-F99A8E7C83DF}"/>
              </a:ext>
            </a:extLst>
          </p:cNvPr>
          <p:cNvSpPr>
            <a:spLocks noGrp="1"/>
          </p:cNvSpPr>
          <p:nvPr>
            <p:ph type="title"/>
          </p:nvPr>
        </p:nvSpPr>
        <p:spPr>
          <a:xfrm>
            <a:off x="2561717" y="460433"/>
            <a:ext cx="7362077" cy="789958"/>
          </a:xfrm>
        </p:spPr>
        <p:txBody>
          <a:bodyPr>
            <a:noAutofit/>
          </a:bodyPr>
          <a:lstStyle/>
          <a:p>
            <a:pPr algn="ctr"/>
            <a:r>
              <a:rPr lang="en-GB" altLang="en-US" sz="3200">
                <a:solidFill>
                  <a:srgbClr val="2B4A76"/>
                </a:solidFill>
                <a:effectLst>
                  <a:outerShdw blurRad="38100" dist="38100" dir="2700000" algn="tl">
                    <a:srgbClr val="C0C0C0"/>
                  </a:outerShdw>
                </a:effectLst>
                <a:latin typeface="Arial" panose="020B0604020202020204" pitchFamily="34" charset="0"/>
                <a:ea typeface="Arial Unicode MS" pitchFamily="34" charset="-128"/>
                <a:cs typeface="Arial" panose="020B0604020202020204" pitchFamily="34" charset="0"/>
              </a:rPr>
              <a:t>Descriptive Statistics Analyses</a:t>
            </a:r>
            <a:br>
              <a:rPr lang="en-GB" altLang="en-US" sz="3200">
                <a:solidFill>
                  <a:srgbClr val="2B4A76"/>
                </a:solidFill>
                <a:effectLst>
                  <a:outerShdw blurRad="38100" dist="38100" dir="2700000" algn="tl">
                    <a:srgbClr val="C0C0C0"/>
                  </a:outerShdw>
                </a:effectLst>
                <a:latin typeface="Arial" panose="020B0604020202020204" pitchFamily="34" charset="0"/>
                <a:ea typeface="Arial Unicode MS" pitchFamily="34" charset="-128"/>
                <a:cs typeface="Arial" panose="020B0604020202020204" pitchFamily="34" charset="0"/>
              </a:rPr>
            </a:br>
            <a:endParaRPr lang="en-AU" sz="3200">
              <a:latin typeface="Arial" panose="020B0604020202020204" pitchFamily="34" charset="0"/>
              <a:cs typeface="Arial" panose="020B0604020202020204" pitchFamily="34" charset="0"/>
            </a:endParaRPr>
          </a:p>
        </p:txBody>
      </p:sp>
      <p:pic>
        <p:nvPicPr>
          <p:cNvPr id="6" name="Picture 5" descr="A screenshot of a computer program&#10;&#10;Description automatically generated">
            <a:extLst>
              <a:ext uri="{FF2B5EF4-FFF2-40B4-BE49-F238E27FC236}">
                <a16:creationId xmlns:a16="http://schemas.microsoft.com/office/drawing/2014/main" id="{EA0B9F74-85F2-6F7F-394B-ABC3BCE28D9C}"/>
              </a:ext>
            </a:extLst>
          </p:cNvPr>
          <p:cNvPicPr>
            <a:picLocks noChangeAspect="1"/>
          </p:cNvPicPr>
          <p:nvPr/>
        </p:nvPicPr>
        <p:blipFill>
          <a:blip r:embed="rId5"/>
          <a:stretch>
            <a:fillRect/>
          </a:stretch>
        </p:blipFill>
        <p:spPr>
          <a:xfrm>
            <a:off x="5554579" y="1571763"/>
            <a:ext cx="6096000" cy="4095473"/>
          </a:xfrm>
          <a:prstGeom prst="rect">
            <a:avLst/>
          </a:prstGeom>
        </p:spPr>
      </p:pic>
    </p:spTree>
    <p:extLst>
      <p:ext uri="{BB962C8B-B14F-4D97-AF65-F5344CB8AC3E}">
        <p14:creationId xmlns:p14="http://schemas.microsoft.com/office/powerpoint/2010/main" val="3944913953"/>
      </p:ext>
    </p:extLst>
  </p:cSld>
  <p:clrMapOvr>
    <a:masterClrMapping/>
  </p:clrMapOvr>
  <mc:AlternateContent xmlns:mc="http://schemas.openxmlformats.org/markup-compatibility/2006" xmlns:p14="http://schemas.microsoft.com/office/powerpoint/2010/main">
    <mc:Choice Requires="p14">
      <p:transition spd="slow" p14:dur="2000" advTm="20197"/>
    </mc:Choice>
    <mc:Fallback xmlns="">
      <p:transition spd="slow" advTm="2019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63E4C105-E43D-98CF-6DE3-74F8262963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359700" y="5662595"/>
            <a:ext cx="1832300" cy="119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4863577D-0E90-23B1-87AE-3161EAEBFE4A}"/>
              </a:ext>
            </a:extLst>
          </p:cNvPr>
          <p:cNvSpPr>
            <a:spLocks noGrp="1"/>
          </p:cNvSpPr>
          <p:nvPr>
            <p:ph type="sldNum" sz="quarter" idx="12"/>
          </p:nvPr>
        </p:nvSpPr>
        <p:spPr>
          <a:xfrm>
            <a:off x="7831666" y="6492875"/>
            <a:ext cx="2743200" cy="365125"/>
          </a:xfrm>
        </p:spPr>
        <p:txBody>
          <a:bodyPr/>
          <a:lstStyle/>
          <a:p>
            <a:fld id="{4115D9EB-8E9F-4F2D-AB75-9F27FC134265}" type="slidenum">
              <a:rPr lang="en-US" smtClean="0"/>
              <a:t>7</a:t>
            </a:fld>
            <a:endParaRPr lang="en-US"/>
          </a:p>
        </p:txBody>
      </p:sp>
      <p:sp>
        <p:nvSpPr>
          <p:cNvPr id="2" name="Footer Placeholder 1">
            <a:extLst>
              <a:ext uri="{FF2B5EF4-FFF2-40B4-BE49-F238E27FC236}">
                <a16:creationId xmlns:a16="http://schemas.microsoft.com/office/drawing/2014/main" id="{ABC1CF83-FB27-AF9F-E159-5EA14D3F9B22}"/>
              </a:ext>
            </a:extLst>
          </p:cNvPr>
          <p:cNvSpPr>
            <a:spLocks noGrp="1"/>
          </p:cNvSpPr>
          <p:nvPr>
            <p:ph type="ftr" sz="quarter" idx="11"/>
          </p:nvPr>
        </p:nvSpPr>
        <p:spPr/>
        <p:txBody>
          <a:bodyPr/>
          <a:lstStyle/>
          <a:p>
            <a:r>
              <a:rPr lang="en-US"/>
              <a:t>HIT140 - Group 8</a:t>
            </a:r>
          </a:p>
        </p:txBody>
      </p:sp>
      <p:pic>
        <p:nvPicPr>
          <p:cNvPr id="8" name="Picture 2">
            <a:extLst>
              <a:ext uri="{FF2B5EF4-FFF2-40B4-BE49-F238E27FC236}">
                <a16:creationId xmlns:a16="http://schemas.microsoft.com/office/drawing/2014/main" id="{E12FB51B-19F5-2015-4C66-9EECAB70CA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718" y="174096"/>
            <a:ext cx="2216804"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a:extLst>
              <a:ext uri="{FF2B5EF4-FFF2-40B4-BE49-F238E27FC236}">
                <a16:creationId xmlns:a16="http://schemas.microsoft.com/office/drawing/2014/main" id="{DE1CF33C-5A0A-526F-461A-A612CE648FA8}"/>
              </a:ext>
            </a:extLst>
          </p:cNvPr>
          <p:cNvCxnSpPr/>
          <p:nvPr/>
        </p:nvCxnSpPr>
        <p:spPr>
          <a:xfrm>
            <a:off x="2325511" y="948267"/>
            <a:ext cx="9324622"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2" name="Content Placeholder 1">
            <a:extLst>
              <a:ext uri="{FF2B5EF4-FFF2-40B4-BE49-F238E27FC236}">
                <a16:creationId xmlns:a16="http://schemas.microsoft.com/office/drawing/2014/main" id="{F3B0FF75-417F-5454-4AA0-D20BD0193311}"/>
              </a:ext>
            </a:extLst>
          </p:cNvPr>
          <p:cNvSpPr txBox="1">
            <a:spLocks/>
          </p:cNvSpPr>
          <p:nvPr/>
        </p:nvSpPr>
        <p:spPr>
          <a:xfrm>
            <a:off x="929418" y="1811736"/>
            <a:ext cx="3139420" cy="3398762"/>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t>ANALYSIS</a:t>
            </a:r>
            <a:endParaRPr lang="en-US"/>
          </a:p>
          <a:p>
            <a:pPr marL="0" indent="0">
              <a:buNone/>
            </a:pPr>
            <a:r>
              <a:rPr lang="en-US">
                <a:latin typeface="Aptos"/>
                <a:cs typeface="Arial"/>
              </a:rPr>
              <a:t>Merge database</a:t>
            </a:r>
            <a:endParaRPr lang="en-US">
              <a:latin typeface="Aptos"/>
              <a:cs typeface="Arial" panose="020B0604020202020204" pitchFamily="34" charset="0"/>
            </a:endParaRPr>
          </a:p>
          <a:p>
            <a:pPr marL="0" indent="0">
              <a:buNone/>
            </a:pPr>
            <a:endParaRPr lang="en-US">
              <a:latin typeface="Aptos"/>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AU">
              <a:latin typeface="Arial" panose="020B0604020202020204" pitchFamily="34" charset="0"/>
              <a:cs typeface="Arial" panose="020B0604020202020204" pitchFamily="34" charset="0"/>
            </a:endParaRPr>
          </a:p>
        </p:txBody>
      </p:sp>
      <p:sp>
        <p:nvSpPr>
          <p:cNvPr id="7" name="Title 3">
            <a:extLst>
              <a:ext uri="{FF2B5EF4-FFF2-40B4-BE49-F238E27FC236}">
                <a16:creationId xmlns:a16="http://schemas.microsoft.com/office/drawing/2014/main" id="{EE5917C6-EEAA-BF74-D77A-F99A8E7C83DF}"/>
              </a:ext>
            </a:extLst>
          </p:cNvPr>
          <p:cNvSpPr>
            <a:spLocks noGrp="1"/>
          </p:cNvSpPr>
          <p:nvPr>
            <p:ph type="title"/>
          </p:nvPr>
        </p:nvSpPr>
        <p:spPr>
          <a:xfrm>
            <a:off x="2561717" y="460433"/>
            <a:ext cx="7362077" cy="789958"/>
          </a:xfrm>
        </p:spPr>
        <p:txBody>
          <a:bodyPr>
            <a:noAutofit/>
          </a:bodyPr>
          <a:lstStyle/>
          <a:p>
            <a:pPr algn="ctr"/>
            <a:r>
              <a:rPr lang="en-GB" altLang="en-US" sz="3200">
                <a:solidFill>
                  <a:srgbClr val="2B4A76"/>
                </a:solidFill>
                <a:effectLst>
                  <a:outerShdw blurRad="38100" dist="38100" dir="2700000" algn="tl">
                    <a:srgbClr val="C0C0C0"/>
                  </a:outerShdw>
                </a:effectLst>
                <a:latin typeface="Arial" panose="020B0604020202020204" pitchFamily="34" charset="0"/>
                <a:ea typeface="Arial Unicode MS" pitchFamily="34" charset="-128"/>
                <a:cs typeface="Arial" panose="020B0604020202020204" pitchFamily="34" charset="0"/>
              </a:rPr>
              <a:t>Descriptive Statistics Analyses</a:t>
            </a:r>
            <a:br>
              <a:rPr lang="en-GB" altLang="en-US" sz="3200">
                <a:solidFill>
                  <a:srgbClr val="2B4A76"/>
                </a:solidFill>
                <a:effectLst>
                  <a:outerShdw blurRad="38100" dist="38100" dir="2700000" algn="tl">
                    <a:srgbClr val="C0C0C0"/>
                  </a:outerShdw>
                </a:effectLst>
                <a:latin typeface="Arial" panose="020B0604020202020204" pitchFamily="34" charset="0"/>
                <a:ea typeface="Arial Unicode MS" pitchFamily="34" charset="-128"/>
                <a:cs typeface="Arial" panose="020B0604020202020204" pitchFamily="34" charset="0"/>
              </a:rPr>
            </a:br>
            <a:endParaRPr lang="en-AU" sz="3200">
              <a:latin typeface="Arial" panose="020B0604020202020204" pitchFamily="34" charset="0"/>
              <a:cs typeface="Arial" panose="020B0604020202020204" pitchFamily="34" charset="0"/>
            </a:endParaRPr>
          </a:p>
        </p:txBody>
      </p:sp>
      <p:pic>
        <p:nvPicPr>
          <p:cNvPr id="3" name="Picture 2" descr="A screen shot of a computer code&#10;&#10;Description automatically generated">
            <a:extLst>
              <a:ext uri="{FF2B5EF4-FFF2-40B4-BE49-F238E27FC236}">
                <a16:creationId xmlns:a16="http://schemas.microsoft.com/office/drawing/2014/main" id="{E12AEDB7-416F-2D32-D528-30C365587AB1}"/>
              </a:ext>
            </a:extLst>
          </p:cNvPr>
          <p:cNvPicPr>
            <a:picLocks noChangeAspect="1"/>
          </p:cNvPicPr>
          <p:nvPr/>
        </p:nvPicPr>
        <p:blipFill>
          <a:blip r:embed="rId5"/>
          <a:stretch>
            <a:fillRect/>
          </a:stretch>
        </p:blipFill>
        <p:spPr>
          <a:xfrm>
            <a:off x="4201026" y="1455915"/>
            <a:ext cx="7614986" cy="3279421"/>
          </a:xfrm>
          <a:prstGeom prst="rect">
            <a:avLst/>
          </a:prstGeom>
        </p:spPr>
      </p:pic>
    </p:spTree>
    <p:extLst>
      <p:ext uri="{BB962C8B-B14F-4D97-AF65-F5344CB8AC3E}">
        <p14:creationId xmlns:p14="http://schemas.microsoft.com/office/powerpoint/2010/main" val="1822560536"/>
      </p:ext>
    </p:extLst>
  </p:cSld>
  <p:clrMapOvr>
    <a:masterClrMapping/>
  </p:clrMapOvr>
  <mc:AlternateContent xmlns:mc="http://schemas.openxmlformats.org/markup-compatibility/2006" xmlns:p14="http://schemas.microsoft.com/office/powerpoint/2010/main">
    <mc:Choice Requires="p14">
      <p:transition spd="slow" p14:dur="2000" advTm="12495"/>
    </mc:Choice>
    <mc:Fallback xmlns="">
      <p:transition spd="slow" advTm="1249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63E4C105-E43D-98CF-6DE3-74F8262963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359700" y="5662595"/>
            <a:ext cx="1832300" cy="119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4863577D-0E90-23B1-87AE-3161EAEBFE4A}"/>
              </a:ext>
            </a:extLst>
          </p:cNvPr>
          <p:cNvSpPr>
            <a:spLocks noGrp="1"/>
          </p:cNvSpPr>
          <p:nvPr>
            <p:ph type="sldNum" sz="quarter" idx="12"/>
          </p:nvPr>
        </p:nvSpPr>
        <p:spPr>
          <a:xfrm>
            <a:off x="7831666" y="6492875"/>
            <a:ext cx="2743200" cy="365125"/>
          </a:xfrm>
        </p:spPr>
        <p:txBody>
          <a:bodyPr/>
          <a:lstStyle/>
          <a:p>
            <a:fld id="{4115D9EB-8E9F-4F2D-AB75-9F27FC134265}" type="slidenum">
              <a:rPr lang="en-US" smtClean="0"/>
              <a:t>8</a:t>
            </a:fld>
            <a:endParaRPr lang="en-US"/>
          </a:p>
        </p:txBody>
      </p:sp>
      <p:sp>
        <p:nvSpPr>
          <p:cNvPr id="2" name="Footer Placeholder 1">
            <a:extLst>
              <a:ext uri="{FF2B5EF4-FFF2-40B4-BE49-F238E27FC236}">
                <a16:creationId xmlns:a16="http://schemas.microsoft.com/office/drawing/2014/main" id="{ABC1CF83-FB27-AF9F-E159-5EA14D3F9B22}"/>
              </a:ext>
            </a:extLst>
          </p:cNvPr>
          <p:cNvSpPr>
            <a:spLocks noGrp="1"/>
          </p:cNvSpPr>
          <p:nvPr>
            <p:ph type="ftr" sz="quarter" idx="11"/>
          </p:nvPr>
        </p:nvSpPr>
        <p:spPr/>
        <p:txBody>
          <a:bodyPr/>
          <a:lstStyle/>
          <a:p>
            <a:r>
              <a:rPr lang="en-US"/>
              <a:t>HIT140 - Group 8</a:t>
            </a:r>
          </a:p>
        </p:txBody>
      </p:sp>
      <p:pic>
        <p:nvPicPr>
          <p:cNvPr id="8" name="Picture 2">
            <a:extLst>
              <a:ext uri="{FF2B5EF4-FFF2-40B4-BE49-F238E27FC236}">
                <a16:creationId xmlns:a16="http://schemas.microsoft.com/office/drawing/2014/main" id="{E12FB51B-19F5-2015-4C66-9EECAB70CA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718" y="174096"/>
            <a:ext cx="2216804"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a:extLst>
              <a:ext uri="{FF2B5EF4-FFF2-40B4-BE49-F238E27FC236}">
                <a16:creationId xmlns:a16="http://schemas.microsoft.com/office/drawing/2014/main" id="{DE1CF33C-5A0A-526F-461A-A612CE648FA8}"/>
              </a:ext>
            </a:extLst>
          </p:cNvPr>
          <p:cNvCxnSpPr/>
          <p:nvPr/>
        </p:nvCxnSpPr>
        <p:spPr>
          <a:xfrm>
            <a:off x="2325511" y="948267"/>
            <a:ext cx="9324622"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2" name="Content Placeholder 1">
            <a:extLst>
              <a:ext uri="{FF2B5EF4-FFF2-40B4-BE49-F238E27FC236}">
                <a16:creationId xmlns:a16="http://schemas.microsoft.com/office/drawing/2014/main" id="{F3B0FF75-417F-5454-4AA0-D20BD0193311}"/>
              </a:ext>
            </a:extLst>
          </p:cNvPr>
          <p:cNvSpPr txBox="1">
            <a:spLocks/>
          </p:cNvSpPr>
          <p:nvPr/>
        </p:nvSpPr>
        <p:spPr>
          <a:xfrm>
            <a:off x="929418" y="1811736"/>
            <a:ext cx="3189551" cy="3413801"/>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t>ANALYSIS</a:t>
            </a:r>
            <a:endParaRPr lang="en-US"/>
          </a:p>
          <a:p>
            <a:pPr marL="0" indent="0">
              <a:buNone/>
            </a:pPr>
            <a:r>
              <a:rPr lang="en-US">
                <a:cs typeface="Arial"/>
              </a:rPr>
              <a:t>Draw the plot</a:t>
            </a:r>
          </a:p>
          <a:p>
            <a:pPr marL="0" indent="0">
              <a:buNone/>
            </a:pPr>
            <a:endParaRPr lang="en-US">
              <a:latin typeface="Aptos"/>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AU">
              <a:latin typeface="Arial" panose="020B0604020202020204" pitchFamily="34" charset="0"/>
              <a:cs typeface="Arial" panose="020B0604020202020204" pitchFamily="34" charset="0"/>
            </a:endParaRPr>
          </a:p>
        </p:txBody>
      </p:sp>
      <p:sp>
        <p:nvSpPr>
          <p:cNvPr id="7" name="Title 3">
            <a:extLst>
              <a:ext uri="{FF2B5EF4-FFF2-40B4-BE49-F238E27FC236}">
                <a16:creationId xmlns:a16="http://schemas.microsoft.com/office/drawing/2014/main" id="{EE5917C6-EEAA-BF74-D77A-F99A8E7C83DF}"/>
              </a:ext>
            </a:extLst>
          </p:cNvPr>
          <p:cNvSpPr>
            <a:spLocks noGrp="1"/>
          </p:cNvSpPr>
          <p:nvPr>
            <p:ph type="title"/>
          </p:nvPr>
        </p:nvSpPr>
        <p:spPr>
          <a:xfrm>
            <a:off x="2561717" y="460433"/>
            <a:ext cx="7362077" cy="789958"/>
          </a:xfrm>
        </p:spPr>
        <p:txBody>
          <a:bodyPr>
            <a:noAutofit/>
          </a:bodyPr>
          <a:lstStyle/>
          <a:p>
            <a:pPr algn="ctr"/>
            <a:r>
              <a:rPr lang="en-GB" altLang="en-US" sz="3200">
                <a:solidFill>
                  <a:srgbClr val="2B4A76"/>
                </a:solidFill>
                <a:effectLst>
                  <a:outerShdw blurRad="38100" dist="38100" dir="2700000" algn="tl">
                    <a:srgbClr val="C0C0C0"/>
                  </a:outerShdw>
                </a:effectLst>
                <a:latin typeface="Arial" panose="020B0604020202020204" pitchFamily="34" charset="0"/>
                <a:ea typeface="Arial Unicode MS" pitchFamily="34" charset="-128"/>
                <a:cs typeface="Arial" panose="020B0604020202020204" pitchFamily="34" charset="0"/>
              </a:rPr>
              <a:t>Descriptive Statistics Analyses</a:t>
            </a:r>
            <a:br>
              <a:rPr lang="en-GB" altLang="en-US" sz="3200">
                <a:solidFill>
                  <a:srgbClr val="2B4A76"/>
                </a:solidFill>
                <a:effectLst>
                  <a:outerShdw blurRad="38100" dist="38100" dir="2700000" algn="tl">
                    <a:srgbClr val="C0C0C0"/>
                  </a:outerShdw>
                </a:effectLst>
                <a:latin typeface="Arial" panose="020B0604020202020204" pitchFamily="34" charset="0"/>
                <a:ea typeface="Arial Unicode MS" pitchFamily="34" charset="-128"/>
                <a:cs typeface="Arial" panose="020B0604020202020204" pitchFamily="34" charset="0"/>
              </a:rPr>
            </a:br>
            <a:endParaRPr lang="en-AU" sz="3200">
              <a:latin typeface="Arial" panose="020B0604020202020204" pitchFamily="34" charset="0"/>
              <a:cs typeface="Arial" panose="020B0604020202020204" pitchFamily="34" charset="0"/>
            </a:endParaRPr>
          </a:p>
        </p:txBody>
      </p:sp>
      <p:pic>
        <p:nvPicPr>
          <p:cNvPr id="6" name="Picture 5" descr="A screenshot of a computer program&#10;&#10;Description automatically generated">
            <a:extLst>
              <a:ext uri="{FF2B5EF4-FFF2-40B4-BE49-F238E27FC236}">
                <a16:creationId xmlns:a16="http://schemas.microsoft.com/office/drawing/2014/main" id="{ADD40E3C-DBF0-87E3-7244-77998AB11966}"/>
              </a:ext>
            </a:extLst>
          </p:cNvPr>
          <p:cNvPicPr>
            <a:picLocks noChangeAspect="1"/>
          </p:cNvPicPr>
          <p:nvPr/>
        </p:nvPicPr>
        <p:blipFill>
          <a:blip r:embed="rId5"/>
          <a:stretch>
            <a:fillRect/>
          </a:stretch>
        </p:blipFill>
        <p:spPr>
          <a:xfrm>
            <a:off x="4266198" y="1081034"/>
            <a:ext cx="7369341" cy="4164536"/>
          </a:xfrm>
          <a:prstGeom prst="rect">
            <a:avLst/>
          </a:prstGeom>
        </p:spPr>
      </p:pic>
    </p:spTree>
    <p:extLst>
      <p:ext uri="{BB962C8B-B14F-4D97-AF65-F5344CB8AC3E}">
        <p14:creationId xmlns:p14="http://schemas.microsoft.com/office/powerpoint/2010/main" val="219529247"/>
      </p:ext>
    </p:extLst>
  </p:cSld>
  <p:clrMapOvr>
    <a:masterClrMapping/>
  </p:clrMapOvr>
  <mc:AlternateContent xmlns:mc="http://schemas.openxmlformats.org/markup-compatibility/2006" xmlns:p14="http://schemas.microsoft.com/office/powerpoint/2010/main">
    <mc:Choice Requires="p14">
      <p:transition spd="slow" p14:dur="2000" advTm="17828"/>
    </mc:Choice>
    <mc:Fallback xmlns="">
      <p:transition spd="slow" advTm="1782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467D49F9-B204-2080-FCCC-FD0C938544DF}"/>
              </a:ext>
            </a:extLst>
          </p:cNvPr>
          <p:cNvPicPr>
            <a:picLocks noGrp="1" noChangeAspect="1"/>
          </p:cNvPicPr>
          <p:nvPr>
            <p:ph idx="1"/>
          </p:nvPr>
        </p:nvPicPr>
        <p:blipFill>
          <a:blip r:embed="rId3"/>
          <a:stretch>
            <a:fillRect/>
          </a:stretch>
        </p:blipFill>
        <p:spPr>
          <a:xfrm>
            <a:off x="3779812" y="1256340"/>
            <a:ext cx="7863840" cy="4797552"/>
          </a:xfrm>
        </p:spPr>
      </p:pic>
      <p:pic>
        <p:nvPicPr>
          <p:cNvPr id="4" name="Picture 2">
            <a:extLst>
              <a:ext uri="{FF2B5EF4-FFF2-40B4-BE49-F238E27FC236}">
                <a16:creationId xmlns:a16="http://schemas.microsoft.com/office/drawing/2014/main" id="{63E4C105-E43D-98CF-6DE3-74F8262963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10359700" y="5662595"/>
            <a:ext cx="1832300" cy="119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4863577D-0E90-23B1-87AE-3161EAEBFE4A}"/>
              </a:ext>
            </a:extLst>
          </p:cNvPr>
          <p:cNvSpPr>
            <a:spLocks noGrp="1"/>
          </p:cNvSpPr>
          <p:nvPr>
            <p:ph type="sldNum" sz="quarter" idx="12"/>
          </p:nvPr>
        </p:nvSpPr>
        <p:spPr>
          <a:xfrm>
            <a:off x="7831666" y="6492875"/>
            <a:ext cx="2743200" cy="365125"/>
          </a:xfrm>
        </p:spPr>
        <p:txBody>
          <a:bodyPr/>
          <a:lstStyle/>
          <a:p>
            <a:fld id="{4115D9EB-8E9F-4F2D-AB75-9F27FC134265}" type="slidenum">
              <a:rPr lang="en-US" smtClean="0"/>
              <a:t>9</a:t>
            </a:fld>
            <a:endParaRPr lang="en-US"/>
          </a:p>
        </p:txBody>
      </p:sp>
      <p:sp>
        <p:nvSpPr>
          <p:cNvPr id="2" name="Footer Placeholder 1">
            <a:extLst>
              <a:ext uri="{FF2B5EF4-FFF2-40B4-BE49-F238E27FC236}">
                <a16:creationId xmlns:a16="http://schemas.microsoft.com/office/drawing/2014/main" id="{ABC1CF83-FB27-AF9F-E159-5EA14D3F9B22}"/>
              </a:ext>
            </a:extLst>
          </p:cNvPr>
          <p:cNvSpPr>
            <a:spLocks noGrp="1"/>
          </p:cNvSpPr>
          <p:nvPr>
            <p:ph type="ftr" sz="quarter" idx="11"/>
          </p:nvPr>
        </p:nvSpPr>
        <p:spPr/>
        <p:txBody>
          <a:bodyPr/>
          <a:lstStyle/>
          <a:p>
            <a:r>
              <a:rPr lang="en-US"/>
              <a:t>HIT140 - Group 8</a:t>
            </a:r>
          </a:p>
        </p:txBody>
      </p:sp>
      <p:pic>
        <p:nvPicPr>
          <p:cNvPr id="8" name="Picture 2">
            <a:extLst>
              <a:ext uri="{FF2B5EF4-FFF2-40B4-BE49-F238E27FC236}">
                <a16:creationId xmlns:a16="http://schemas.microsoft.com/office/drawing/2014/main" id="{E12FB51B-19F5-2015-4C66-9EECAB70CA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718" y="174096"/>
            <a:ext cx="2216804"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a:extLst>
              <a:ext uri="{FF2B5EF4-FFF2-40B4-BE49-F238E27FC236}">
                <a16:creationId xmlns:a16="http://schemas.microsoft.com/office/drawing/2014/main" id="{DE1CF33C-5A0A-526F-461A-A612CE648FA8}"/>
              </a:ext>
            </a:extLst>
          </p:cNvPr>
          <p:cNvCxnSpPr/>
          <p:nvPr/>
        </p:nvCxnSpPr>
        <p:spPr>
          <a:xfrm>
            <a:off x="2325511" y="948267"/>
            <a:ext cx="9324622"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2" name="Content Placeholder 1">
            <a:extLst>
              <a:ext uri="{FF2B5EF4-FFF2-40B4-BE49-F238E27FC236}">
                <a16:creationId xmlns:a16="http://schemas.microsoft.com/office/drawing/2014/main" id="{F3B0FF75-417F-5454-4AA0-D20BD0193311}"/>
              </a:ext>
            </a:extLst>
          </p:cNvPr>
          <p:cNvSpPr txBox="1">
            <a:spLocks/>
          </p:cNvSpPr>
          <p:nvPr/>
        </p:nvSpPr>
        <p:spPr>
          <a:xfrm>
            <a:off x="929418" y="1811736"/>
            <a:ext cx="2993578" cy="3398762"/>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latin typeface="Arial"/>
                <a:cs typeface="Arial"/>
              </a:rPr>
              <a:t>Key Insights:</a:t>
            </a:r>
            <a:endParaRPr lang="en-US">
              <a:latin typeface="Arial"/>
              <a:cs typeface="Arial"/>
            </a:endParaRPr>
          </a:p>
          <a:p>
            <a:pPr lvl="1"/>
            <a:r>
              <a:rPr lang="en-US">
                <a:latin typeface="Arial"/>
                <a:cs typeface="Arial"/>
              </a:rPr>
              <a:t>Low Well-being Dominates</a:t>
            </a:r>
          </a:p>
          <a:p>
            <a:pPr lvl="1"/>
            <a:r>
              <a:rPr lang="en-US" dirty="0">
                <a:latin typeface="Arial"/>
                <a:cs typeface="Arial"/>
              </a:rPr>
              <a:t>Limited High Well-being</a:t>
            </a:r>
            <a:endParaRPr lang="en-US" dirty="0"/>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AU">
              <a:latin typeface="Arial" panose="020B0604020202020204" pitchFamily="34" charset="0"/>
              <a:cs typeface="Arial" panose="020B0604020202020204" pitchFamily="34" charset="0"/>
            </a:endParaRPr>
          </a:p>
        </p:txBody>
      </p:sp>
      <p:sp>
        <p:nvSpPr>
          <p:cNvPr id="9" name="Title 3">
            <a:extLst>
              <a:ext uri="{FF2B5EF4-FFF2-40B4-BE49-F238E27FC236}">
                <a16:creationId xmlns:a16="http://schemas.microsoft.com/office/drawing/2014/main" id="{87C4710B-C883-AC6F-D0B3-261BDCB7E2B4}"/>
              </a:ext>
            </a:extLst>
          </p:cNvPr>
          <p:cNvSpPr>
            <a:spLocks noGrp="1"/>
          </p:cNvSpPr>
          <p:nvPr>
            <p:ph type="title"/>
          </p:nvPr>
        </p:nvSpPr>
        <p:spPr>
          <a:xfrm>
            <a:off x="2561717" y="460433"/>
            <a:ext cx="7362077" cy="789958"/>
          </a:xfrm>
        </p:spPr>
        <p:txBody>
          <a:bodyPr>
            <a:noAutofit/>
          </a:bodyPr>
          <a:lstStyle/>
          <a:p>
            <a:pPr algn="ctr"/>
            <a:r>
              <a:rPr lang="en-GB" altLang="en-US" sz="3200">
                <a:solidFill>
                  <a:srgbClr val="2B4A76"/>
                </a:solidFill>
                <a:effectLst>
                  <a:outerShdw blurRad="38100" dist="38100" dir="2700000" algn="tl">
                    <a:srgbClr val="C0C0C0"/>
                  </a:outerShdw>
                </a:effectLst>
                <a:latin typeface="Arial" panose="020B0604020202020204" pitchFamily="34" charset="0"/>
                <a:ea typeface="Arial Unicode MS" pitchFamily="34" charset="-128"/>
                <a:cs typeface="Arial" panose="020B0604020202020204" pitchFamily="34" charset="0"/>
              </a:rPr>
              <a:t>Descriptive Statistics Analyses</a:t>
            </a:r>
            <a:br>
              <a:rPr lang="en-GB" altLang="en-US" sz="3200">
                <a:solidFill>
                  <a:srgbClr val="2B4A76"/>
                </a:solidFill>
                <a:effectLst>
                  <a:outerShdw blurRad="38100" dist="38100" dir="2700000" algn="tl">
                    <a:srgbClr val="C0C0C0"/>
                  </a:outerShdw>
                </a:effectLst>
                <a:latin typeface="Arial" panose="020B0604020202020204" pitchFamily="34" charset="0"/>
                <a:ea typeface="Arial Unicode MS" pitchFamily="34" charset="-128"/>
                <a:cs typeface="Arial" panose="020B0604020202020204" pitchFamily="34" charset="0"/>
              </a:rPr>
            </a:br>
            <a:endParaRPr lang="en-AU" sz="3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0272085"/>
      </p:ext>
    </p:extLst>
  </p:cSld>
  <p:clrMapOvr>
    <a:masterClrMapping/>
  </p:clrMapOvr>
  <mc:AlternateContent xmlns:mc="http://schemas.openxmlformats.org/markup-compatibility/2006" xmlns:p14="http://schemas.microsoft.com/office/powerpoint/2010/main">
    <mc:Choice Requires="p14">
      <p:transition spd="slow" p14:dur="2000" advTm="38151"/>
    </mc:Choice>
    <mc:Fallback xmlns="">
      <p:transition spd="slow" advTm="38151"/>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6B1D5FC5C5C294482C7CDEFC3138A07" ma:contentTypeVersion="12" ma:contentTypeDescription="Create a new document." ma:contentTypeScope="" ma:versionID="7b030a9b02f7eed8954bd00a8b6dfc8a">
  <xsd:schema xmlns:xsd="http://www.w3.org/2001/XMLSchema" xmlns:xs="http://www.w3.org/2001/XMLSchema" xmlns:p="http://schemas.microsoft.com/office/2006/metadata/properties" xmlns:ns2="22477f55-a08b-47e5-8eb8-f4e19a4a7b47" xmlns:ns3="bfe7717c-0498-4a68-97bc-fc2dfe0469bf" targetNamespace="http://schemas.microsoft.com/office/2006/metadata/properties" ma:root="true" ma:fieldsID="7e25aa6dfd17908859d8fffbfbd9a2f2" ns2:_="" ns3:_="">
    <xsd:import namespace="22477f55-a08b-47e5-8eb8-f4e19a4a7b47"/>
    <xsd:import namespace="bfe7717c-0498-4a68-97bc-fc2dfe0469b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77f55-a08b-47e5-8eb8-f4e19a4a7b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a85a206b-fc84-4f46-8343-fed2d1d570c3"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fe7717c-0498-4a68-97bc-fc2dfe0469bf"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d346c1a8-c48a-4a0a-b1bb-d68baeb04662}" ma:internalName="TaxCatchAll" ma:showField="CatchAllData" ma:web="bfe7717c-0498-4a68-97bc-fc2dfe0469b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bfe7717c-0498-4a68-97bc-fc2dfe0469bf" xsi:nil="true"/>
    <lcf76f155ced4ddcb4097134ff3c332f xmlns="22477f55-a08b-47e5-8eb8-f4e19a4a7b4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04C0A8B-54C8-4137-A8B3-67008B4671C7}">
  <ds:schemaRefs>
    <ds:schemaRef ds:uri="http://schemas.microsoft.com/sharepoint/v3/contenttype/forms"/>
  </ds:schemaRefs>
</ds:datastoreItem>
</file>

<file path=customXml/itemProps2.xml><?xml version="1.0" encoding="utf-8"?>
<ds:datastoreItem xmlns:ds="http://schemas.openxmlformats.org/officeDocument/2006/customXml" ds:itemID="{655F5F85-44EF-4626-B0B6-D499F90D7C66}">
  <ds:schemaRefs>
    <ds:schemaRef ds:uri="22477f55-a08b-47e5-8eb8-f4e19a4a7b47"/>
    <ds:schemaRef ds:uri="bfe7717c-0498-4a68-97bc-fc2dfe0469b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169F396-0417-40B1-9B7A-FBD26CB9427C}">
  <ds:schemaRefs>
    <ds:schemaRef ds:uri="22477f55-a08b-47e5-8eb8-f4e19a4a7b47"/>
    <ds:schemaRef ds:uri="bfe7717c-0498-4a68-97bc-fc2dfe0469bf"/>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109</TotalTime>
  <Words>2749</Words>
  <Application>Microsoft Macintosh PowerPoint</Application>
  <PresentationFormat>Widescreen</PresentationFormat>
  <Paragraphs>303</Paragraphs>
  <Slides>24</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 Unicode MS</vt:lpstr>
      <vt:lpstr>Aptos</vt:lpstr>
      <vt:lpstr>Aptos Display</vt:lpstr>
      <vt:lpstr>Arial</vt:lpstr>
      <vt:lpstr>Arial (Body)</vt:lpstr>
      <vt:lpstr>Calibri</vt:lpstr>
      <vt:lpstr>Cambria Math</vt:lpstr>
      <vt:lpstr>Symbol</vt:lpstr>
      <vt:lpstr>Wingdings</vt:lpstr>
      <vt:lpstr>Office Theme</vt:lpstr>
      <vt:lpstr>HIT140 FOUNDATIONS OF DATA SCIENCE Assessment 2 - Presentation</vt:lpstr>
      <vt:lpstr>Brief Overview </vt:lpstr>
      <vt:lpstr>Descriptive Statistics Analyses </vt:lpstr>
      <vt:lpstr>Descriptive Statistics Analyses </vt:lpstr>
      <vt:lpstr>Descriptive Statistics Analyses </vt:lpstr>
      <vt:lpstr>Descriptive Statistics Analyses </vt:lpstr>
      <vt:lpstr>Descriptive Statistics Analyses </vt:lpstr>
      <vt:lpstr>Descriptive Statistics Analyses </vt:lpstr>
      <vt:lpstr>Descriptive Statistics Analyses </vt:lpstr>
      <vt:lpstr>Descriptive Statistics Analyses </vt:lpstr>
      <vt:lpstr>Descriptive Statistics Analyses </vt:lpstr>
      <vt:lpstr>Descriptive Statistics Analyses </vt:lpstr>
      <vt:lpstr>Descriptive Statistics Analyses </vt:lpstr>
      <vt:lpstr>Descriptive Statistics Analyses </vt:lpstr>
      <vt:lpstr>Descriptive Statistics Analyses </vt:lpstr>
      <vt:lpstr>Descriptive Statistics Analyses </vt:lpstr>
      <vt:lpstr>Inferential Statistics Analyses </vt:lpstr>
      <vt:lpstr>Inferential Statistics Analyses </vt:lpstr>
      <vt:lpstr>Inferential Statistics Analyses </vt:lpstr>
      <vt:lpstr>Inferential Statistics Analyses </vt:lpstr>
      <vt:lpstr>Inferential Statistics Analyses </vt:lpstr>
      <vt:lpstr>Inferential Statistics Analyses </vt:lpstr>
      <vt:lpstr>Inferential Statistics Analyses </vt:lpstr>
      <vt:lpstr>Inferential Statistics Analyses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HIT140 FOUNDATIONS OF DATA SCIENCE Assessment 2 - Presentation</dc:title>
  <dc:creator>Lam Nguyen</dc:creator>
  <cp:lastModifiedBy>Kevin Ho</cp:lastModifiedBy>
  <cp:revision>72</cp:revision>
  <dcterms:created xsi:type="dcterms:W3CDTF">2024-08-22T02:38:47Z</dcterms:created>
  <dcterms:modified xsi:type="dcterms:W3CDTF">2024-09-13T00:37:02Z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0x01010066B1D5FC5C5C294482C7CDEFC3138A07</vt:lpwstr>
  </property>
  <property fmtid="{D5CDD505-2E9C-101B-9397-08002B2CF9AE}" pid="3" name="MediaServiceImageTags">
    <vt:lpwstr/>
  </property>
</Properties>
</file>