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E5F09-EF57-C2D9-7FAC-AA9A8DC85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E727FE-C2AF-ABE2-4B01-FE8B84485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DEC34-83D4-7B04-31EA-3767DFCA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E7CA7-EAD5-BD4E-A7A4-46EE1F83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C4D99-01C7-0F92-C3F4-E7ECED8D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0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B95DC-DEE6-415B-9F2D-DAC21532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8673EC-0A82-313D-8C8F-527234C84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CF3BB-AA3B-5B66-7EF3-6918B639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05DF4-3B9A-AC29-AB5E-43E4EC7B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36683-8B19-5BF6-F29A-321A04AE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0520E1-88D8-D93F-74B4-016D192B6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9FEA4-96C1-A287-A75E-CA9DBB31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5026F-900E-F230-8F10-0FE73B19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65A55-6683-89D6-2443-AB01D576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AEC11-EB7B-78BA-305C-0F7F1F6F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9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A7582-D5FC-C79E-EBC4-E9A018C4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50FFA-21A7-E40A-9537-F3DFC417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E950B-DA92-D504-B803-FC316A11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2BED2-0933-46A9-850F-4867A747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EAF3C-86BB-ABCB-BC1D-120C532C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0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2E6C4-EE79-22B9-2B31-072BEDA2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BFC8D5-AB03-1869-48F0-605153F4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B1F32-5F19-3574-E6E6-9A71D8B0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E833D-06B6-271A-1096-084709AA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9399C-2591-54AC-7ECE-6C4C94E1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BE68A-D288-FB61-8D54-25C9EF83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E9C36-01C8-5D52-C3DF-62F40A78F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22CBA3-0AFF-778F-F285-1F7DE77D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B47B8-ADD4-32BB-853C-661F6A40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8AF25-12F4-F6BD-60AD-25AB049A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76641-51A3-6938-0142-9D3ECAFF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9F6F1-D3C7-0219-D5FD-4D7E0D7A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61972-7250-B744-6F1A-E38D03D3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56DF0-3A21-95F9-3FE3-AD866147D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410102-43C5-B93C-1D9D-9C4016501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210936-7F10-0FD8-3D01-8B8E403FB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B50C30-9C99-02E6-4870-657D5F70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AD9F71-4D43-085E-0EA6-BAB337E6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22505A-0F1E-7E9C-087F-6B22D714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3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2724C-83A1-9A23-8524-462F2F5B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CAC68B-806A-DEFE-DB80-F51266D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BEA011-CD58-959C-3ED3-DAC2C025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EFB5D1-EA87-12FD-1214-22ED9EFC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8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9DE515-97E5-D8A3-719A-F2F8A07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95AA68-0A32-18D0-AD2B-C49D3FDF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25D551-827B-8CA4-C4FD-B69EBE24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4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63925-3A07-9E2B-A4B0-96C093F0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D817E-7ADE-862D-5E7A-F5480044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D9552-32D4-5E8E-4520-86D45769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31B1A-6104-79EA-8C92-E17E576B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1657BF-9F3B-4250-7E20-A9C18FCA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830E0-E141-CAB3-6DDC-4160252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67E62-388B-5D44-CBBA-43F51EC1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B39D6B-6D0D-8FDF-99D1-28919CA3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C97245-173D-F16A-BCD1-64C4556F0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4FADD-412B-941A-AC92-8FB61094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710E3-6F97-A7E1-7443-C1338B92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120E0-EB88-F988-F871-D1CDE260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8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8DDD5-5EB0-6AD3-D159-0B0E6C21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BF936-2119-E126-FE14-A09AAB67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58995-619E-138F-0CA3-C26EE930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A2598-6F6E-4936-B9A4-EFA18B8FED48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21181-FF6A-19F5-A65C-45C77F08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F19CC-E023-5EF2-10ED-3F4512E25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80D2-AC51-4AD8-A1B9-592270AD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3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99AC7E6-BE2D-80C4-CFDF-587D5B99884A}"/>
              </a:ext>
            </a:extLst>
          </p:cNvPr>
          <p:cNvGrpSpPr/>
          <p:nvPr/>
        </p:nvGrpSpPr>
        <p:grpSpPr>
          <a:xfrm>
            <a:off x="882198" y="1697876"/>
            <a:ext cx="2137839" cy="440118"/>
            <a:chOff x="0" y="551008"/>
            <a:chExt cx="3095625" cy="12382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D9C9115-6663-46FE-464C-4A624F6B3E11}"/>
                </a:ext>
              </a:extLst>
            </p:cNvPr>
            <p:cNvSpPr/>
            <p:nvPr/>
          </p:nvSpPr>
          <p:spPr>
            <a:xfrm>
              <a:off x="0" y="551008"/>
              <a:ext cx="3095625" cy="12382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6D73D5-21B4-D108-517D-B3D174E4946D}"/>
                </a:ext>
              </a:extLst>
            </p:cNvPr>
            <p:cNvSpPr txBox="1"/>
            <p:nvPr/>
          </p:nvSpPr>
          <p:spPr>
            <a:xfrm>
              <a:off x="0" y="551008"/>
              <a:ext cx="3095625" cy="12382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marL="0" lvl="0" indent="0" algn="ctr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 err="1"/>
                <a:t>User_information</a:t>
              </a:r>
              <a:endParaRPr lang="ko-KR" altLang="en-US" sz="1600" kern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D0F02C-B5CF-32EF-D91F-31856A8B3728}"/>
              </a:ext>
            </a:extLst>
          </p:cNvPr>
          <p:cNvGrpSpPr/>
          <p:nvPr/>
        </p:nvGrpSpPr>
        <p:grpSpPr>
          <a:xfrm>
            <a:off x="882198" y="2137995"/>
            <a:ext cx="2137839" cy="828632"/>
            <a:chOff x="0" y="1789136"/>
            <a:chExt cx="3095625" cy="18885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AFCD17-B57F-B744-5CBD-879ABE781330}"/>
                </a:ext>
              </a:extLst>
            </p:cNvPr>
            <p:cNvSpPr/>
            <p:nvPr/>
          </p:nvSpPr>
          <p:spPr>
            <a:xfrm>
              <a:off x="0" y="1789136"/>
              <a:ext cx="3095625" cy="18885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97196-CFD8-94A1-97D8-9F622D214345}"/>
                </a:ext>
              </a:extLst>
            </p:cNvPr>
            <p:cNvSpPr txBox="1"/>
            <p:nvPr/>
          </p:nvSpPr>
          <p:spPr>
            <a:xfrm>
              <a:off x="0" y="1789136"/>
              <a:ext cx="3095625" cy="18885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b="1" u="sng" dirty="0" err="1"/>
                <a:t>User_id</a:t>
              </a:r>
              <a:endParaRPr lang="en-US" altLang="ko-KR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User_point</a:t>
              </a:r>
              <a:endParaRPr lang="ko-KR" altLang="en-US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1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B92581-7838-B625-F154-CDEBA2DC8F73}"/>
              </a:ext>
            </a:extLst>
          </p:cNvPr>
          <p:cNvGrpSpPr/>
          <p:nvPr/>
        </p:nvGrpSpPr>
        <p:grpSpPr>
          <a:xfrm>
            <a:off x="882198" y="3944365"/>
            <a:ext cx="2137839" cy="440118"/>
            <a:chOff x="0" y="551008"/>
            <a:chExt cx="3095625" cy="12382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737DB3-8939-C9AB-9380-3BBCF24BE9A3}"/>
                </a:ext>
              </a:extLst>
            </p:cNvPr>
            <p:cNvSpPr/>
            <p:nvPr/>
          </p:nvSpPr>
          <p:spPr>
            <a:xfrm>
              <a:off x="0" y="551008"/>
              <a:ext cx="3095625" cy="12382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3F1249-8B98-04BB-E161-CC61E8289A66}"/>
                </a:ext>
              </a:extLst>
            </p:cNvPr>
            <p:cNvSpPr txBox="1"/>
            <p:nvPr/>
          </p:nvSpPr>
          <p:spPr>
            <a:xfrm>
              <a:off x="0" y="551008"/>
              <a:ext cx="3095625" cy="12382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marL="0" lvl="0" indent="0" algn="ctr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 err="1"/>
                <a:t>Place_information</a:t>
              </a:r>
              <a:endParaRPr lang="ko-KR" altLang="en-US" sz="1600" kern="12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E1F7FC4-95E9-0A07-F2B1-98BE27A6EA42}"/>
              </a:ext>
            </a:extLst>
          </p:cNvPr>
          <p:cNvGrpSpPr/>
          <p:nvPr/>
        </p:nvGrpSpPr>
        <p:grpSpPr>
          <a:xfrm>
            <a:off x="882198" y="4384483"/>
            <a:ext cx="2137839" cy="977739"/>
            <a:chOff x="0" y="1789136"/>
            <a:chExt cx="3095625" cy="188856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BDA6533-81DA-EAD1-0579-D2425A224D9A}"/>
                </a:ext>
              </a:extLst>
            </p:cNvPr>
            <p:cNvSpPr/>
            <p:nvPr/>
          </p:nvSpPr>
          <p:spPr>
            <a:xfrm>
              <a:off x="0" y="1789136"/>
              <a:ext cx="3095625" cy="18885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E97ABB-D68C-1430-2F39-A2406FC6E6A7}"/>
                </a:ext>
              </a:extLst>
            </p:cNvPr>
            <p:cNvSpPr txBox="1"/>
            <p:nvPr/>
          </p:nvSpPr>
          <p:spPr>
            <a:xfrm>
              <a:off x="0" y="1789136"/>
              <a:ext cx="3095625" cy="18885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b="1" u="sng" dirty="0" err="1"/>
                <a:t>Place_id</a:t>
              </a:r>
              <a:endParaRPr lang="en-US" altLang="ko-KR" sz="1400" b="1" u="sng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Place_name</a:t>
              </a:r>
              <a:endParaRPr lang="en-US" altLang="ko-KR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First_review_id</a:t>
              </a:r>
              <a:endParaRPr lang="ko-KR" altLang="en-US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14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C55EC6-1B71-DFDF-5918-2868FADA89F7}"/>
              </a:ext>
            </a:extLst>
          </p:cNvPr>
          <p:cNvGrpSpPr/>
          <p:nvPr/>
        </p:nvGrpSpPr>
        <p:grpSpPr>
          <a:xfrm>
            <a:off x="5157876" y="2502753"/>
            <a:ext cx="2137839" cy="440118"/>
            <a:chOff x="0" y="551008"/>
            <a:chExt cx="3095625" cy="12382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2E84E6-84C6-D842-738F-1F6E7841622C}"/>
                </a:ext>
              </a:extLst>
            </p:cNvPr>
            <p:cNvSpPr/>
            <p:nvPr/>
          </p:nvSpPr>
          <p:spPr>
            <a:xfrm>
              <a:off x="0" y="551008"/>
              <a:ext cx="3095625" cy="12382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284976-201F-CB7A-E86E-14CB9BE50B61}"/>
                </a:ext>
              </a:extLst>
            </p:cNvPr>
            <p:cNvSpPr txBox="1"/>
            <p:nvPr/>
          </p:nvSpPr>
          <p:spPr>
            <a:xfrm>
              <a:off x="0" y="551008"/>
              <a:ext cx="3095625" cy="12382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marL="0" lvl="0" indent="0" algn="ctr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 err="1"/>
                <a:t>Review_mst</a:t>
              </a:r>
              <a:endParaRPr lang="ko-KR" altLang="en-US" sz="1600" kern="12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FADE909-FCCF-EABB-3423-A0AE9D3F4A8B}"/>
              </a:ext>
            </a:extLst>
          </p:cNvPr>
          <p:cNvGrpSpPr/>
          <p:nvPr/>
        </p:nvGrpSpPr>
        <p:grpSpPr>
          <a:xfrm>
            <a:off x="5157876" y="2942872"/>
            <a:ext cx="2137839" cy="1335348"/>
            <a:chOff x="0" y="1789136"/>
            <a:chExt cx="3095625" cy="188856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84CE27E-4BBF-2224-B173-B7E3FEF5452B}"/>
                </a:ext>
              </a:extLst>
            </p:cNvPr>
            <p:cNvSpPr/>
            <p:nvPr/>
          </p:nvSpPr>
          <p:spPr>
            <a:xfrm>
              <a:off x="0" y="1789136"/>
              <a:ext cx="3095625" cy="18885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3DDB0C-3F64-18EF-79AA-0837BC67AEAB}"/>
                </a:ext>
              </a:extLst>
            </p:cNvPr>
            <p:cNvSpPr txBox="1"/>
            <p:nvPr/>
          </p:nvSpPr>
          <p:spPr>
            <a:xfrm>
              <a:off x="0" y="1789136"/>
              <a:ext cx="3095625" cy="18885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b="1" u="sng" dirty="0" err="1"/>
                <a:t>Review_id</a:t>
              </a:r>
              <a:endParaRPr lang="en-US" altLang="ko-KR" sz="1400" b="1" u="sng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User_id</a:t>
              </a:r>
              <a:endParaRPr lang="en-US" altLang="ko-KR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Place_id</a:t>
              </a:r>
              <a:endParaRPr lang="en-US" altLang="ko-KR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review_tm</a:t>
              </a:r>
              <a:endParaRPr lang="en-US" altLang="ko-KR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Review_text</a:t>
              </a:r>
              <a:br>
                <a:rPr lang="en-US" altLang="ko-KR" sz="1400" dirty="0"/>
              </a:br>
              <a:endParaRPr lang="ko-KR" altLang="en-US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14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F492BCC-9EA8-D0E3-21FD-703E3390C50C}"/>
              </a:ext>
            </a:extLst>
          </p:cNvPr>
          <p:cNvGrpSpPr/>
          <p:nvPr/>
        </p:nvGrpSpPr>
        <p:grpSpPr>
          <a:xfrm>
            <a:off x="8233839" y="2675615"/>
            <a:ext cx="2446852" cy="440118"/>
            <a:chOff x="0" y="551008"/>
            <a:chExt cx="3095625" cy="12382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89AC12-5A67-C21B-B60C-FB444B967555}"/>
                </a:ext>
              </a:extLst>
            </p:cNvPr>
            <p:cNvSpPr/>
            <p:nvPr/>
          </p:nvSpPr>
          <p:spPr>
            <a:xfrm>
              <a:off x="0" y="551008"/>
              <a:ext cx="3095625" cy="12382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E9E21F-0330-00FD-8F1A-BE447BCCD531}"/>
                </a:ext>
              </a:extLst>
            </p:cNvPr>
            <p:cNvSpPr txBox="1"/>
            <p:nvPr/>
          </p:nvSpPr>
          <p:spPr>
            <a:xfrm>
              <a:off x="0" y="551008"/>
              <a:ext cx="3095625" cy="12382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marL="0" lvl="0" indent="0" algn="ctr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 err="1"/>
                <a:t>Point_history</a:t>
              </a:r>
              <a:endParaRPr lang="ko-KR" altLang="en-US" sz="1600" kern="12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49A0BE-2EC4-D601-C847-89A34A0F7DA9}"/>
              </a:ext>
            </a:extLst>
          </p:cNvPr>
          <p:cNvGrpSpPr/>
          <p:nvPr/>
        </p:nvGrpSpPr>
        <p:grpSpPr>
          <a:xfrm>
            <a:off x="8233839" y="3115733"/>
            <a:ext cx="2446852" cy="1806222"/>
            <a:chOff x="0" y="1789136"/>
            <a:chExt cx="3095625" cy="188856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324E42-A39E-0F2F-0033-B03F0E299147}"/>
                </a:ext>
              </a:extLst>
            </p:cNvPr>
            <p:cNvSpPr/>
            <p:nvPr/>
          </p:nvSpPr>
          <p:spPr>
            <a:xfrm>
              <a:off x="0" y="1789136"/>
              <a:ext cx="3095625" cy="18885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39FA01-0EE7-C12E-9A4B-7EBC73A11C89}"/>
                </a:ext>
              </a:extLst>
            </p:cNvPr>
            <p:cNvSpPr txBox="1"/>
            <p:nvPr/>
          </p:nvSpPr>
          <p:spPr>
            <a:xfrm>
              <a:off x="0" y="1789136"/>
              <a:ext cx="3095625" cy="18885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b="1" u="sng" dirty="0" err="1"/>
                <a:t>User_id</a:t>
              </a:r>
              <a:endParaRPr lang="en-US" altLang="ko-KR" sz="1400" b="1" u="sng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b="1" u="sng" dirty="0" err="1"/>
                <a:t>History_sq</a:t>
              </a:r>
              <a:endParaRPr lang="en-US" altLang="ko-KR" sz="1400" b="1" u="sng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Review_id</a:t>
              </a:r>
              <a:endParaRPr lang="en-US" altLang="ko-KR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Place_id</a:t>
              </a:r>
              <a:endParaRPr lang="en-US" altLang="ko-KR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Change_point</a:t>
              </a:r>
              <a:br>
                <a:rPr lang="en-US" altLang="ko-KR" sz="1400" dirty="0"/>
              </a:br>
              <a:r>
                <a:rPr lang="en-US" altLang="ko-KR" sz="1400" dirty="0" err="1"/>
                <a:t>change_status</a:t>
              </a:r>
              <a:endParaRPr lang="en-US" altLang="ko-KR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review_tm</a:t>
              </a:r>
              <a:endParaRPr lang="ko-KR" altLang="en-US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1400" dirty="0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BDA9101-400C-7A92-49BC-DD716768DB1D}"/>
              </a:ext>
            </a:extLst>
          </p:cNvPr>
          <p:cNvCxnSpPr>
            <a:cxnSpLocks/>
          </p:cNvCxnSpPr>
          <p:nvPr/>
        </p:nvCxnSpPr>
        <p:spPr>
          <a:xfrm>
            <a:off x="3054387" y="2786997"/>
            <a:ext cx="2036902" cy="768854"/>
          </a:xfrm>
          <a:prstGeom prst="bentConnector3">
            <a:avLst>
              <a:gd name="adj1" fmla="val 49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AA3CE88-D12F-6E71-6887-31E04D0C7F82}"/>
              </a:ext>
            </a:extLst>
          </p:cNvPr>
          <p:cNvCxnSpPr>
            <a:cxnSpLocks/>
          </p:cNvCxnSpPr>
          <p:nvPr/>
        </p:nvCxnSpPr>
        <p:spPr>
          <a:xfrm flipV="1">
            <a:off x="3020037" y="3555851"/>
            <a:ext cx="2071252" cy="104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2530A15-0A2F-FD62-B7EA-920C6E02BCEC}"/>
              </a:ext>
            </a:extLst>
          </p:cNvPr>
          <p:cNvCxnSpPr>
            <a:cxnSpLocks/>
          </p:cNvCxnSpPr>
          <p:nvPr/>
        </p:nvCxnSpPr>
        <p:spPr>
          <a:xfrm rot="10800000">
            <a:off x="3020040" y="1948150"/>
            <a:ext cx="5164404" cy="1304008"/>
          </a:xfrm>
          <a:prstGeom prst="bentConnector3">
            <a:avLst>
              <a:gd name="adj1" fmla="val 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4BEF65F-DAD7-8004-55A7-F70D7CAA2E4A}"/>
              </a:ext>
            </a:extLst>
          </p:cNvPr>
          <p:cNvCxnSpPr>
            <a:cxnSpLocks/>
          </p:cNvCxnSpPr>
          <p:nvPr/>
        </p:nvCxnSpPr>
        <p:spPr>
          <a:xfrm flipV="1">
            <a:off x="7295715" y="3555851"/>
            <a:ext cx="888729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A230BE-0B37-D0B1-68F5-20BF16DD1D86}"/>
              </a:ext>
            </a:extLst>
          </p:cNvPr>
          <p:cNvSpPr txBox="1"/>
          <p:nvPr/>
        </p:nvSpPr>
        <p:spPr>
          <a:xfrm>
            <a:off x="2987837" y="2499905"/>
            <a:ext cx="214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43F6E1-E448-AF4B-BA60-707FD350EF86}"/>
              </a:ext>
            </a:extLst>
          </p:cNvPr>
          <p:cNvSpPr txBox="1"/>
          <p:nvPr/>
        </p:nvSpPr>
        <p:spPr>
          <a:xfrm>
            <a:off x="3020036" y="4289507"/>
            <a:ext cx="214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1A98A0-46E6-3164-0C39-B9D579470931}"/>
              </a:ext>
            </a:extLst>
          </p:cNvPr>
          <p:cNvSpPr txBox="1"/>
          <p:nvPr/>
        </p:nvSpPr>
        <p:spPr>
          <a:xfrm>
            <a:off x="4811445" y="3645329"/>
            <a:ext cx="214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*</a:t>
            </a:r>
            <a:endParaRPr lang="ko-KR" alt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60703B-6CE8-8E7A-8EB7-479CA414089A}"/>
              </a:ext>
            </a:extLst>
          </p:cNvPr>
          <p:cNvSpPr txBox="1"/>
          <p:nvPr/>
        </p:nvSpPr>
        <p:spPr>
          <a:xfrm>
            <a:off x="7295715" y="3301935"/>
            <a:ext cx="214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907149-6E7F-9E11-B47E-66FD6E0FE165}"/>
              </a:ext>
            </a:extLst>
          </p:cNvPr>
          <p:cNvSpPr txBox="1"/>
          <p:nvPr/>
        </p:nvSpPr>
        <p:spPr>
          <a:xfrm>
            <a:off x="7969955" y="3647127"/>
            <a:ext cx="214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A1FE1F-F549-7358-A1B1-B216DA28D804}"/>
              </a:ext>
            </a:extLst>
          </p:cNvPr>
          <p:cNvSpPr txBox="1"/>
          <p:nvPr/>
        </p:nvSpPr>
        <p:spPr>
          <a:xfrm>
            <a:off x="7969955" y="3016385"/>
            <a:ext cx="214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*</a:t>
            </a:r>
            <a:endParaRPr lang="ko-KR" alt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663117-E740-F28B-A652-9D12A125217D}"/>
              </a:ext>
            </a:extLst>
          </p:cNvPr>
          <p:cNvSpPr txBox="1"/>
          <p:nvPr/>
        </p:nvSpPr>
        <p:spPr>
          <a:xfrm>
            <a:off x="2992072" y="1986700"/>
            <a:ext cx="214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20D6BA-50C3-47A6-4A56-8A29DE6124AD}"/>
              </a:ext>
            </a:extLst>
          </p:cNvPr>
          <p:cNvGrpSpPr/>
          <p:nvPr/>
        </p:nvGrpSpPr>
        <p:grpSpPr>
          <a:xfrm>
            <a:off x="5157876" y="4701896"/>
            <a:ext cx="2137839" cy="440118"/>
            <a:chOff x="0" y="551008"/>
            <a:chExt cx="3095625" cy="123825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4B2153-59D7-9284-2A4E-24C95D3E089C}"/>
                </a:ext>
              </a:extLst>
            </p:cNvPr>
            <p:cNvSpPr/>
            <p:nvPr/>
          </p:nvSpPr>
          <p:spPr>
            <a:xfrm>
              <a:off x="0" y="551008"/>
              <a:ext cx="3095625" cy="12382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5E3C86-BC5E-DD98-2F38-9EB6A066735B}"/>
                </a:ext>
              </a:extLst>
            </p:cNvPr>
            <p:cNvSpPr txBox="1"/>
            <p:nvPr/>
          </p:nvSpPr>
          <p:spPr>
            <a:xfrm>
              <a:off x="0" y="551008"/>
              <a:ext cx="3095625" cy="12382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marL="0" lvl="0" indent="0" algn="ctr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 err="1"/>
                <a:t>Review_</a:t>
              </a:r>
              <a:r>
                <a:rPr lang="en-US" altLang="ko-KR" sz="1600" dirty="0" err="1"/>
                <a:t>dtl</a:t>
              </a:r>
              <a:endParaRPr lang="ko-KR" altLang="en-US" sz="1600" kern="12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8611E95-DA9D-9A22-FF20-36D45A18FB1F}"/>
              </a:ext>
            </a:extLst>
          </p:cNvPr>
          <p:cNvGrpSpPr/>
          <p:nvPr/>
        </p:nvGrpSpPr>
        <p:grpSpPr>
          <a:xfrm>
            <a:off x="5157876" y="5001613"/>
            <a:ext cx="2155563" cy="1118140"/>
            <a:chOff x="0" y="1517943"/>
            <a:chExt cx="3121290" cy="215975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D5F489D-A93B-A20B-8237-6FE74A36EAF0}"/>
                </a:ext>
              </a:extLst>
            </p:cNvPr>
            <p:cNvSpPr/>
            <p:nvPr/>
          </p:nvSpPr>
          <p:spPr>
            <a:xfrm>
              <a:off x="0" y="1789136"/>
              <a:ext cx="3095625" cy="18885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EEBE5E-B376-123F-B70A-EBF07FE4F435}"/>
                </a:ext>
              </a:extLst>
            </p:cNvPr>
            <p:cNvSpPr txBox="1"/>
            <p:nvPr/>
          </p:nvSpPr>
          <p:spPr>
            <a:xfrm>
              <a:off x="25665" y="1517943"/>
              <a:ext cx="3095625" cy="18885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b="1" u="sng" dirty="0" err="1"/>
                <a:t>Review_id</a:t>
              </a:r>
              <a:endParaRPr lang="en-US" altLang="ko-KR" sz="1400" b="1" u="sng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b="1" u="sng" dirty="0" err="1"/>
                <a:t>Image_id</a:t>
              </a:r>
              <a:endParaRPr lang="en-US" altLang="ko-KR" sz="1400" b="1" u="sng" dirty="0"/>
            </a:p>
            <a:p>
              <a:pPr marL="0" lvl="1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400" dirty="0" err="1"/>
                <a:t>Image_sq</a:t>
              </a:r>
              <a:endParaRPr lang="en-US" altLang="ko-KR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br>
                <a:rPr lang="en-US" altLang="ko-KR" sz="1400" dirty="0"/>
              </a:br>
              <a:endParaRPr lang="ko-KR" altLang="en-US" sz="1400" dirty="0"/>
            </a:p>
            <a:p>
              <a:pPr marL="0" lvl="1" algn="l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1400" dirty="0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94AB93E-050A-C6EA-E6D9-C28E489C93E1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6226796" y="4278220"/>
            <a:ext cx="0" cy="42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ED6069A-A0A0-3EA7-2F10-323B77B71AF4}"/>
              </a:ext>
            </a:extLst>
          </p:cNvPr>
          <p:cNvSpPr txBox="1"/>
          <p:nvPr/>
        </p:nvSpPr>
        <p:spPr>
          <a:xfrm>
            <a:off x="6226795" y="4244363"/>
            <a:ext cx="214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272727-1477-358D-BC70-2000A5C84CEF}"/>
              </a:ext>
            </a:extLst>
          </p:cNvPr>
          <p:cNvSpPr txBox="1"/>
          <p:nvPr/>
        </p:nvSpPr>
        <p:spPr>
          <a:xfrm>
            <a:off x="5961680" y="4477635"/>
            <a:ext cx="214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*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6436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89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minwook</dc:creator>
  <cp:lastModifiedBy>son minwook</cp:lastModifiedBy>
  <cp:revision>5</cp:revision>
  <dcterms:created xsi:type="dcterms:W3CDTF">2022-07-05T01:46:42Z</dcterms:created>
  <dcterms:modified xsi:type="dcterms:W3CDTF">2022-07-11T11:44:59Z</dcterms:modified>
</cp:coreProperties>
</file>