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43FE-7F33-F18A-776E-05E4E75B6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F7348-8401-8D2A-60E3-F3E19648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DFA1-7FF0-3735-FECA-3E83F856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04AD-F6FB-44F1-11DF-239A69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F1F8-C344-C813-E906-336A76E3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6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B97-3B69-D649-C1A7-6B0583CB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7458A-34ED-C7A7-9622-892CD52AA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86AF-D55A-9601-CB9B-EFB21CB9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6AEF9-88EE-76D8-9B98-CDE5E923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3E0E-C1D3-9B90-24C1-6A9F6243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0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F3030-9BE5-A2A7-3F15-4EF18A135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E8F3-C6B2-D94F-9928-85EEBB64B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D421-F1CA-3058-FC6E-002A8160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1AEB-7453-F678-B80A-0977AAA4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CEF-01E7-7AC7-3921-FB6A8D73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AE61-0650-3F7F-D263-675B15D3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74E9-5D1C-1951-4AF9-6FD9E8AE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0900-43C2-3A80-FC67-9A159842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14811-EAC0-599B-58F8-A886344B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27609-3D87-7166-9101-16317312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8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3324-AFDF-E525-811B-1577037B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75593-FFCC-5083-4EB0-DE636E6F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80B2-D8DA-3F4B-7B95-D763FC3A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DB1E-7DEE-F4A6-AEAA-7A8E4C71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77BA-FDF3-ED9D-153A-7FB26D67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5F49-8F66-62CB-5F1D-4AC37AC0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65A6-7C1B-32F5-1CA1-054995ADD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FA179-CD0A-CEE2-D6BC-EF4A229E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68CF-182D-8196-E8C9-A316BB4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CFB89-0127-0C00-872A-436F6918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2D280-1EBC-E047-8B0D-571E6BCC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01FB-59CE-4EFA-DB8B-94AEDA55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F098-B798-6033-8391-ABB9E39B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BFA20-FAC6-D700-EFA7-9F0A40C71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85886-DF2C-DA97-B1A9-0801B8164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4EFC0-2AFB-8F96-4B35-6795DF445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F8BF2-6486-B878-EA82-F7A514D3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BC8A7-F6B5-60B1-7A66-06641E1D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9BFFE-8C2D-B497-D5A7-93498994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5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3809-2D69-935D-466D-A534AA99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08FA5-6236-27E7-269B-A098C92A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EE81D-F2ED-97E7-A786-8B55D232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2FB81-3BC5-9FEF-304A-05BF9827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53BF3-6840-170C-9324-03BA7C75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9FFD5-FFA5-F512-0E86-89994E63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802B5-C611-B383-1075-A418BB53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1D20-21ED-0BC9-D80A-3C3774B7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06DA-5E8D-5D7F-E98D-8A405E4A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FC230-1D09-C833-04F0-82FA47EA5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375AF-9CE9-2DC7-8C13-826721CA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16D07-7063-9BAB-9586-799C9040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25CF6-4AD1-F3BE-802D-5EE12670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8910-689A-50C2-AC5F-4D162FE1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561FF-D673-8948-F4DE-4F39D9566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9AE15-A547-0725-6CF2-34EB309E3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A76C-C458-944E-3113-906DFFCC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7325A-94C8-55F1-B76A-C1083CA5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C331A-59BF-5F0F-A006-01FD9940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66A61-637B-CB03-7096-DA8B37DB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CAA1D-B7B4-4419-D651-AD01E3DF6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5720-CE7C-7A9B-4A8F-8BA5B0EB6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1AEA-D6AD-4950-8B61-22BD1FC5DF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0AAA-420A-B822-7BFA-E6328FA42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1090-638D-2206-9603-A45E18940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EAFE-FE33-4880-8C80-4227B50604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54A36-1359-EB8D-4187-97B94EFA58C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56975" y="6705600"/>
            <a:ext cx="17113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18374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Baker Hughes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912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222201-3610-836F-5EA2-5159ADF0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88" y="0"/>
            <a:ext cx="3238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5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Office Theme</vt:lpstr>
      <vt:lpstr>PowerPoint Presentation</vt:lpstr>
    </vt:vector>
  </TitlesOfParts>
  <Company>Baker Hughes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Son N</dc:creator>
  <cp:lastModifiedBy>Pham, Son N</cp:lastModifiedBy>
  <cp:revision>1</cp:revision>
  <dcterms:created xsi:type="dcterms:W3CDTF">2023-11-10T22:00:32Z</dcterms:created>
  <dcterms:modified xsi:type="dcterms:W3CDTF">2023-11-10T22:01:54Z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e9b8670-7aa7-46fe-bc5d-db51cd81d267_Enabled">
    <vt:lpwstr>true</vt:lpwstr>
  </property>
  <property fmtid="{D5CDD505-2E9C-101B-9397-08002B2CF9AE}" pid="3" name="MSIP_Label_5e9b8670-7aa7-46fe-bc5d-db51cd81d267_SetDate">
    <vt:lpwstr>2023-11-10T22:00:52Z</vt:lpwstr>
  </property>
  <property fmtid="{D5CDD505-2E9C-101B-9397-08002B2CF9AE}" pid="4" name="MSIP_Label_5e9b8670-7aa7-46fe-bc5d-db51cd81d267_Method">
    <vt:lpwstr>Standard</vt:lpwstr>
  </property>
  <property fmtid="{D5CDD505-2E9C-101B-9397-08002B2CF9AE}" pid="5" name="MSIP_Label_5e9b8670-7aa7-46fe-bc5d-db51cd81d267_Name">
    <vt:lpwstr>Baker Hughes Confidential - Not Encrypted</vt:lpwstr>
  </property>
  <property fmtid="{D5CDD505-2E9C-101B-9397-08002B2CF9AE}" pid="6" name="MSIP_Label_5e9b8670-7aa7-46fe-bc5d-db51cd81d267_SiteId">
    <vt:lpwstr>d584a4b7-b1f2-4714-a578-fd4d43c146a6</vt:lpwstr>
  </property>
  <property fmtid="{D5CDD505-2E9C-101B-9397-08002B2CF9AE}" pid="7" name="MSIP_Label_5e9b8670-7aa7-46fe-bc5d-db51cd81d267_ActionId">
    <vt:lpwstr>44359a81-eed8-47b7-8460-51047475e2e9</vt:lpwstr>
  </property>
  <property fmtid="{D5CDD505-2E9C-101B-9397-08002B2CF9AE}" pid="8" name="MSIP_Label_5e9b8670-7aa7-46fe-bc5d-db51cd81d267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Baker Hughes Confidential</vt:lpwstr>
  </property>
</Properties>
</file>