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9" d="100"/>
          <a:sy n="49" d="100"/>
        </p:scale>
        <p:origin x="289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EC88-BA1C-42D5-857E-03F9479B463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E1D9-6057-44F3-AA42-0F8DBB26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5838"/>
            <a:ext cx="12192001" cy="58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3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trungcan82@yahoo.com</dc:creator>
  <cp:lastModifiedBy>trungcan82@yahoo.com</cp:lastModifiedBy>
  <cp:revision>1</cp:revision>
  <dcterms:created xsi:type="dcterms:W3CDTF">2023-06-14T10:36:35Z</dcterms:created>
  <dcterms:modified xsi:type="dcterms:W3CDTF">2023-06-14T10:36:50Z</dcterms:modified>
</cp:coreProperties>
</file>