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20"/>
  </p:notesMasterIdLst>
  <p:handoutMasterIdLst>
    <p:handoutMasterId r:id="rId21"/>
  </p:handoutMasterIdLst>
  <p:sldIdLst>
    <p:sldId id="256" r:id="rId4"/>
    <p:sldId id="272" r:id="rId5"/>
    <p:sldId id="261" r:id="rId6"/>
    <p:sldId id="308" r:id="rId7"/>
    <p:sldId id="310" r:id="rId8"/>
    <p:sldId id="304" r:id="rId9"/>
    <p:sldId id="277" r:id="rId10"/>
    <p:sldId id="274" r:id="rId11"/>
    <p:sldId id="294" r:id="rId12"/>
    <p:sldId id="284" r:id="rId13"/>
    <p:sldId id="278" r:id="rId14"/>
    <p:sldId id="287" r:id="rId15"/>
    <p:sldId id="297" r:id="rId16"/>
    <p:sldId id="296" r:id="rId17"/>
    <p:sldId id="283" r:id="rId18"/>
    <p:sldId id="295" r:id="rId19"/>
  </p:sldIdLst>
  <p:sldSz cx="12192000" cy="6858000"/>
  <p:notesSz cx="7010400" cy="92964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77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2" autoAdjust="0"/>
    <p:restoredTop sz="94660"/>
  </p:normalViewPr>
  <p:slideViewPr>
    <p:cSldViewPr snapToGrid="0">
      <p:cViewPr varScale="1">
        <p:scale>
          <a:sx n="91" d="100"/>
          <a:sy n="91" d="100"/>
        </p:scale>
        <p:origin x="321" y="54"/>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BEBFBF"/>
            </a:solidFill>
          </c:spPr>
          <c:dPt>
            <c:idx val="0"/>
            <c:bubble3D val="0"/>
            <c:spPr>
              <a:solidFill>
                <a:schemeClr val="accent4"/>
              </a:solidFill>
            </c:spPr>
            <c:extLst>
              <c:ext xmlns:c16="http://schemas.microsoft.com/office/drawing/2014/chart" uri="{C3380CC4-5D6E-409C-BE32-E72D297353CC}">
                <c16:uniqueId val="{00000001-CF00-4D25-B41B-2D3294B467D7}"/>
              </c:ext>
            </c:extLst>
          </c:dPt>
          <c:dPt>
            <c:idx val="1"/>
            <c:bubble3D val="0"/>
            <c:spPr>
              <a:solidFill>
                <a:srgbClr val="BEBFBF">
                  <a:alpha val="30000"/>
                </a:srgbClr>
              </a:solidFill>
            </c:spPr>
            <c:extLst>
              <c:ext xmlns:c16="http://schemas.microsoft.com/office/drawing/2014/chart" uri="{C3380CC4-5D6E-409C-BE32-E72D297353CC}">
                <c16:uniqueId val="{00000003-CF00-4D25-B41B-2D3294B467D7}"/>
              </c:ext>
            </c:extLst>
          </c:dPt>
          <c:cat>
            <c:strRef>
              <c:f>Sheet1!$A$2:$A$3</c:f>
              <c:strCache>
                <c:ptCount val="2"/>
                <c:pt idx="0">
                  <c:v>1st Qtr</c:v>
                </c:pt>
                <c:pt idx="1">
                  <c:v>2nd Qtr</c:v>
                </c:pt>
              </c:strCache>
            </c:strRef>
          </c:cat>
          <c:val>
            <c:numRef>
              <c:f>Sheet1!$B$2:$B$3</c:f>
              <c:numCache>
                <c:formatCode>General</c:formatCode>
                <c:ptCount val="2"/>
                <c:pt idx="0">
                  <c:v>4</c:v>
                </c:pt>
                <c:pt idx="1">
                  <c:v>6</c:v>
                </c:pt>
              </c:numCache>
            </c:numRef>
          </c:val>
          <c:extLst>
            <c:ext xmlns:c16="http://schemas.microsoft.com/office/drawing/2014/chart" uri="{C3380CC4-5D6E-409C-BE32-E72D297353CC}">
              <c16:uniqueId val="{00000004-CF00-4D25-B41B-2D3294B467D7}"/>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BEBFBF"/>
            </a:solidFill>
          </c:spPr>
          <c:dPt>
            <c:idx val="0"/>
            <c:bubble3D val="0"/>
            <c:spPr>
              <a:solidFill>
                <a:schemeClr val="accent1"/>
              </a:solidFill>
            </c:spPr>
            <c:extLst>
              <c:ext xmlns:c16="http://schemas.microsoft.com/office/drawing/2014/chart" uri="{C3380CC4-5D6E-409C-BE32-E72D297353CC}">
                <c16:uniqueId val="{00000001-52EB-4BCA-BB5B-5E38A82109A7}"/>
              </c:ext>
            </c:extLst>
          </c:dPt>
          <c:dPt>
            <c:idx val="1"/>
            <c:bubble3D val="0"/>
            <c:spPr>
              <a:solidFill>
                <a:srgbClr val="BEBFBF">
                  <a:alpha val="30000"/>
                </a:srgbClr>
              </a:solidFill>
            </c:spPr>
            <c:extLst>
              <c:ext xmlns:c16="http://schemas.microsoft.com/office/drawing/2014/chart" uri="{C3380CC4-5D6E-409C-BE32-E72D297353CC}">
                <c16:uniqueId val="{00000003-52EB-4BCA-BB5B-5E38A82109A7}"/>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52EB-4BCA-BB5B-5E38A82109A7}"/>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1C20F7-E1C2-A3B9-107D-AA549B59D460}"/>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5A092D-76F1-B071-A387-3131147508C1}"/>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1087E8A-A435-4F04-BEBE-877C4BFAD1C1}" type="datetimeFigureOut">
              <a:rPr lang="en-US" smtClean="0"/>
              <a:t>10/9/2023</a:t>
            </a:fld>
            <a:endParaRPr lang="en-US"/>
          </a:p>
        </p:txBody>
      </p:sp>
      <p:sp>
        <p:nvSpPr>
          <p:cNvPr id="4" name="Footer Placeholder 3">
            <a:extLst>
              <a:ext uri="{FF2B5EF4-FFF2-40B4-BE49-F238E27FC236}">
                <a16:creationId xmlns:a16="http://schemas.microsoft.com/office/drawing/2014/main" id="{C2441A75-90D8-FC63-0F79-76ACED0FA5F2}"/>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226497A-BB7A-9F89-34EF-B976BEF7E31B}"/>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DB3588A-CD0F-4EDE-A6FB-943D6BBC96D8}" type="slidenum">
              <a:rPr lang="en-US" smtClean="0"/>
              <a:t>‹#›</a:t>
            </a:fld>
            <a:endParaRPr lang="en-US"/>
          </a:p>
        </p:txBody>
      </p:sp>
    </p:spTree>
    <p:extLst>
      <p:ext uri="{BB962C8B-B14F-4D97-AF65-F5344CB8AC3E}">
        <p14:creationId xmlns:p14="http://schemas.microsoft.com/office/powerpoint/2010/main" val="33681202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052F319C-DCD9-4853-8145-603AF388CF0C}" type="datetimeFigureOut">
              <a:rPr lang="en-US" smtClean="0"/>
              <a:t>10/9/2023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54189AD1-0831-468C-AA6F-D6BF32D34604}" type="slidenum">
              <a:rPr lang="en-US" smtClean="0"/>
              <a:t>‹#›</a:t>
            </a:fld>
            <a:endParaRPr lang="en-US"/>
          </a:p>
        </p:txBody>
      </p:sp>
    </p:spTree>
    <p:extLst>
      <p:ext uri="{BB962C8B-B14F-4D97-AF65-F5344CB8AC3E}">
        <p14:creationId xmlns:p14="http://schemas.microsoft.com/office/powerpoint/2010/main" val="198432617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2_Images &amp; Contents">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7F4A55B2-3184-47B9-BAEC-BDBF1F47C6F6}"/>
              </a:ext>
            </a:extLst>
          </p:cNvPr>
          <p:cNvSpPr>
            <a:spLocks noGrp="1"/>
          </p:cNvSpPr>
          <p:nvPr>
            <p:ph type="pic" sz="quarter" idx="11" hasCustomPrompt="1"/>
          </p:nvPr>
        </p:nvSpPr>
        <p:spPr>
          <a:xfrm>
            <a:off x="5104465" y="844530"/>
            <a:ext cx="6265900" cy="5168940"/>
          </a:xfrm>
          <a:custGeom>
            <a:avLst/>
            <a:gdLst>
              <a:gd name="connsiteX0" fmla="*/ 2712780 w 6265900"/>
              <a:gd name="connsiteY0" fmla="*/ 2405403 h 5168940"/>
              <a:gd name="connsiteX1" fmla="*/ 1432529 w 6265900"/>
              <a:gd name="connsiteY1" fmla="*/ 2704316 h 5168940"/>
              <a:gd name="connsiteX2" fmla="*/ 951729 w 6265900"/>
              <a:gd name="connsiteY2" fmla="*/ 3183705 h 5168940"/>
              <a:gd name="connsiteX3" fmla="*/ 772664 w 6265900"/>
              <a:gd name="connsiteY3" fmla="*/ 3764615 h 5168940"/>
              <a:gd name="connsiteX4" fmla="*/ 944680 w 6265900"/>
              <a:gd name="connsiteY4" fmla="*/ 4222853 h 5168940"/>
              <a:gd name="connsiteX5" fmla="*/ 1362029 w 6265900"/>
              <a:gd name="connsiteY5" fmla="*/ 4413201 h 5168940"/>
              <a:gd name="connsiteX6" fmla="*/ 2114955 w 6265900"/>
              <a:gd name="connsiteY6" fmla="*/ 3849211 h 5168940"/>
              <a:gd name="connsiteX7" fmla="*/ 2952477 w 6265900"/>
              <a:gd name="connsiteY7" fmla="*/ 2405403 h 5168940"/>
              <a:gd name="connsiteX8" fmla="*/ 5270459 w 6265900"/>
              <a:gd name="connsiteY8" fmla="*/ 730364 h 5168940"/>
              <a:gd name="connsiteX9" fmla="*/ 4767103 w 6265900"/>
              <a:gd name="connsiteY9" fmla="*/ 920707 h 5168940"/>
              <a:gd name="connsiteX10" fmla="*/ 4300404 w 6265900"/>
              <a:gd name="connsiteY10" fmla="*/ 1539683 h 5168940"/>
              <a:gd name="connsiteX11" fmla="*/ 4184786 w 6265900"/>
              <a:gd name="connsiteY11" fmla="*/ 1731442 h 5168940"/>
              <a:gd name="connsiteX12" fmla="*/ 4864389 w 6265900"/>
              <a:gd name="connsiteY12" fmla="*/ 1731442 h 5168940"/>
              <a:gd name="connsiteX13" fmla="*/ 5825989 w 6265900"/>
              <a:gd name="connsiteY13" fmla="*/ 0 h 5168940"/>
              <a:gd name="connsiteX14" fmla="*/ 6105163 w 6265900"/>
              <a:gd name="connsiteY14" fmla="*/ 78955 h 5168940"/>
              <a:gd name="connsiteX15" fmla="*/ 6206679 w 6265900"/>
              <a:gd name="connsiteY15" fmla="*/ 298913 h 5168940"/>
              <a:gd name="connsiteX16" fmla="*/ 6172839 w 6265900"/>
              <a:gd name="connsiteY16" fmla="*/ 451190 h 5168940"/>
              <a:gd name="connsiteX17" fmla="*/ 6147463 w 6265900"/>
              <a:gd name="connsiteY17" fmla="*/ 516048 h 5168940"/>
              <a:gd name="connsiteX18" fmla="*/ 5662433 w 6265900"/>
              <a:gd name="connsiteY18" fmla="*/ 1731442 h 5168940"/>
              <a:gd name="connsiteX19" fmla="*/ 5876749 w 6265900"/>
              <a:gd name="connsiteY19" fmla="*/ 1731442 h 5168940"/>
              <a:gd name="connsiteX20" fmla="*/ 5950067 w 6265900"/>
              <a:gd name="connsiteY20" fmla="*/ 1731442 h 5168940"/>
              <a:gd name="connsiteX21" fmla="*/ 6265900 w 6265900"/>
              <a:gd name="connsiteY21" fmla="*/ 2004974 h 5168940"/>
              <a:gd name="connsiteX22" fmla="*/ 6136180 w 6265900"/>
              <a:gd name="connsiteY22" fmla="*/ 2288378 h 5168940"/>
              <a:gd name="connsiteX23" fmla="*/ 5820347 w 6265900"/>
              <a:gd name="connsiteY23" fmla="*/ 2405403 h 5168940"/>
              <a:gd name="connsiteX24" fmla="*/ 5744211 w 6265900"/>
              <a:gd name="connsiteY24" fmla="*/ 2405403 h 5168940"/>
              <a:gd name="connsiteX25" fmla="*/ 5388896 w 6265900"/>
              <a:gd name="connsiteY25" fmla="*/ 2405403 h 5168940"/>
              <a:gd name="connsiteX26" fmla="*/ 5075887 w 6265900"/>
              <a:gd name="connsiteY26" fmla="*/ 3175249 h 5168940"/>
              <a:gd name="connsiteX27" fmla="*/ 5535537 w 6265900"/>
              <a:gd name="connsiteY27" fmla="*/ 3175249 h 5168940"/>
              <a:gd name="connsiteX28" fmla="*/ 5608854 w 6265900"/>
              <a:gd name="connsiteY28" fmla="*/ 3175249 h 5168940"/>
              <a:gd name="connsiteX29" fmla="*/ 5924687 w 6265900"/>
              <a:gd name="connsiteY29" fmla="*/ 3445963 h 5168940"/>
              <a:gd name="connsiteX30" fmla="*/ 5794967 w 6265900"/>
              <a:gd name="connsiteY30" fmla="*/ 3732186 h 5168940"/>
              <a:gd name="connsiteX31" fmla="*/ 5479134 w 6265900"/>
              <a:gd name="connsiteY31" fmla="*/ 3849211 h 5168940"/>
              <a:gd name="connsiteX32" fmla="*/ 5402998 w 6265900"/>
              <a:gd name="connsiteY32" fmla="*/ 3849211 h 5168940"/>
              <a:gd name="connsiteX33" fmla="*/ 4799531 w 6265900"/>
              <a:gd name="connsiteY33" fmla="*/ 3849211 h 5168940"/>
              <a:gd name="connsiteX34" fmla="*/ 4403332 w 6265900"/>
              <a:gd name="connsiteY34" fmla="*/ 3723726 h 5168940"/>
              <a:gd name="connsiteX35" fmla="*/ 4249643 w 6265900"/>
              <a:gd name="connsiteY35" fmla="*/ 3398021 h 5168940"/>
              <a:gd name="connsiteX36" fmla="*/ 4365261 w 6265900"/>
              <a:gd name="connsiteY36" fmla="*/ 2958110 h 5168940"/>
              <a:gd name="connsiteX37" fmla="*/ 4588038 w 6265900"/>
              <a:gd name="connsiteY37" fmla="*/ 2405403 h 5168940"/>
              <a:gd name="connsiteX38" fmla="*/ 3806914 w 6265900"/>
              <a:gd name="connsiteY38" fmla="*/ 2405403 h 5168940"/>
              <a:gd name="connsiteX39" fmla="*/ 2873517 w 6265900"/>
              <a:gd name="connsiteY39" fmla="*/ 4021227 h 5168940"/>
              <a:gd name="connsiteX40" fmla="*/ 1308450 w 6265900"/>
              <a:gd name="connsiteY40" fmla="*/ 5168940 h 5168940"/>
              <a:gd name="connsiteX41" fmla="*/ 376465 w 6265900"/>
              <a:gd name="connsiteY41" fmla="*/ 4769923 h 5168940"/>
              <a:gd name="connsiteX42" fmla="*/ 0 w 6265900"/>
              <a:gd name="connsiteY42" fmla="*/ 3781535 h 5168940"/>
              <a:gd name="connsiteX43" fmla="*/ 290457 w 6265900"/>
              <a:gd name="connsiteY43" fmla="*/ 2858005 h 5168940"/>
              <a:gd name="connsiteX44" fmla="*/ 1082855 w 6265900"/>
              <a:gd name="connsiteY44" fmla="*/ 2120593 h 5168940"/>
              <a:gd name="connsiteX45" fmla="*/ 1914740 w 6265900"/>
              <a:gd name="connsiteY45" fmla="*/ 1818857 h 5168940"/>
              <a:gd name="connsiteX46" fmla="*/ 3130129 w 6265900"/>
              <a:gd name="connsiteY46" fmla="*/ 1731442 h 5168940"/>
              <a:gd name="connsiteX47" fmla="*/ 3338804 w 6265900"/>
              <a:gd name="connsiteY47" fmla="*/ 1731442 h 5168940"/>
              <a:gd name="connsiteX48" fmla="*/ 3561580 w 6265900"/>
              <a:gd name="connsiteY48" fmla="*/ 1322548 h 5168940"/>
              <a:gd name="connsiteX49" fmla="*/ 4698015 w 6265900"/>
              <a:gd name="connsiteY49" fmla="*/ 183294 h 5168940"/>
              <a:gd name="connsiteX50" fmla="*/ 5825989 w 6265900"/>
              <a:gd name="connsiteY50" fmla="*/ 0 h 516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265900" h="5168940">
                <a:moveTo>
                  <a:pt x="2712780" y="2405403"/>
                </a:moveTo>
                <a:cubicBezTo>
                  <a:pt x="2175113" y="2405403"/>
                  <a:pt x="1748361" y="2505044"/>
                  <a:pt x="1432529" y="2704316"/>
                </a:cubicBezTo>
                <a:cubicBezTo>
                  <a:pt x="1231376" y="2832156"/>
                  <a:pt x="1071108" y="2991950"/>
                  <a:pt x="951729" y="3183705"/>
                </a:cubicBezTo>
                <a:cubicBezTo>
                  <a:pt x="832354" y="3375464"/>
                  <a:pt x="772664" y="3569099"/>
                  <a:pt x="772664" y="3764615"/>
                </a:cubicBezTo>
                <a:cubicBezTo>
                  <a:pt x="772664" y="3943210"/>
                  <a:pt x="830005" y="4095956"/>
                  <a:pt x="944680" y="4222853"/>
                </a:cubicBezTo>
                <a:cubicBezTo>
                  <a:pt x="1059356" y="4349750"/>
                  <a:pt x="1198474" y="4413201"/>
                  <a:pt x="1362029" y="4413201"/>
                </a:cubicBezTo>
                <a:cubicBezTo>
                  <a:pt x="1645902" y="4413201"/>
                  <a:pt x="1896878" y="4225203"/>
                  <a:pt x="2114955" y="3849211"/>
                </a:cubicBezTo>
                <a:lnTo>
                  <a:pt x="2952477" y="2405403"/>
                </a:lnTo>
                <a:close/>
                <a:moveTo>
                  <a:pt x="5270459" y="730364"/>
                </a:moveTo>
                <a:cubicBezTo>
                  <a:pt x="5071187" y="743523"/>
                  <a:pt x="4903402" y="806969"/>
                  <a:pt x="4767103" y="920707"/>
                </a:cubicBezTo>
                <a:cubicBezTo>
                  <a:pt x="4630807" y="1034445"/>
                  <a:pt x="4475238" y="1240770"/>
                  <a:pt x="4300404" y="1539683"/>
                </a:cubicBezTo>
                <a:lnTo>
                  <a:pt x="4184786" y="1731442"/>
                </a:lnTo>
                <a:lnTo>
                  <a:pt x="4864389" y="1731442"/>
                </a:lnTo>
                <a:close/>
                <a:moveTo>
                  <a:pt x="5825989" y="0"/>
                </a:moveTo>
                <a:cubicBezTo>
                  <a:pt x="5944425" y="0"/>
                  <a:pt x="6037482" y="26318"/>
                  <a:pt x="6105163" y="78955"/>
                </a:cubicBezTo>
                <a:cubicBezTo>
                  <a:pt x="6172839" y="131596"/>
                  <a:pt x="6206679" y="204914"/>
                  <a:pt x="6206679" y="298913"/>
                </a:cubicBezTo>
                <a:cubicBezTo>
                  <a:pt x="6206679" y="342151"/>
                  <a:pt x="6195401" y="392912"/>
                  <a:pt x="6172839" y="451190"/>
                </a:cubicBezTo>
                <a:lnTo>
                  <a:pt x="6147463" y="516048"/>
                </a:lnTo>
                <a:lnTo>
                  <a:pt x="5662433" y="1731442"/>
                </a:lnTo>
                <a:lnTo>
                  <a:pt x="5876749" y="1731442"/>
                </a:lnTo>
                <a:lnTo>
                  <a:pt x="5950067" y="1731442"/>
                </a:lnTo>
                <a:cubicBezTo>
                  <a:pt x="6160623" y="1731442"/>
                  <a:pt x="6265900" y="1822618"/>
                  <a:pt x="6265900" y="2004974"/>
                </a:cubicBezTo>
                <a:cubicBezTo>
                  <a:pt x="6265900" y="2115889"/>
                  <a:pt x="6222661" y="2210357"/>
                  <a:pt x="6136180" y="2288378"/>
                </a:cubicBezTo>
                <a:cubicBezTo>
                  <a:pt x="6049703" y="2366395"/>
                  <a:pt x="5944425" y="2405403"/>
                  <a:pt x="5820347" y="2405403"/>
                </a:cubicBezTo>
                <a:lnTo>
                  <a:pt x="5744211" y="2405403"/>
                </a:lnTo>
                <a:lnTo>
                  <a:pt x="5388896" y="2405403"/>
                </a:lnTo>
                <a:lnTo>
                  <a:pt x="5075887" y="3175249"/>
                </a:lnTo>
                <a:lnTo>
                  <a:pt x="5535537" y="3175249"/>
                </a:lnTo>
                <a:lnTo>
                  <a:pt x="5608854" y="3175249"/>
                </a:lnTo>
                <a:cubicBezTo>
                  <a:pt x="5819409" y="3175249"/>
                  <a:pt x="5924687" y="3265487"/>
                  <a:pt x="5924687" y="3445963"/>
                </a:cubicBezTo>
                <a:cubicBezTo>
                  <a:pt x="5924687" y="3558758"/>
                  <a:pt x="5881449" y="3654164"/>
                  <a:pt x="5794967" y="3732186"/>
                </a:cubicBezTo>
                <a:cubicBezTo>
                  <a:pt x="5708490" y="3810203"/>
                  <a:pt x="5603213" y="3849211"/>
                  <a:pt x="5479134" y="3849211"/>
                </a:cubicBezTo>
                <a:lnTo>
                  <a:pt x="5402998" y="3849211"/>
                </a:lnTo>
                <a:lnTo>
                  <a:pt x="4799531" y="3849211"/>
                </a:lnTo>
                <a:cubicBezTo>
                  <a:pt x="4637856" y="3849211"/>
                  <a:pt x="4505787" y="3807384"/>
                  <a:pt x="4403332" y="3723726"/>
                </a:cubicBezTo>
                <a:cubicBezTo>
                  <a:pt x="4300873" y="3640067"/>
                  <a:pt x="4249643" y="3531498"/>
                  <a:pt x="4249643" y="3398021"/>
                </a:cubicBezTo>
                <a:cubicBezTo>
                  <a:pt x="4249643" y="3294624"/>
                  <a:pt x="4288183" y="3147988"/>
                  <a:pt x="4365261" y="2958110"/>
                </a:cubicBezTo>
                <a:lnTo>
                  <a:pt x="4588038" y="2405403"/>
                </a:lnTo>
                <a:lnTo>
                  <a:pt x="3806914" y="2405403"/>
                </a:lnTo>
                <a:lnTo>
                  <a:pt x="2873517" y="4021227"/>
                </a:lnTo>
                <a:cubicBezTo>
                  <a:pt x="2433606" y="4786369"/>
                  <a:pt x="1911917" y="5168940"/>
                  <a:pt x="1308450" y="5168940"/>
                </a:cubicBezTo>
                <a:cubicBezTo>
                  <a:pt x="938101" y="5168940"/>
                  <a:pt x="627436" y="5035938"/>
                  <a:pt x="376465" y="4769923"/>
                </a:cubicBezTo>
                <a:cubicBezTo>
                  <a:pt x="125490" y="4503908"/>
                  <a:pt x="0" y="4174447"/>
                  <a:pt x="0" y="3781535"/>
                </a:cubicBezTo>
                <a:cubicBezTo>
                  <a:pt x="0" y="3461941"/>
                  <a:pt x="96818" y="3154099"/>
                  <a:pt x="290457" y="2858005"/>
                </a:cubicBezTo>
                <a:cubicBezTo>
                  <a:pt x="484092" y="2561911"/>
                  <a:pt x="748227" y="2316108"/>
                  <a:pt x="1082855" y="2120593"/>
                </a:cubicBezTo>
                <a:cubicBezTo>
                  <a:pt x="1332893" y="1977713"/>
                  <a:pt x="1610186" y="1877135"/>
                  <a:pt x="1914740" y="1818857"/>
                </a:cubicBezTo>
                <a:cubicBezTo>
                  <a:pt x="2219290" y="1760579"/>
                  <a:pt x="2624423" y="1731442"/>
                  <a:pt x="3130129" y="1731442"/>
                </a:cubicBezTo>
                <a:lnTo>
                  <a:pt x="3338804" y="1731442"/>
                </a:lnTo>
                <a:lnTo>
                  <a:pt x="3561580" y="1322548"/>
                </a:lnTo>
                <a:cubicBezTo>
                  <a:pt x="3871771" y="752921"/>
                  <a:pt x="4250586" y="373169"/>
                  <a:pt x="4698015" y="183294"/>
                </a:cubicBezTo>
                <a:cubicBezTo>
                  <a:pt x="4985649" y="61097"/>
                  <a:pt x="5361640" y="0"/>
                  <a:pt x="5825989" y="0"/>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508343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8_Images &amp; Contents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AFB6C0CC-20D1-4ABE-8236-AC556FAA83E7}"/>
              </a:ext>
            </a:extLst>
          </p:cNvPr>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a:extLst>
              <a:ext uri="{FF2B5EF4-FFF2-40B4-BE49-F238E27FC236}">
                <a16:creationId xmlns:a16="http://schemas.microsoft.com/office/drawing/2014/main" id="{E6C01146-33B9-4106-B34A-9F850B0F1532}"/>
              </a:ext>
            </a:extLst>
          </p:cNvPr>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980D8E6C-C94C-45EA-A30A-C30F07A2733A}"/>
              </a:ext>
            </a:extLst>
          </p:cNvPr>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
        <p:nvSpPr>
          <p:cNvPr id="4" name="Picture Placeholder 2">
            <a:extLst>
              <a:ext uri="{FF2B5EF4-FFF2-40B4-BE49-F238E27FC236}">
                <a16:creationId xmlns:a16="http://schemas.microsoft.com/office/drawing/2014/main" id="{9F537E7F-9413-4DE1-AF5A-73E78D8FBDCC}"/>
              </a:ext>
            </a:extLst>
          </p:cNvPr>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Tree>
    <p:extLst>
      <p:ext uri="{BB962C8B-B14F-4D97-AF65-F5344CB8AC3E}">
        <p14:creationId xmlns:p14="http://schemas.microsoft.com/office/powerpoint/2010/main" val="17854276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 id="2147483749" r:id="rId15"/>
    <p:sldLayoutId id="2147483753" r:id="rId16"/>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441502" y="1597641"/>
            <a:ext cx="5972995" cy="1631216"/>
          </a:xfrm>
          <a:prstGeom prst="rect">
            <a:avLst/>
          </a:prstGeom>
          <a:noFill/>
        </p:spPr>
        <p:txBody>
          <a:bodyPr wrap="square" rtlCol="0" anchor="ctr">
            <a:spAutoFit/>
          </a:bodyPr>
          <a:lstStyle/>
          <a:p>
            <a:r>
              <a:rPr lang="en-US" altLang="ko-KR" sz="10000" dirty="0" err="1">
                <a:solidFill>
                  <a:schemeClr val="bg1"/>
                </a:solidFill>
                <a:latin typeface="VNI-Tubes" pitchFamily="2" charset="0"/>
                <a:cs typeface="Arial" pitchFamily="34" charset="0"/>
              </a:rPr>
              <a:t>ChatGPT</a:t>
            </a:r>
            <a:r>
              <a:rPr lang="en-US" altLang="ko-KR" sz="5400" dirty="0">
                <a:solidFill>
                  <a:schemeClr val="bg1"/>
                </a:solidFill>
                <a:cs typeface="Arial" pitchFamily="34" charset="0"/>
              </a:rPr>
              <a:t> </a:t>
            </a:r>
            <a:endParaRPr lang="ko-KR" altLang="en-US" sz="54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506315" y="3313646"/>
            <a:ext cx="5610509" cy="584775"/>
          </a:xfrm>
          <a:prstGeom prst="rect">
            <a:avLst/>
          </a:prstGeom>
          <a:noFill/>
        </p:spPr>
        <p:txBody>
          <a:bodyPr wrap="square" rtlCol="0" anchor="ctr">
            <a:spAutoFit/>
          </a:bodyPr>
          <a:lstStyle/>
          <a:p>
            <a:r>
              <a:rPr lang="en-US" altLang="ko-KR" sz="3200" dirty="0" err="1">
                <a:solidFill>
                  <a:schemeClr val="bg1"/>
                </a:solidFill>
                <a:latin typeface="Bahnschrift SemiBold" panose="020B0502040204020203" pitchFamily="34" charset="0"/>
                <a:cs typeface="Arial" pitchFamily="34" charset="0"/>
              </a:rPr>
              <a:t>Trí</a:t>
            </a:r>
            <a:r>
              <a:rPr lang="en-US" altLang="ko-KR" sz="3200" dirty="0">
                <a:solidFill>
                  <a:schemeClr val="bg1"/>
                </a:solidFill>
                <a:latin typeface="Bahnschrift SemiBold" panose="020B0502040204020203" pitchFamily="34" charset="0"/>
                <a:cs typeface="Arial" pitchFamily="34" charset="0"/>
              </a:rPr>
              <a:t> </a:t>
            </a:r>
            <a:r>
              <a:rPr lang="en-US" altLang="ko-KR" sz="3200" dirty="0" err="1">
                <a:solidFill>
                  <a:schemeClr val="bg1"/>
                </a:solidFill>
                <a:latin typeface="Bahnschrift SemiBold" panose="020B0502040204020203" pitchFamily="34" charset="0"/>
                <a:cs typeface="Arial" pitchFamily="34" charset="0"/>
              </a:rPr>
              <a:t>thông</a:t>
            </a:r>
            <a:r>
              <a:rPr lang="en-US" altLang="ko-KR" sz="3200" dirty="0">
                <a:solidFill>
                  <a:schemeClr val="bg1"/>
                </a:solidFill>
                <a:latin typeface="Bahnschrift SemiBold" panose="020B0502040204020203" pitchFamily="34" charset="0"/>
                <a:cs typeface="Arial" pitchFamily="34" charset="0"/>
              </a:rPr>
              <a:t> </a:t>
            </a:r>
            <a:r>
              <a:rPr lang="en-US" altLang="ko-KR" sz="3200" dirty="0" err="1">
                <a:solidFill>
                  <a:schemeClr val="bg1"/>
                </a:solidFill>
                <a:latin typeface="Bahnschrift SemiBold" panose="020B0502040204020203" pitchFamily="34" charset="0"/>
                <a:cs typeface="Arial" pitchFamily="34" charset="0"/>
              </a:rPr>
              <a:t>minh</a:t>
            </a:r>
            <a:r>
              <a:rPr lang="en-US" altLang="ko-KR" sz="3200" dirty="0">
                <a:solidFill>
                  <a:schemeClr val="bg1"/>
                </a:solidFill>
                <a:latin typeface="Bahnschrift SemiBold" panose="020B0502040204020203" pitchFamily="34" charset="0"/>
                <a:cs typeface="Arial" pitchFamily="34" charset="0"/>
              </a:rPr>
              <a:t> </a:t>
            </a:r>
            <a:r>
              <a:rPr lang="en-US" altLang="ko-KR" sz="3200" dirty="0" err="1">
                <a:solidFill>
                  <a:schemeClr val="bg1"/>
                </a:solidFill>
                <a:latin typeface="Bahnschrift SemiBold" panose="020B0502040204020203" pitchFamily="34" charset="0"/>
                <a:cs typeface="Arial" pitchFamily="34" charset="0"/>
              </a:rPr>
              <a:t>nhân</a:t>
            </a:r>
            <a:r>
              <a:rPr lang="en-US" altLang="ko-KR" sz="3200" dirty="0">
                <a:solidFill>
                  <a:schemeClr val="bg1"/>
                </a:solidFill>
                <a:latin typeface="Bahnschrift SemiBold" panose="020B0502040204020203" pitchFamily="34" charset="0"/>
                <a:cs typeface="Arial" pitchFamily="34" charset="0"/>
              </a:rPr>
              <a:t> </a:t>
            </a:r>
            <a:r>
              <a:rPr lang="en-US" altLang="ko-KR" sz="3200" dirty="0" err="1">
                <a:solidFill>
                  <a:schemeClr val="bg1"/>
                </a:solidFill>
                <a:latin typeface="Bahnschrift SemiBold" panose="020B0502040204020203" pitchFamily="34" charset="0"/>
                <a:cs typeface="Arial" pitchFamily="34" charset="0"/>
              </a:rPr>
              <a:t>tạo</a:t>
            </a:r>
            <a:endParaRPr lang="ko-KR" altLang="en-US" sz="3200" dirty="0">
              <a:solidFill>
                <a:schemeClr val="bg1"/>
              </a:solidFill>
              <a:latin typeface="Bahnschrift SemiBold" panose="020B0502040204020203" pitchFamily="34" charset="0"/>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sz="3600" b="1" dirty="0">
                <a:solidFill>
                  <a:schemeClr val="accent1">
                    <a:lumMod val="50000"/>
                  </a:schemeClr>
                </a:solidFill>
              </a:rPr>
              <a:t>4.2 </a:t>
            </a:r>
            <a:r>
              <a:rPr lang="en-US" sz="3600" b="1" dirty="0" err="1">
                <a:solidFill>
                  <a:schemeClr val="accent1">
                    <a:lumMod val="50000"/>
                  </a:schemeClr>
                </a:solidFill>
              </a:rPr>
              <a:t>Nhược</a:t>
            </a:r>
            <a:r>
              <a:rPr lang="en-US" sz="3600" b="1" dirty="0">
                <a:solidFill>
                  <a:schemeClr val="accent1">
                    <a:lumMod val="50000"/>
                  </a:schemeClr>
                </a:solidFill>
              </a:rPr>
              <a:t> </a:t>
            </a:r>
            <a:r>
              <a:rPr lang="en-US" sz="3600" b="1" dirty="0" err="1">
                <a:solidFill>
                  <a:schemeClr val="accent1">
                    <a:lumMod val="50000"/>
                  </a:schemeClr>
                </a:solidFill>
              </a:rPr>
              <a:t>điểm</a:t>
            </a:r>
            <a:endParaRPr lang="en-US" sz="3600" b="1" dirty="0">
              <a:solidFill>
                <a:schemeClr val="accent1">
                  <a:lumMod val="50000"/>
                </a:schemeClr>
              </a:solidFill>
            </a:endParaRPr>
          </a:p>
        </p:txBody>
      </p:sp>
      <p:sp>
        <p:nvSpPr>
          <p:cNvPr id="3" name="Pentagon 1">
            <a:extLst>
              <a:ext uri="{FF2B5EF4-FFF2-40B4-BE49-F238E27FC236}">
                <a16:creationId xmlns:a16="http://schemas.microsoft.com/office/drawing/2014/main" id="{9C5BAAA4-75DF-47A7-9ACB-C0AD904AA8C7}"/>
              </a:ext>
            </a:extLst>
          </p:cNvPr>
          <p:cNvSpPr/>
          <p:nvPr/>
        </p:nvSpPr>
        <p:spPr>
          <a:xfrm rot="18900000">
            <a:off x="383440" y="2495347"/>
            <a:ext cx="4189248" cy="1080000"/>
          </a:xfrm>
          <a:custGeom>
            <a:avLst/>
            <a:gdLst/>
            <a:ahLst/>
            <a:cxnLst/>
            <a:rect l="l" t="t" r="r" b="b"/>
            <a:pathLst>
              <a:path w="3836913" h="1080000">
                <a:moveTo>
                  <a:pt x="3836913" y="540000"/>
                </a:moveTo>
                <a:lnTo>
                  <a:pt x="3296913" y="1080000"/>
                </a:lnTo>
                <a:lnTo>
                  <a:pt x="2272010" y="1080000"/>
                </a:lnTo>
                <a:lnTo>
                  <a:pt x="1564903" y="1080000"/>
                </a:lnTo>
                <a:lnTo>
                  <a:pt x="540000" y="1080000"/>
                </a:lnTo>
                <a:lnTo>
                  <a:pt x="0" y="540000"/>
                </a:lnTo>
                <a:lnTo>
                  <a:pt x="540000" y="0"/>
                </a:lnTo>
                <a:lnTo>
                  <a:pt x="1564903" y="0"/>
                </a:lnTo>
                <a:lnTo>
                  <a:pt x="2272010" y="0"/>
                </a:lnTo>
                <a:lnTo>
                  <a:pt x="329691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Pentagon 12">
            <a:extLst>
              <a:ext uri="{FF2B5EF4-FFF2-40B4-BE49-F238E27FC236}">
                <a16:creationId xmlns:a16="http://schemas.microsoft.com/office/drawing/2014/main" id="{C12B92E5-4410-4332-9ADF-2C50C4E04DB9}"/>
              </a:ext>
            </a:extLst>
          </p:cNvPr>
          <p:cNvSpPr/>
          <p:nvPr/>
        </p:nvSpPr>
        <p:spPr>
          <a:xfrm rot="18900000">
            <a:off x="1611035" y="3454439"/>
            <a:ext cx="3403129" cy="972000"/>
          </a:xfrm>
          <a:custGeom>
            <a:avLst/>
            <a:gdLst/>
            <a:ahLst/>
            <a:cxnLst/>
            <a:rect l="l" t="t" r="r" b="b"/>
            <a:pathLst>
              <a:path w="3116910" h="972000">
                <a:moveTo>
                  <a:pt x="3116910" y="486000"/>
                </a:moveTo>
                <a:lnTo>
                  <a:pt x="2630910" y="972000"/>
                </a:lnTo>
                <a:lnTo>
                  <a:pt x="1912007" y="972000"/>
                </a:lnTo>
                <a:lnTo>
                  <a:pt x="1204903" y="972000"/>
                </a:lnTo>
                <a:lnTo>
                  <a:pt x="486000" y="972000"/>
                </a:lnTo>
                <a:lnTo>
                  <a:pt x="0" y="486000"/>
                </a:lnTo>
                <a:lnTo>
                  <a:pt x="486000" y="0"/>
                </a:lnTo>
                <a:lnTo>
                  <a:pt x="1204903" y="0"/>
                </a:lnTo>
                <a:lnTo>
                  <a:pt x="1912007" y="0"/>
                </a:lnTo>
                <a:lnTo>
                  <a:pt x="263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entagon 13">
            <a:extLst>
              <a:ext uri="{FF2B5EF4-FFF2-40B4-BE49-F238E27FC236}">
                <a16:creationId xmlns:a16="http://schemas.microsoft.com/office/drawing/2014/main" id="{4B9946FA-1165-464A-8C69-66A4DD638935}"/>
              </a:ext>
            </a:extLst>
          </p:cNvPr>
          <p:cNvSpPr/>
          <p:nvPr/>
        </p:nvSpPr>
        <p:spPr>
          <a:xfrm rot="18900000">
            <a:off x="2604449" y="4342261"/>
            <a:ext cx="2835516" cy="792000"/>
          </a:xfrm>
          <a:custGeom>
            <a:avLst/>
            <a:gdLst/>
            <a:ahLst/>
            <a:cxnLst/>
            <a:rect l="l" t="t" r="r" b="b"/>
            <a:pathLst>
              <a:path w="2396910" h="792000">
                <a:moveTo>
                  <a:pt x="2396910" y="396000"/>
                </a:moveTo>
                <a:lnTo>
                  <a:pt x="2000910" y="792000"/>
                </a:lnTo>
                <a:lnTo>
                  <a:pt x="1552007" y="792000"/>
                </a:lnTo>
                <a:lnTo>
                  <a:pt x="844903" y="792000"/>
                </a:lnTo>
                <a:lnTo>
                  <a:pt x="396000" y="792000"/>
                </a:lnTo>
                <a:lnTo>
                  <a:pt x="0" y="396000"/>
                </a:lnTo>
                <a:lnTo>
                  <a:pt x="396000" y="0"/>
                </a:lnTo>
                <a:lnTo>
                  <a:pt x="844903" y="0"/>
                </a:lnTo>
                <a:lnTo>
                  <a:pt x="1552007" y="0"/>
                </a:lnTo>
                <a:lnTo>
                  <a:pt x="200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id="{5F4344B6-2ADC-495C-A54E-20F6710C9E24}"/>
              </a:ext>
            </a:extLst>
          </p:cNvPr>
          <p:cNvSpPr txBox="1"/>
          <p:nvPr/>
        </p:nvSpPr>
        <p:spPr>
          <a:xfrm>
            <a:off x="3133584" y="1626257"/>
            <a:ext cx="792088"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
        <p:nvSpPr>
          <p:cNvPr id="8" name="TextBox 7">
            <a:extLst>
              <a:ext uri="{FF2B5EF4-FFF2-40B4-BE49-F238E27FC236}">
                <a16:creationId xmlns:a16="http://schemas.microsoft.com/office/drawing/2014/main" id="{4B449202-6552-4623-B5E2-47B7C36FBAF6}"/>
              </a:ext>
            </a:extLst>
          </p:cNvPr>
          <p:cNvSpPr txBox="1"/>
          <p:nvPr/>
        </p:nvSpPr>
        <p:spPr>
          <a:xfrm>
            <a:off x="3701747" y="2769276"/>
            <a:ext cx="792088"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sp>
        <p:nvSpPr>
          <p:cNvPr id="9" name="TextBox 8">
            <a:extLst>
              <a:ext uri="{FF2B5EF4-FFF2-40B4-BE49-F238E27FC236}">
                <a16:creationId xmlns:a16="http://schemas.microsoft.com/office/drawing/2014/main" id="{1424391D-9B72-437A-963A-04F9C9C77959}"/>
              </a:ext>
            </a:extLst>
          </p:cNvPr>
          <p:cNvSpPr txBox="1"/>
          <p:nvPr/>
        </p:nvSpPr>
        <p:spPr>
          <a:xfrm>
            <a:off x="4279374" y="3767132"/>
            <a:ext cx="661844"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10" name="TextBox 9">
            <a:extLst>
              <a:ext uri="{FF2B5EF4-FFF2-40B4-BE49-F238E27FC236}">
                <a16:creationId xmlns:a16="http://schemas.microsoft.com/office/drawing/2014/main" id="{6D51C8B3-7224-47BE-9A05-17F64BA0EB41}"/>
              </a:ext>
            </a:extLst>
          </p:cNvPr>
          <p:cNvSpPr txBox="1"/>
          <p:nvPr/>
        </p:nvSpPr>
        <p:spPr>
          <a:xfrm>
            <a:off x="4659370" y="4644913"/>
            <a:ext cx="672988"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13" name="TextBox 12">
            <a:extLst>
              <a:ext uri="{FF2B5EF4-FFF2-40B4-BE49-F238E27FC236}">
                <a16:creationId xmlns:a16="http://schemas.microsoft.com/office/drawing/2014/main" id="{F9336FE2-83F2-42FB-9F23-08C25DE389A5}"/>
              </a:ext>
            </a:extLst>
          </p:cNvPr>
          <p:cNvSpPr txBox="1"/>
          <p:nvPr/>
        </p:nvSpPr>
        <p:spPr>
          <a:xfrm>
            <a:off x="5645561" y="1303091"/>
            <a:ext cx="5593674" cy="646331"/>
          </a:xfrm>
          <a:prstGeom prst="rect">
            <a:avLst/>
          </a:prstGeom>
          <a:noFill/>
        </p:spPr>
        <p:txBody>
          <a:bodyPr wrap="square" rtlCol="0">
            <a:spAutoFit/>
          </a:bodyPr>
          <a:lstStyle/>
          <a:p>
            <a:pPr algn="r"/>
            <a:r>
              <a:rPr lang="vi-VN" altLang="ko-KR" b="1" dirty="0">
                <a:solidFill>
                  <a:schemeClr val="tx1">
                    <a:lumMod val="75000"/>
                    <a:lumOff val="25000"/>
                  </a:schemeClr>
                </a:solidFill>
                <a:cs typeface="Arial" pitchFamily="34" charset="0"/>
              </a:rPr>
              <a:t>Đôi lúc ChatGPT hiểu sai ý của người dùng và đưa ra câu trả lời không chính xác.</a:t>
            </a:r>
            <a:endParaRPr lang="ko-KR" altLang="en-US" b="1" dirty="0">
              <a:solidFill>
                <a:schemeClr val="tx1">
                  <a:lumMod val="75000"/>
                  <a:lumOff val="25000"/>
                </a:schemeClr>
              </a:solidFill>
              <a:cs typeface="Arial" pitchFamily="34" charset="0"/>
            </a:endParaRPr>
          </a:p>
        </p:txBody>
      </p:sp>
      <p:grpSp>
        <p:nvGrpSpPr>
          <p:cNvPr id="14" name="Group 13">
            <a:extLst>
              <a:ext uri="{FF2B5EF4-FFF2-40B4-BE49-F238E27FC236}">
                <a16:creationId xmlns:a16="http://schemas.microsoft.com/office/drawing/2014/main" id="{8A64CDF3-744B-4449-A3BF-2D39FBCA4DB6}"/>
              </a:ext>
            </a:extLst>
          </p:cNvPr>
          <p:cNvGrpSpPr/>
          <p:nvPr/>
        </p:nvGrpSpPr>
        <p:grpSpPr>
          <a:xfrm>
            <a:off x="6509906" y="4711669"/>
            <a:ext cx="4821792" cy="980155"/>
            <a:chOff x="2540456" y="4257461"/>
            <a:chExt cx="2580505" cy="980155"/>
          </a:xfrm>
        </p:grpSpPr>
        <p:sp>
          <p:nvSpPr>
            <p:cNvPr id="15" name="TextBox 14">
              <a:extLst>
                <a:ext uri="{FF2B5EF4-FFF2-40B4-BE49-F238E27FC236}">
                  <a16:creationId xmlns:a16="http://schemas.microsoft.com/office/drawing/2014/main" id="{5B3FF14A-A54D-4F8A-93BB-1FBEF82EC3A3}"/>
                </a:ext>
              </a:extLst>
            </p:cNvPr>
            <p:cNvSpPr txBox="1"/>
            <p:nvPr/>
          </p:nvSpPr>
          <p:spPr>
            <a:xfrm>
              <a:off x="2570294" y="4652841"/>
              <a:ext cx="2550667" cy="584775"/>
            </a:xfrm>
            <a:prstGeom prst="rect">
              <a:avLst/>
            </a:prstGeom>
            <a:noFill/>
          </p:spPr>
          <p:txBody>
            <a:bodyPr wrap="square" rtlCol="0">
              <a:spAutoFit/>
            </a:bodyPr>
            <a:lstStyle/>
            <a:p>
              <a:pPr algn="r"/>
              <a:r>
                <a:rPr lang="vi-VN" altLang="ko-KR" sz="1600" dirty="0">
                  <a:solidFill>
                    <a:schemeClr val="tx1">
                      <a:lumMod val="75000"/>
                      <a:lumOff val="25000"/>
                    </a:schemeClr>
                  </a:solidFill>
                  <a:cs typeface="Arial" pitchFamily="34" charset="0"/>
                </a:rPr>
                <a:t>ChatGPT không có khả năng đánh giá và phân tích thông tin như con người</a:t>
              </a:r>
              <a:r>
                <a:rPr lang="en-US" altLang="ko-KR" sz="1600" dirty="0">
                  <a:solidFill>
                    <a:schemeClr val="tx1">
                      <a:lumMod val="75000"/>
                      <a:lumOff val="25000"/>
                    </a:schemeClr>
                  </a:solidFill>
                  <a:cs typeface="Arial" pitchFamily="34" charset="0"/>
                </a:rPr>
                <a:t>.</a:t>
              </a:r>
              <a:endParaRPr lang="ko-KR" altLang="en-US" sz="16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158906F4-9CA1-4BA9-89A0-B41F3BB75AE3}"/>
                </a:ext>
              </a:extLst>
            </p:cNvPr>
            <p:cNvSpPr txBox="1"/>
            <p:nvPr/>
          </p:nvSpPr>
          <p:spPr>
            <a:xfrm>
              <a:off x="2540456" y="4257461"/>
              <a:ext cx="2547414" cy="369332"/>
            </a:xfrm>
            <a:prstGeom prst="rect">
              <a:avLst/>
            </a:prstGeom>
            <a:noFill/>
          </p:spPr>
          <p:txBody>
            <a:bodyPr wrap="square" rtlCol="0">
              <a:spAutoFit/>
            </a:bodyPr>
            <a:lstStyle/>
            <a:p>
              <a:pPr algn="r"/>
              <a:r>
                <a:rPr lang="en-US" altLang="ko-KR" b="1" dirty="0">
                  <a:solidFill>
                    <a:schemeClr val="tx1">
                      <a:lumMod val="75000"/>
                      <a:lumOff val="25000"/>
                    </a:schemeClr>
                  </a:solidFill>
                  <a:cs typeface="Arial" pitchFamily="34" charset="0"/>
                </a:rPr>
                <a:t>3. </a:t>
              </a:r>
              <a:r>
                <a:rPr lang="en-US" altLang="ko-KR" b="1" dirty="0" err="1">
                  <a:solidFill>
                    <a:schemeClr val="tx1">
                      <a:lumMod val="75000"/>
                      <a:lumOff val="25000"/>
                    </a:schemeClr>
                  </a:solidFill>
                  <a:cs typeface="Arial" pitchFamily="34" charset="0"/>
                </a:rPr>
                <a:t>Thiếu</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khả</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năng</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đánh</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giá</a:t>
              </a:r>
              <a:endParaRPr lang="ko-KR" altLang="en-US"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6FACC24-579E-4D23-8FAA-EA765A0BB978}"/>
              </a:ext>
            </a:extLst>
          </p:cNvPr>
          <p:cNvGrpSpPr/>
          <p:nvPr/>
        </p:nvGrpSpPr>
        <p:grpSpPr>
          <a:xfrm>
            <a:off x="5633541" y="3397839"/>
            <a:ext cx="5698157" cy="938930"/>
            <a:chOff x="2322015" y="4244258"/>
            <a:chExt cx="2798946" cy="938930"/>
          </a:xfrm>
        </p:grpSpPr>
        <p:sp>
          <p:nvSpPr>
            <p:cNvPr id="18" name="TextBox 17">
              <a:extLst>
                <a:ext uri="{FF2B5EF4-FFF2-40B4-BE49-F238E27FC236}">
                  <a16:creationId xmlns:a16="http://schemas.microsoft.com/office/drawing/2014/main" id="{D9DADFF4-2357-411B-976B-6C483848D2C6}"/>
                </a:ext>
              </a:extLst>
            </p:cNvPr>
            <p:cNvSpPr txBox="1"/>
            <p:nvPr/>
          </p:nvSpPr>
          <p:spPr>
            <a:xfrm>
              <a:off x="2879589" y="4598413"/>
              <a:ext cx="2241372" cy="584775"/>
            </a:xfrm>
            <a:prstGeom prst="rect">
              <a:avLst/>
            </a:prstGeom>
            <a:noFill/>
          </p:spPr>
          <p:txBody>
            <a:bodyPr wrap="square" rtlCol="0">
              <a:spAutoFit/>
            </a:bodyPr>
            <a:lstStyle/>
            <a:p>
              <a:pPr algn="r"/>
              <a:r>
                <a:rPr lang="vi-VN" altLang="ko-KR" sz="1600" dirty="0">
                  <a:solidFill>
                    <a:schemeClr val="tx1">
                      <a:lumMod val="75000"/>
                      <a:lumOff val="25000"/>
                    </a:schemeClr>
                  </a:solidFill>
                  <a:cs typeface="Arial" pitchFamily="34" charset="0"/>
                </a:rPr>
                <a:t>ChatGPT không sáng tạo ra cái mới mà sử dụng trên cơ sở dữ liệu đã có.</a:t>
              </a:r>
              <a:endParaRPr lang="ko-KR" altLang="en-US" sz="16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295FD718-8D95-4BC7-BAD7-77BC8F6D07B6}"/>
                </a:ext>
              </a:extLst>
            </p:cNvPr>
            <p:cNvSpPr txBox="1"/>
            <p:nvPr/>
          </p:nvSpPr>
          <p:spPr>
            <a:xfrm>
              <a:off x="2322015" y="4244258"/>
              <a:ext cx="2770400" cy="369332"/>
            </a:xfrm>
            <a:prstGeom prst="rect">
              <a:avLst/>
            </a:prstGeom>
            <a:noFill/>
          </p:spPr>
          <p:txBody>
            <a:bodyPr wrap="square" rtlCol="0">
              <a:spAutoFit/>
            </a:bodyPr>
            <a:lstStyle/>
            <a:p>
              <a:pPr algn="r"/>
              <a:r>
                <a:rPr lang="en-US" altLang="ko-KR" b="1" dirty="0">
                  <a:solidFill>
                    <a:schemeClr val="tx1">
                      <a:lumMod val="75000"/>
                      <a:lumOff val="25000"/>
                    </a:schemeClr>
                  </a:solidFill>
                  <a:cs typeface="Arial" pitchFamily="34" charset="0"/>
                </a:rPr>
                <a:t>2. </a:t>
              </a:r>
              <a:r>
                <a:rPr lang="en-US" altLang="ko-KR" b="1" dirty="0" err="1">
                  <a:solidFill>
                    <a:schemeClr val="tx1">
                      <a:lumMod val="75000"/>
                      <a:lumOff val="25000"/>
                    </a:schemeClr>
                  </a:solidFill>
                  <a:cs typeface="Arial" pitchFamily="34" charset="0"/>
                </a:rPr>
                <a:t>Thiếu</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khả</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năng</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học</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tập</a:t>
              </a:r>
              <a:endParaRPr lang="ko-KR" altLang="en-US" b="1" dirty="0">
                <a:solidFill>
                  <a:schemeClr val="tx1">
                    <a:lumMod val="75000"/>
                    <a:lumOff val="25000"/>
                  </a:schemeClr>
                </a:solidFill>
                <a:cs typeface="Arial" pitchFamily="34" charset="0"/>
              </a:endParaRPr>
            </a:p>
          </p:txBody>
        </p:sp>
      </p:grpSp>
      <p:grpSp>
        <p:nvGrpSpPr>
          <p:cNvPr id="20" name="Group 19">
            <a:extLst>
              <a:ext uri="{FF2B5EF4-FFF2-40B4-BE49-F238E27FC236}">
                <a16:creationId xmlns:a16="http://schemas.microsoft.com/office/drawing/2014/main" id="{8E94C99D-D9FB-4956-9E9F-2AFF3572ADF7}"/>
              </a:ext>
            </a:extLst>
          </p:cNvPr>
          <p:cNvGrpSpPr/>
          <p:nvPr/>
        </p:nvGrpSpPr>
        <p:grpSpPr>
          <a:xfrm>
            <a:off x="5157775" y="2184402"/>
            <a:ext cx="6173923" cy="906766"/>
            <a:chOff x="2547667" y="4239919"/>
            <a:chExt cx="2586145" cy="906766"/>
          </a:xfrm>
        </p:grpSpPr>
        <p:sp>
          <p:nvSpPr>
            <p:cNvPr id="21" name="TextBox 20">
              <a:extLst>
                <a:ext uri="{FF2B5EF4-FFF2-40B4-BE49-F238E27FC236}">
                  <a16:creationId xmlns:a16="http://schemas.microsoft.com/office/drawing/2014/main" id="{4ADC38C9-BE08-444E-8A3B-3A59802AE487}"/>
                </a:ext>
              </a:extLst>
            </p:cNvPr>
            <p:cNvSpPr txBox="1"/>
            <p:nvPr/>
          </p:nvSpPr>
          <p:spPr>
            <a:xfrm>
              <a:off x="3539425" y="4561910"/>
              <a:ext cx="1594387" cy="584775"/>
            </a:xfrm>
            <a:prstGeom prst="rect">
              <a:avLst/>
            </a:prstGeom>
            <a:noFill/>
          </p:spPr>
          <p:txBody>
            <a:bodyPr wrap="square" rtlCol="0">
              <a:spAutoFit/>
            </a:bodyPr>
            <a:lstStyle/>
            <a:p>
              <a:pPr algn="r"/>
              <a:r>
                <a:rPr lang="vi-VN" altLang="ko-KR" sz="1600" dirty="0">
                  <a:solidFill>
                    <a:schemeClr val="tx1">
                      <a:lumMod val="75000"/>
                      <a:lumOff val="25000"/>
                    </a:schemeClr>
                  </a:solidFill>
                  <a:cs typeface="Arial" pitchFamily="34" charset="0"/>
                </a:rPr>
                <a:t>ChatGPT không có khả năng tư duy giống như con người</a:t>
              </a:r>
              <a:r>
                <a:rPr lang="en-US" altLang="ko-KR" sz="1600" dirty="0">
                  <a:solidFill>
                    <a:schemeClr val="tx1">
                      <a:lumMod val="75000"/>
                      <a:lumOff val="25000"/>
                    </a:schemeClr>
                  </a:solidFill>
                  <a:cs typeface="Arial" pitchFamily="34" charset="0"/>
                </a:rPr>
                <a:t>.</a:t>
              </a:r>
              <a:endParaRPr lang="ko-KR" altLang="en-US" sz="1600"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6FDE2899-B5A1-4EC9-ACC3-AABBB4C172A0}"/>
                </a:ext>
              </a:extLst>
            </p:cNvPr>
            <p:cNvSpPr txBox="1"/>
            <p:nvPr/>
          </p:nvSpPr>
          <p:spPr>
            <a:xfrm>
              <a:off x="2547667" y="4239919"/>
              <a:ext cx="2547414" cy="369332"/>
            </a:xfrm>
            <a:prstGeom prst="rect">
              <a:avLst/>
            </a:prstGeom>
            <a:noFill/>
          </p:spPr>
          <p:txBody>
            <a:bodyPr wrap="square" rtlCol="0">
              <a:spAutoFit/>
            </a:bodyPr>
            <a:lstStyle/>
            <a:p>
              <a:pPr algn="r"/>
              <a:r>
                <a:rPr lang="en-US" altLang="ko-KR" sz="1600" b="1" dirty="0">
                  <a:solidFill>
                    <a:schemeClr val="tx1">
                      <a:lumMod val="75000"/>
                      <a:lumOff val="25000"/>
                    </a:schemeClr>
                  </a:solidFill>
                  <a:cs typeface="Arial" pitchFamily="34" charset="0"/>
                </a:rPr>
                <a:t>1. </a:t>
              </a:r>
              <a:r>
                <a:rPr lang="en-US" altLang="ko-KR" b="1" dirty="0" err="1">
                  <a:solidFill>
                    <a:schemeClr val="tx1">
                      <a:lumMod val="75000"/>
                      <a:lumOff val="25000"/>
                    </a:schemeClr>
                  </a:solidFill>
                  <a:cs typeface="Arial" pitchFamily="34" charset="0"/>
                </a:rPr>
                <a:t>Thiếu</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khả</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năng</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tư</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duy</a:t>
              </a:r>
              <a:endParaRPr lang="ko-KR" altLang="en-US" b="1" dirty="0">
                <a:solidFill>
                  <a:schemeClr val="tx1">
                    <a:lumMod val="75000"/>
                    <a:lumOff val="25000"/>
                  </a:schemeClr>
                </a:solidFill>
                <a:cs typeface="Arial" pitchFamily="34" charset="0"/>
              </a:endParaRPr>
            </a:p>
          </p:txBody>
        </p:sp>
      </p:grpSp>
      <p:sp>
        <p:nvSpPr>
          <p:cNvPr id="23" name="TextBox 22">
            <a:extLst>
              <a:ext uri="{FF2B5EF4-FFF2-40B4-BE49-F238E27FC236}">
                <a16:creationId xmlns:a16="http://schemas.microsoft.com/office/drawing/2014/main" id="{9549202A-9649-41F7-9240-1F2EDF695C60}"/>
              </a:ext>
            </a:extLst>
          </p:cNvPr>
          <p:cNvSpPr txBox="1"/>
          <p:nvPr/>
        </p:nvSpPr>
        <p:spPr>
          <a:xfrm rot="18900000">
            <a:off x="1547836" y="2783760"/>
            <a:ext cx="1772759" cy="646331"/>
          </a:xfrm>
          <a:prstGeom prst="rect">
            <a:avLst/>
          </a:prstGeom>
          <a:noFill/>
        </p:spPr>
        <p:txBody>
          <a:bodyPr wrap="square" rtlCol="0">
            <a:spAutoFit/>
          </a:bodyPr>
          <a:lstStyle/>
          <a:p>
            <a:pPr algn="ctr"/>
            <a:r>
              <a:rPr lang="vi-VN" altLang="ko-KR" dirty="0">
                <a:solidFill>
                  <a:schemeClr val="bg1"/>
                </a:solidFill>
                <a:cs typeface="Arial" pitchFamily="34" charset="0"/>
              </a:rPr>
              <a:t>Thiếu khả năng tư duy</a:t>
            </a:r>
            <a:endParaRPr lang="en-US" altLang="ko-KR" dirty="0">
              <a:solidFill>
                <a:schemeClr val="bg1"/>
              </a:solidFill>
              <a:cs typeface="Arial" pitchFamily="34" charset="0"/>
            </a:endParaRPr>
          </a:p>
        </p:txBody>
      </p:sp>
      <p:sp>
        <p:nvSpPr>
          <p:cNvPr id="24" name="TextBox 23">
            <a:extLst>
              <a:ext uri="{FF2B5EF4-FFF2-40B4-BE49-F238E27FC236}">
                <a16:creationId xmlns:a16="http://schemas.microsoft.com/office/drawing/2014/main" id="{827FCEFC-B3D2-4804-9F04-95DD2C9774CB}"/>
              </a:ext>
            </a:extLst>
          </p:cNvPr>
          <p:cNvSpPr txBox="1"/>
          <p:nvPr/>
        </p:nvSpPr>
        <p:spPr>
          <a:xfrm rot="18900000">
            <a:off x="2396671" y="3634786"/>
            <a:ext cx="1869059" cy="646331"/>
          </a:xfrm>
          <a:prstGeom prst="rect">
            <a:avLst/>
          </a:prstGeom>
          <a:noFill/>
        </p:spPr>
        <p:txBody>
          <a:bodyPr wrap="square" rtlCol="0">
            <a:spAutoFit/>
          </a:bodyPr>
          <a:lstStyle/>
          <a:p>
            <a:pPr algn="ctr"/>
            <a:r>
              <a:rPr lang="en-US" altLang="ko-KR" dirty="0" err="1">
                <a:solidFill>
                  <a:schemeClr val="bg1"/>
                </a:solidFill>
                <a:cs typeface="Arial" pitchFamily="34" charset="0"/>
              </a:rPr>
              <a:t>Thiếu</a:t>
            </a:r>
            <a:r>
              <a:rPr lang="en-US" altLang="ko-KR" dirty="0">
                <a:solidFill>
                  <a:schemeClr val="bg1"/>
                </a:solidFill>
                <a:cs typeface="Arial" pitchFamily="34" charset="0"/>
              </a:rPr>
              <a:t> </a:t>
            </a:r>
            <a:r>
              <a:rPr lang="en-US" altLang="ko-KR" dirty="0" err="1">
                <a:solidFill>
                  <a:schemeClr val="bg1"/>
                </a:solidFill>
                <a:cs typeface="Arial" pitchFamily="34" charset="0"/>
              </a:rPr>
              <a:t>khả</a:t>
            </a:r>
            <a:r>
              <a:rPr lang="en-US" altLang="ko-KR" dirty="0">
                <a:solidFill>
                  <a:schemeClr val="bg1"/>
                </a:solidFill>
                <a:cs typeface="Arial" pitchFamily="34" charset="0"/>
              </a:rPr>
              <a:t> </a:t>
            </a:r>
            <a:r>
              <a:rPr lang="en-US" altLang="ko-KR" dirty="0" err="1">
                <a:solidFill>
                  <a:schemeClr val="bg1"/>
                </a:solidFill>
                <a:cs typeface="Arial" pitchFamily="34" charset="0"/>
              </a:rPr>
              <a:t>năng</a:t>
            </a:r>
            <a:r>
              <a:rPr lang="en-US" altLang="ko-KR" dirty="0">
                <a:solidFill>
                  <a:schemeClr val="bg1"/>
                </a:solidFill>
                <a:cs typeface="Arial" pitchFamily="34" charset="0"/>
              </a:rPr>
              <a:t> </a:t>
            </a:r>
            <a:r>
              <a:rPr lang="en-US" altLang="ko-KR" dirty="0" err="1">
                <a:solidFill>
                  <a:schemeClr val="bg1"/>
                </a:solidFill>
                <a:cs typeface="Arial" pitchFamily="34" charset="0"/>
              </a:rPr>
              <a:t>học</a:t>
            </a:r>
            <a:r>
              <a:rPr lang="en-US" altLang="ko-KR" dirty="0">
                <a:solidFill>
                  <a:schemeClr val="bg1"/>
                </a:solidFill>
                <a:cs typeface="Arial" pitchFamily="34" charset="0"/>
              </a:rPr>
              <a:t> </a:t>
            </a:r>
            <a:r>
              <a:rPr lang="en-US" altLang="ko-KR" dirty="0" err="1">
                <a:solidFill>
                  <a:schemeClr val="bg1"/>
                </a:solidFill>
                <a:cs typeface="Arial" pitchFamily="34" charset="0"/>
              </a:rPr>
              <a:t>tập</a:t>
            </a:r>
            <a:endParaRPr lang="en-US" altLang="ko-KR" dirty="0">
              <a:solidFill>
                <a:schemeClr val="bg1"/>
              </a:solidFill>
              <a:cs typeface="Arial" pitchFamily="34" charset="0"/>
            </a:endParaRPr>
          </a:p>
        </p:txBody>
      </p:sp>
      <p:sp>
        <p:nvSpPr>
          <p:cNvPr id="25" name="TextBox 24">
            <a:extLst>
              <a:ext uri="{FF2B5EF4-FFF2-40B4-BE49-F238E27FC236}">
                <a16:creationId xmlns:a16="http://schemas.microsoft.com/office/drawing/2014/main" id="{392D3C8F-EE37-4F8F-87A5-D619DC3ECA81}"/>
              </a:ext>
            </a:extLst>
          </p:cNvPr>
          <p:cNvSpPr txBox="1"/>
          <p:nvPr/>
        </p:nvSpPr>
        <p:spPr>
          <a:xfrm rot="18900000">
            <a:off x="3096680" y="4491917"/>
            <a:ext cx="1667148" cy="584775"/>
          </a:xfrm>
          <a:prstGeom prst="rect">
            <a:avLst/>
          </a:prstGeom>
          <a:noFill/>
        </p:spPr>
        <p:txBody>
          <a:bodyPr wrap="square" rtlCol="0">
            <a:spAutoFit/>
          </a:bodyPr>
          <a:lstStyle/>
          <a:p>
            <a:pPr algn="ctr"/>
            <a:r>
              <a:rPr lang="en-US" altLang="ko-KR" sz="1600" dirty="0" err="1">
                <a:solidFill>
                  <a:schemeClr val="bg1"/>
                </a:solidFill>
                <a:cs typeface="Arial" pitchFamily="34" charset="0"/>
              </a:rPr>
              <a:t>Thiếu</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khả</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năng</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đánh</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giá</a:t>
            </a:r>
            <a:endParaRPr lang="en-US" altLang="ko-KR" sz="1600" dirty="0">
              <a:solidFill>
                <a:schemeClr val="bg1"/>
              </a:solidFill>
              <a:cs typeface="Arial" pitchFamily="34" charset="0"/>
            </a:endParaRPr>
          </a:p>
        </p:txBody>
      </p:sp>
      <p:sp>
        <p:nvSpPr>
          <p:cNvPr id="26" name="Rounded Rectangle 5">
            <a:extLst>
              <a:ext uri="{FF2B5EF4-FFF2-40B4-BE49-F238E27FC236}">
                <a16:creationId xmlns:a16="http://schemas.microsoft.com/office/drawing/2014/main" id="{AFA9D7EF-DDC4-4720-9DA1-1774DB478E1E}"/>
              </a:ext>
            </a:extLst>
          </p:cNvPr>
          <p:cNvSpPr/>
          <p:nvPr/>
        </p:nvSpPr>
        <p:spPr>
          <a:xfrm flipH="1">
            <a:off x="1352372" y="3827219"/>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Donut 39">
            <a:extLst>
              <a:ext uri="{FF2B5EF4-FFF2-40B4-BE49-F238E27FC236}">
                <a16:creationId xmlns:a16="http://schemas.microsoft.com/office/drawing/2014/main" id="{4C36E0B0-B3AD-4518-AD9D-07EE7F484156}"/>
              </a:ext>
            </a:extLst>
          </p:cNvPr>
          <p:cNvSpPr/>
          <p:nvPr/>
        </p:nvSpPr>
        <p:spPr>
          <a:xfrm>
            <a:off x="4155123" y="5451687"/>
            <a:ext cx="333743" cy="333743"/>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8" name="Rectangle 36">
            <a:extLst>
              <a:ext uri="{FF2B5EF4-FFF2-40B4-BE49-F238E27FC236}">
                <a16:creationId xmlns:a16="http://schemas.microsoft.com/office/drawing/2014/main" id="{DE2B46E6-B5A1-4FDF-9F07-EE8CD489A203}"/>
              </a:ext>
            </a:extLst>
          </p:cNvPr>
          <p:cNvSpPr/>
          <p:nvPr/>
        </p:nvSpPr>
        <p:spPr>
          <a:xfrm>
            <a:off x="2410276" y="4538937"/>
            <a:ext cx="349510" cy="29216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Chord 15">
            <a:extLst>
              <a:ext uri="{FF2B5EF4-FFF2-40B4-BE49-F238E27FC236}">
                <a16:creationId xmlns:a16="http://schemas.microsoft.com/office/drawing/2014/main" id="{EDE12A0E-762C-413B-8BAB-34EF602FA881}"/>
              </a:ext>
            </a:extLst>
          </p:cNvPr>
          <p:cNvSpPr/>
          <p:nvPr/>
        </p:nvSpPr>
        <p:spPr>
          <a:xfrm>
            <a:off x="3142295" y="5208872"/>
            <a:ext cx="183197" cy="399418"/>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16615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96">
            <a:extLst>
              <a:ext uri="{FF2B5EF4-FFF2-40B4-BE49-F238E27FC236}">
                <a16:creationId xmlns:a16="http://schemas.microsoft.com/office/drawing/2014/main" id="{6FA90F40-9475-44A4-B029-E7ADB0595DF4}"/>
              </a:ext>
            </a:extLst>
          </p:cNvPr>
          <p:cNvSpPr/>
          <p:nvPr/>
        </p:nvSpPr>
        <p:spPr>
          <a:xfrm>
            <a:off x="5726635" y="1929229"/>
            <a:ext cx="1219926"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0" name="Circle: Hollow 49">
            <a:extLst>
              <a:ext uri="{FF2B5EF4-FFF2-40B4-BE49-F238E27FC236}">
                <a16:creationId xmlns:a16="http://schemas.microsoft.com/office/drawing/2014/main" id="{80B45867-92D9-4512-8CCF-98BEEB4C6674}"/>
              </a:ext>
            </a:extLst>
          </p:cNvPr>
          <p:cNvSpPr/>
          <p:nvPr/>
        </p:nvSpPr>
        <p:spPr>
          <a:xfrm>
            <a:off x="6205608" y="789658"/>
            <a:ext cx="1519599" cy="1519599"/>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ounded Rectangle 96">
            <a:extLst>
              <a:ext uri="{FF2B5EF4-FFF2-40B4-BE49-F238E27FC236}">
                <a16:creationId xmlns:a16="http://schemas.microsoft.com/office/drawing/2014/main" id="{C0AE763C-858D-4C72-80CE-27833870E988}"/>
              </a:ext>
            </a:extLst>
          </p:cNvPr>
          <p:cNvSpPr/>
          <p:nvPr/>
        </p:nvSpPr>
        <p:spPr>
          <a:xfrm>
            <a:off x="6984253" y="789658"/>
            <a:ext cx="5207747"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7" name="Rounded Rectangle 96">
            <a:extLst>
              <a:ext uri="{FF2B5EF4-FFF2-40B4-BE49-F238E27FC236}">
                <a16:creationId xmlns:a16="http://schemas.microsoft.com/office/drawing/2014/main" id="{A292042E-5456-45FE-9561-9F5C8ECAEFDD}"/>
              </a:ext>
            </a:extLst>
          </p:cNvPr>
          <p:cNvSpPr/>
          <p:nvPr/>
        </p:nvSpPr>
        <p:spPr>
          <a:xfrm>
            <a:off x="4469016" y="3068800"/>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8" name="Circle: Hollow 47">
            <a:extLst>
              <a:ext uri="{FF2B5EF4-FFF2-40B4-BE49-F238E27FC236}">
                <a16:creationId xmlns:a16="http://schemas.microsoft.com/office/drawing/2014/main" id="{A8F75F8E-32CF-42B7-A103-B15C60E18B98}"/>
              </a:ext>
            </a:extLst>
          </p:cNvPr>
          <p:cNvSpPr/>
          <p:nvPr/>
        </p:nvSpPr>
        <p:spPr>
          <a:xfrm>
            <a:off x="4947989" y="1929229"/>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le 96">
            <a:extLst>
              <a:ext uri="{FF2B5EF4-FFF2-40B4-BE49-F238E27FC236}">
                <a16:creationId xmlns:a16="http://schemas.microsoft.com/office/drawing/2014/main" id="{A9160358-B538-4278-B4F9-A84DB164311D}"/>
              </a:ext>
            </a:extLst>
          </p:cNvPr>
          <p:cNvSpPr/>
          <p:nvPr/>
        </p:nvSpPr>
        <p:spPr>
          <a:xfrm>
            <a:off x="3211397" y="4208371"/>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6" name="Circle: Hollow 45">
            <a:extLst>
              <a:ext uri="{FF2B5EF4-FFF2-40B4-BE49-F238E27FC236}">
                <a16:creationId xmlns:a16="http://schemas.microsoft.com/office/drawing/2014/main" id="{0A8F7C65-833E-4F34-8F38-B5D7F7D92A52}"/>
              </a:ext>
            </a:extLst>
          </p:cNvPr>
          <p:cNvSpPr/>
          <p:nvPr/>
        </p:nvSpPr>
        <p:spPr>
          <a:xfrm>
            <a:off x="3690370" y="3068800"/>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F18CDC64-CB6F-46A4-BC82-EB7408C05A62}"/>
              </a:ext>
            </a:extLst>
          </p:cNvPr>
          <p:cNvSpPr/>
          <p:nvPr/>
        </p:nvSpPr>
        <p:spPr>
          <a:xfrm>
            <a:off x="2451895" y="4417178"/>
            <a:ext cx="1319030" cy="1319030"/>
          </a:xfrm>
          <a:prstGeom prst="ellipse">
            <a:avLst/>
          </a:prstGeom>
          <a:no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Rounded Rectangle 96">
            <a:extLst>
              <a:ext uri="{FF2B5EF4-FFF2-40B4-BE49-F238E27FC236}">
                <a16:creationId xmlns:a16="http://schemas.microsoft.com/office/drawing/2014/main" id="{05A6C3BF-7F50-45A5-A56B-779D85BB39F7}"/>
              </a:ext>
            </a:extLst>
          </p:cNvPr>
          <p:cNvSpPr/>
          <p:nvPr/>
        </p:nvSpPr>
        <p:spPr>
          <a:xfrm>
            <a:off x="0" y="5344314"/>
            <a:ext cx="3188778"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3" name="TextBox 32">
            <a:extLst>
              <a:ext uri="{FF2B5EF4-FFF2-40B4-BE49-F238E27FC236}">
                <a16:creationId xmlns:a16="http://schemas.microsoft.com/office/drawing/2014/main" id="{D32EFD62-6459-4D1D-A108-B91C2A40EB20}"/>
              </a:ext>
            </a:extLst>
          </p:cNvPr>
          <p:cNvSpPr txBox="1"/>
          <p:nvPr/>
        </p:nvSpPr>
        <p:spPr>
          <a:xfrm>
            <a:off x="8076949" y="1415310"/>
            <a:ext cx="2888511" cy="584775"/>
          </a:xfrm>
          <a:prstGeom prst="rect">
            <a:avLst/>
          </a:prstGeom>
          <a:noFill/>
        </p:spPr>
        <p:txBody>
          <a:bodyPr wrap="square" rtlCol="0">
            <a:spAutoFit/>
          </a:bodyPr>
          <a:lstStyle/>
          <a:p>
            <a:r>
              <a:rPr lang="en-US" altLang="ko-KR" sz="3200" b="1" dirty="0" err="1">
                <a:solidFill>
                  <a:schemeClr val="tx1">
                    <a:lumMod val="75000"/>
                    <a:lumOff val="25000"/>
                  </a:schemeClr>
                </a:solidFill>
                <a:cs typeface="Arial" pitchFamily="34" charset="0"/>
              </a:rPr>
              <a:t>Giáo</a:t>
            </a:r>
            <a:r>
              <a:rPr lang="en-US" altLang="ko-KR" sz="3200" b="1" dirty="0">
                <a:solidFill>
                  <a:schemeClr val="tx1">
                    <a:lumMod val="75000"/>
                    <a:lumOff val="25000"/>
                  </a:schemeClr>
                </a:solidFill>
                <a:cs typeface="Arial" pitchFamily="34" charset="0"/>
              </a:rPr>
              <a:t> </a:t>
            </a:r>
            <a:r>
              <a:rPr lang="en-US" altLang="ko-KR" sz="3200" b="1" dirty="0" err="1">
                <a:solidFill>
                  <a:schemeClr val="tx1">
                    <a:lumMod val="75000"/>
                    <a:lumOff val="25000"/>
                  </a:schemeClr>
                </a:solidFill>
                <a:cs typeface="Arial" pitchFamily="34" charset="0"/>
              </a:rPr>
              <a:t>dục</a:t>
            </a:r>
            <a:endParaRPr lang="ko-KR" altLang="en-US" sz="3200" b="1" dirty="0">
              <a:solidFill>
                <a:schemeClr val="tx1">
                  <a:lumMod val="75000"/>
                  <a:lumOff val="25000"/>
                </a:schemeClr>
              </a:solidFill>
              <a:cs typeface="Arial" pitchFamily="34" charset="0"/>
            </a:endParaRPr>
          </a:p>
        </p:txBody>
      </p:sp>
      <p:sp>
        <p:nvSpPr>
          <p:cNvPr id="44" name="Circle: Hollow 43">
            <a:extLst>
              <a:ext uri="{FF2B5EF4-FFF2-40B4-BE49-F238E27FC236}">
                <a16:creationId xmlns:a16="http://schemas.microsoft.com/office/drawing/2014/main" id="{DEC173AA-C82E-4B92-B550-6E65463C41A6}"/>
              </a:ext>
            </a:extLst>
          </p:cNvPr>
          <p:cNvSpPr/>
          <p:nvPr/>
        </p:nvSpPr>
        <p:spPr>
          <a:xfrm>
            <a:off x="2432751" y="4208371"/>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TextBox 56">
            <a:extLst>
              <a:ext uri="{FF2B5EF4-FFF2-40B4-BE49-F238E27FC236}">
                <a16:creationId xmlns:a16="http://schemas.microsoft.com/office/drawing/2014/main" id="{EFFD1FFE-EE5D-4508-BC53-E1CBBA637A09}"/>
              </a:ext>
            </a:extLst>
          </p:cNvPr>
          <p:cNvSpPr txBox="1"/>
          <p:nvPr/>
        </p:nvSpPr>
        <p:spPr>
          <a:xfrm>
            <a:off x="877032" y="727646"/>
            <a:ext cx="4070957" cy="1200329"/>
          </a:xfrm>
          <a:prstGeom prst="rect">
            <a:avLst/>
          </a:prstGeom>
          <a:noFill/>
        </p:spPr>
        <p:txBody>
          <a:bodyPr wrap="square" rtlCol="0" anchor="ctr">
            <a:spAutoFit/>
          </a:bodyPr>
          <a:lstStyle/>
          <a:p>
            <a:r>
              <a:rPr lang="en-US" altLang="ko-KR" sz="3600" b="1" dirty="0">
                <a:solidFill>
                  <a:schemeClr val="accent1">
                    <a:lumMod val="50000"/>
                  </a:schemeClr>
                </a:solidFill>
                <a:cs typeface="Arial" pitchFamily="34" charset="0"/>
              </a:rPr>
              <a:t>5. Vai </a:t>
            </a:r>
            <a:r>
              <a:rPr lang="en-US" altLang="ko-KR" sz="3600" b="1" dirty="0" err="1">
                <a:solidFill>
                  <a:schemeClr val="accent1">
                    <a:lumMod val="50000"/>
                  </a:schemeClr>
                </a:solidFill>
                <a:cs typeface="Arial" pitchFamily="34" charset="0"/>
              </a:rPr>
              <a:t>Trò</a:t>
            </a:r>
            <a:r>
              <a:rPr lang="en-US" altLang="ko-KR" sz="3600" b="1" dirty="0">
                <a:solidFill>
                  <a:schemeClr val="accent1">
                    <a:lumMod val="50000"/>
                  </a:schemeClr>
                </a:solidFill>
                <a:cs typeface="Arial" pitchFamily="34" charset="0"/>
              </a:rPr>
              <a:t> </a:t>
            </a:r>
            <a:r>
              <a:rPr lang="en-US" altLang="ko-KR" sz="3600" b="1" dirty="0" err="1">
                <a:solidFill>
                  <a:schemeClr val="accent1">
                    <a:lumMod val="50000"/>
                  </a:schemeClr>
                </a:solidFill>
                <a:cs typeface="Arial" pitchFamily="34" charset="0"/>
              </a:rPr>
              <a:t>của</a:t>
            </a:r>
            <a:r>
              <a:rPr lang="en-US" altLang="ko-KR" sz="3600" b="1" dirty="0">
                <a:solidFill>
                  <a:schemeClr val="accent1">
                    <a:lumMod val="50000"/>
                  </a:schemeClr>
                </a:solidFill>
                <a:cs typeface="Arial" pitchFamily="34" charset="0"/>
              </a:rPr>
              <a:t> ChatGPT</a:t>
            </a:r>
          </a:p>
        </p:txBody>
      </p:sp>
      <p:sp>
        <p:nvSpPr>
          <p:cNvPr id="31" name="TextBox 30">
            <a:extLst>
              <a:ext uri="{FF2B5EF4-FFF2-40B4-BE49-F238E27FC236}">
                <a16:creationId xmlns:a16="http://schemas.microsoft.com/office/drawing/2014/main" id="{40CB6361-4540-43B4-860A-05DE7AC23058}"/>
              </a:ext>
            </a:extLst>
          </p:cNvPr>
          <p:cNvSpPr txBox="1"/>
          <p:nvPr/>
        </p:nvSpPr>
        <p:spPr>
          <a:xfrm>
            <a:off x="877032" y="2213865"/>
            <a:ext cx="2241327" cy="707886"/>
          </a:xfrm>
          <a:prstGeom prst="rect">
            <a:avLst/>
          </a:prstGeom>
          <a:noFill/>
        </p:spPr>
        <p:txBody>
          <a:bodyPr wrap="square" rtlCol="0" anchor="ctr">
            <a:spAutoFit/>
          </a:bodyPr>
          <a:lstStyle/>
          <a:p>
            <a:r>
              <a:rPr lang="en-US" altLang="ko-KR" sz="2000" dirty="0" err="1">
                <a:solidFill>
                  <a:schemeClr val="tx1">
                    <a:lumMod val="75000"/>
                    <a:lumOff val="25000"/>
                  </a:schemeClr>
                </a:solidFill>
                <a:cs typeface="Arial" pitchFamily="34" charset="0"/>
              </a:rPr>
              <a:t>Trong</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cuộc</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sống</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hiện</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đại</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ngày</a:t>
            </a:r>
            <a:r>
              <a:rPr lang="en-US" altLang="ko-KR" sz="2000" dirty="0">
                <a:solidFill>
                  <a:schemeClr val="tx1">
                    <a:lumMod val="75000"/>
                    <a:lumOff val="25000"/>
                  </a:schemeClr>
                </a:solidFill>
                <a:cs typeface="Arial" pitchFamily="34" charset="0"/>
              </a:rPr>
              <a:t> nay</a:t>
            </a:r>
            <a:endParaRPr lang="ko-KR" altLang="en-US" sz="20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A4DEB595-B3FD-4417-ACC1-2D66A749B64B}"/>
              </a:ext>
            </a:extLst>
          </p:cNvPr>
          <p:cNvSpPr txBox="1"/>
          <p:nvPr/>
        </p:nvSpPr>
        <p:spPr>
          <a:xfrm>
            <a:off x="7163015" y="2539491"/>
            <a:ext cx="2888511" cy="584775"/>
          </a:xfrm>
          <a:prstGeom prst="rect">
            <a:avLst/>
          </a:prstGeom>
          <a:noFill/>
        </p:spPr>
        <p:txBody>
          <a:bodyPr wrap="square" rtlCol="0">
            <a:spAutoFit/>
          </a:bodyPr>
          <a:lstStyle/>
          <a:p>
            <a:r>
              <a:rPr lang="en-US" altLang="ko-KR" sz="3200" b="1" dirty="0">
                <a:solidFill>
                  <a:schemeClr val="tx1">
                    <a:lumMod val="75000"/>
                    <a:lumOff val="25000"/>
                  </a:schemeClr>
                </a:solidFill>
                <a:cs typeface="Arial" pitchFamily="34" charset="0"/>
              </a:rPr>
              <a:t>Y </a:t>
            </a:r>
            <a:r>
              <a:rPr lang="en-US" altLang="ko-KR" sz="3200" b="1" dirty="0" err="1">
                <a:solidFill>
                  <a:schemeClr val="tx1">
                    <a:lumMod val="75000"/>
                    <a:lumOff val="25000"/>
                  </a:schemeClr>
                </a:solidFill>
                <a:cs typeface="Arial" pitchFamily="34" charset="0"/>
              </a:rPr>
              <a:t>Tế</a:t>
            </a:r>
            <a:endParaRPr lang="ko-KR" altLang="en-US" sz="3200" b="1"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id="{4BDDB69E-A247-4035-B741-BAED1CBA2A5B}"/>
              </a:ext>
            </a:extLst>
          </p:cNvPr>
          <p:cNvSpPr txBox="1"/>
          <p:nvPr/>
        </p:nvSpPr>
        <p:spPr>
          <a:xfrm>
            <a:off x="6094513" y="3733735"/>
            <a:ext cx="2888511" cy="584775"/>
          </a:xfrm>
          <a:prstGeom prst="rect">
            <a:avLst/>
          </a:prstGeom>
          <a:noFill/>
        </p:spPr>
        <p:txBody>
          <a:bodyPr wrap="square" rtlCol="0">
            <a:spAutoFit/>
          </a:bodyPr>
          <a:lstStyle/>
          <a:p>
            <a:r>
              <a:rPr lang="en-US" altLang="ko-KR" sz="3200" b="1" dirty="0" err="1">
                <a:solidFill>
                  <a:schemeClr val="tx1">
                    <a:lumMod val="75000"/>
                    <a:lumOff val="25000"/>
                  </a:schemeClr>
                </a:solidFill>
                <a:cs typeface="Arial" pitchFamily="34" charset="0"/>
              </a:rPr>
              <a:t>Kinh</a:t>
            </a:r>
            <a:r>
              <a:rPr lang="en-US" altLang="ko-KR" sz="3200" b="1" dirty="0">
                <a:solidFill>
                  <a:schemeClr val="tx1">
                    <a:lumMod val="75000"/>
                    <a:lumOff val="25000"/>
                  </a:schemeClr>
                </a:solidFill>
                <a:cs typeface="Arial" pitchFamily="34" charset="0"/>
              </a:rPr>
              <a:t> </a:t>
            </a:r>
            <a:r>
              <a:rPr lang="en-US" altLang="ko-KR" sz="3200" b="1" dirty="0" err="1">
                <a:solidFill>
                  <a:schemeClr val="tx1">
                    <a:lumMod val="75000"/>
                    <a:lumOff val="25000"/>
                  </a:schemeClr>
                </a:solidFill>
                <a:cs typeface="Arial" pitchFamily="34" charset="0"/>
              </a:rPr>
              <a:t>Doanh</a:t>
            </a:r>
            <a:endParaRPr lang="ko-KR" altLang="en-US" sz="3200" b="1"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E8410FEE-96CB-48DF-871D-9E483D710BD0}"/>
              </a:ext>
            </a:extLst>
          </p:cNvPr>
          <p:cNvSpPr txBox="1"/>
          <p:nvPr/>
        </p:nvSpPr>
        <p:spPr>
          <a:xfrm>
            <a:off x="4802534" y="4815005"/>
            <a:ext cx="4720961" cy="584775"/>
          </a:xfrm>
          <a:prstGeom prst="rect">
            <a:avLst/>
          </a:prstGeom>
          <a:noFill/>
        </p:spPr>
        <p:txBody>
          <a:bodyPr wrap="square" rtlCol="0">
            <a:spAutoFit/>
          </a:bodyPr>
          <a:lstStyle/>
          <a:p>
            <a:r>
              <a:rPr lang="en-US" altLang="ko-KR" sz="3200" b="1" dirty="0" err="1">
                <a:solidFill>
                  <a:schemeClr val="tx1">
                    <a:lumMod val="75000"/>
                    <a:lumOff val="25000"/>
                  </a:schemeClr>
                </a:solidFill>
                <a:cs typeface="Arial" pitchFamily="34" charset="0"/>
              </a:rPr>
              <a:t>Truyền</a:t>
            </a:r>
            <a:r>
              <a:rPr lang="en-US" altLang="ko-KR" sz="3200" b="1" dirty="0">
                <a:solidFill>
                  <a:schemeClr val="tx1">
                    <a:lumMod val="75000"/>
                    <a:lumOff val="25000"/>
                  </a:schemeClr>
                </a:solidFill>
                <a:cs typeface="Arial" pitchFamily="34" charset="0"/>
              </a:rPr>
              <a:t> </a:t>
            </a:r>
            <a:r>
              <a:rPr lang="en-US" altLang="ko-KR" sz="3200" b="1" dirty="0" err="1">
                <a:solidFill>
                  <a:schemeClr val="tx1">
                    <a:lumMod val="75000"/>
                    <a:lumOff val="25000"/>
                  </a:schemeClr>
                </a:solidFill>
                <a:cs typeface="Arial" pitchFamily="34" charset="0"/>
              </a:rPr>
              <a:t>thông</a:t>
            </a:r>
            <a:endParaRPr lang="ko-KR" altLang="en-US" sz="3200" b="1" dirty="0">
              <a:solidFill>
                <a:schemeClr val="tx1">
                  <a:lumMod val="75000"/>
                  <a:lumOff val="25000"/>
                </a:schemeClr>
              </a:solidFill>
              <a:cs typeface="Arial" pitchFamily="34" charset="0"/>
            </a:endParaRPr>
          </a:p>
        </p:txBody>
      </p:sp>
      <p:sp>
        <p:nvSpPr>
          <p:cNvPr id="52" name="Parallelogram 15">
            <a:extLst>
              <a:ext uri="{FF2B5EF4-FFF2-40B4-BE49-F238E27FC236}">
                <a16:creationId xmlns:a16="http://schemas.microsoft.com/office/drawing/2014/main" id="{3FA870F0-9B6B-4CF0-B3DA-1B4319AFC284}"/>
              </a:ext>
            </a:extLst>
          </p:cNvPr>
          <p:cNvSpPr/>
          <p:nvPr/>
        </p:nvSpPr>
        <p:spPr>
          <a:xfrm rot="16200000">
            <a:off x="6737866" y="1254525"/>
            <a:ext cx="455082" cy="565009"/>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3" name="Oval 47">
            <a:extLst>
              <a:ext uri="{FF2B5EF4-FFF2-40B4-BE49-F238E27FC236}">
                <a16:creationId xmlns:a16="http://schemas.microsoft.com/office/drawing/2014/main" id="{ABC2B427-FF82-4C5D-853D-E5311059C27D}"/>
              </a:ext>
            </a:extLst>
          </p:cNvPr>
          <p:cNvSpPr>
            <a:spLocks noChangeAspect="1"/>
          </p:cNvSpPr>
          <p:nvPr/>
        </p:nvSpPr>
        <p:spPr>
          <a:xfrm>
            <a:off x="5465593" y="2446833"/>
            <a:ext cx="484389" cy="484389"/>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ko-KR" altLang="en-US" sz="2700" dirty="0"/>
          </a:p>
        </p:txBody>
      </p:sp>
      <p:sp>
        <p:nvSpPr>
          <p:cNvPr id="58" name="Block Arc 11">
            <a:extLst>
              <a:ext uri="{FF2B5EF4-FFF2-40B4-BE49-F238E27FC236}">
                <a16:creationId xmlns:a16="http://schemas.microsoft.com/office/drawing/2014/main" id="{BE7D081A-1358-4C3E-8C43-95C5D5A4B0CB}"/>
              </a:ext>
            </a:extLst>
          </p:cNvPr>
          <p:cNvSpPr/>
          <p:nvPr/>
        </p:nvSpPr>
        <p:spPr>
          <a:xfrm rot="10800000">
            <a:off x="4290116" y="3568174"/>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solidFill>
                <a:schemeClr val="tx1"/>
              </a:solidFill>
            </a:endParaRPr>
          </a:p>
        </p:txBody>
      </p:sp>
      <p:sp>
        <p:nvSpPr>
          <p:cNvPr id="60" name="Parallelogram 30">
            <a:extLst>
              <a:ext uri="{FF2B5EF4-FFF2-40B4-BE49-F238E27FC236}">
                <a16:creationId xmlns:a16="http://schemas.microsoft.com/office/drawing/2014/main" id="{E89AADD1-D4E8-40DF-9364-2511FD8E32F1}"/>
              </a:ext>
            </a:extLst>
          </p:cNvPr>
          <p:cNvSpPr/>
          <p:nvPr/>
        </p:nvSpPr>
        <p:spPr>
          <a:xfrm flipH="1">
            <a:off x="2967137" y="4754806"/>
            <a:ext cx="443281" cy="383656"/>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447138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b="1" dirty="0"/>
              <a:t>5.1 Vai </a:t>
            </a:r>
            <a:r>
              <a:rPr lang="en-US" sz="3600" b="1" dirty="0" err="1"/>
              <a:t>Trò</a:t>
            </a:r>
            <a:r>
              <a:rPr lang="en-US" sz="3600" b="1" dirty="0"/>
              <a:t> Trong </a:t>
            </a:r>
            <a:r>
              <a:rPr lang="en-US" sz="3600" b="1" dirty="0" err="1"/>
              <a:t>Giáo</a:t>
            </a:r>
            <a:r>
              <a:rPr lang="en-US" sz="3600" b="1" dirty="0"/>
              <a:t> </a:t>
            </a:r>
            <a:r>
              <a:rPr lang="en-US" sz="3600" b="1" dirty="0" err="1"/>
              <a:t>Dục</a:t>
            </a:r>
            <a:endParaRPr lang="en-US" sz="3600" b="1" dirty="0"/>
          </a:p>
        </p:txBody>
      </p:sp>
      <p:grpSp>
        <p:nvGrpSpPr>
          <p:cNvPr id="3" name="Group 2">
            <a:extLst>
              <a:ext uri="{FF2B5EF4-FFF2-40B4-BE49-F238E27FC236}">
                <a16:creationId xmlns:a16="http://schemas.microsoft.com/office/drawing/2014/main" id="{901E46B5-3E9D-481D-AD27-9AE1BF86D55D}"/>
              </a:ext>
            </a:extLst>
          </p:cNvPr>
          <p:cNvGrpSpPr/>
          <p:nvPr/>
        </p:nvGrpSpPr>
        <p:grpSpPr>
          <a:xfrm>
            <a:off x="2645229" y="1306127"/>
            <a:ext cx="4851894" cy="1431369"/>
            <a:chOff x="5729356" y="1348540"/>
            <a:chExt cx="4368962" cy="1018309"/>
          </a:xfrm>
        </p:grpSpPr>
        <p:sp>
          <p:nvSpPr>
            <p:cNvPr id="4" name="TextBox 3">
              <a:extLst>
                <a:ext uri="{FF2B5EF4-FFF2-40B4-BE49-F238E27FC236}">
                  <a16:creationId xmlns:a16="http://schemas.microsoft.com/office/drawing/2014/main" id="{385E9035-982A-4EFA-81ED-239D0FCFC4B5}"/>
                </a:ext>
              </a:extLst>
            </p:cNvPr>
            <p:cNvSpPr txBox="1"/>
            <p:nvPr/>
          </p:nvSpPr>
          <p:spPr>
            <a:xfrm>
              <a:off x="5729356" y="1348540"/>
              <a:ext cx="3887320" cy="262751"/>
            </a:xfrm>
            <a:prstGeom prst="rect">
              <a:avLst/>
            </a:prstGeom>
            <a:noFill/>
          </p:spPr>
          <p:txBody>
            <a:bodyPr wrap="square" rtlCol="0">
              <a:spAutoFit/>
            </a:bodyPr>
            <a:lstStyle/>
            <a:p>
              <a:r>
                <a:rPr lang="en-US" altLang="ko-KR" b="1" dirty="0" err="1">
                  <a:solidFill>
                    <a:schemeClr val="tx1">
                      <a:lumMod val="65000"/>
                      <a:lumOff val="35000"/>
                    </a:schemeClr>
                  </a:solidFill>
                  <a:cs typeface="Arial" pitchFamily="34" charset="0"/>
                </a:rPr>
                <a:t>Tìm</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kiếm</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thông</a:t>
              </a:r>
              <a:r>
                <a:rPr lang="en-US" altLang="ko-KR" b="1" dirty="0">
                  <a:solidFill>
                    <a:schemeClr val="tx1">
                      <a:lumMod val="65000"/>
                      <a:lumOff val="35000"/>
                    </a:schemeClr>
                  </a:solidFill>
                  <a:cs typeface="Arial" pitchFamily="34" charset="0"/>
                </a:rPr>
                <a:t> tin </a:t>
              </a:r>
              <a:r>
                <a:rPr lang="en-US" altLang="ko-KR" b="1" dirty="0" err="1">
                  <a:solidFill>
                    <a:schemeClr val="tx1">
                      <a:lumMod val="65000"/>
                      <a:lumOff val="35000"/>
                    </a:schemeClr>
                  </a:solidFill>
                  <a:cs typeface="Arial" pitchFamily="34" charset="0"/>
                </a:rPr>
                <a:t>và</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kiến</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thức</a:t>
              </a:r>
              <a:r>
                <a:rPr lang="en-US" altLang="ko-KR" b="1" dirty="0">
                  <a:solidFill>
                    <a:schemeClr val="tx1">
                      <a:lumMod val="65000"/>
                      <a:lumOff val="35000"/>
                    </a:schemeClr>
                  </a:solidFill>
                  <a:cs typeface="Arial" pitchFamily="34" charset="0"/>
                </a:rPr>
                <a:t>:</a:t>
              </a:r>
              <a:endParaRPr lang="ko-KR" altLang="en-US" b="1" dirty="0">
                <a:solidFill>
                  <a:schemeClr val="tx1">
                    <a:lumMod val="65000"/>
                    <a:lumOff val="35000"/>
                  </a:schemeClr>
                </a:solidFill>
                <a:cs typeface="Arial" pitchFamily="34" charset="0"/>
              </a:endParaRPr>
            </a:p>
          </p:txBody>
        </p:sp>
        <p:sp>
          <p:nvSpPr>
            <p:cNvPr id="5" name="TextBox 4">
              <a:extLst>
                <a:ext uri="{FF2B5EF4-FFF2-40B4-BE49-F238E27FC236}">
                  <a16:creationId xmlns:a16="http://schemas.microsoft.com/office/drawing/2014/main" id="{51CE7854-7D2A-426A-B89A-FE20F6F34FD6}"/>
                </a:ext>
              </a:extLst>
            </p:cNvPr>
            <p:cNvSpPr txBox="1"/>
            <p:nvPr/>
          </p:nvSpPr>
          <p:spPr>
            <a:xfrm>
              <a:off x="5729356" y="1600491"/>
              <a:ext cx="4368962" cy="766358"/>
            </a:xfrm>
            <a:prstGeom prst="rect">
              <a:avLst/>
            </a:prstGeom>
            <a:noFill/>
          </p:spPr>
          <p:txBody>
            <a:bodyPr wrap="square" rtlCol="0">
              <a:spAutoFit/>
            </a:bodyPr>
            <a:lstStyle/>
            <a:p>
              <a:pPr marL="285750" indent="-285750" algn="just">
                <a:buFont typeface="Arial" panose="020B0604020202020204" pitchFamily="34" charset="0"/>
                <a:buChar char="•"/>
              </a:pPr>
              <a:r>
                <a:rPr lang="vi-VN" altLang="ko-KR" sz="1600" dirty="0">
                  <a:solidFill>
                    <a:schemeClr val="tx1">
                      <a:lumMod val="65000"/>
                      <a:lumOff val="35000"/>
                    </a:schemeClr>
                  </a:solidFill>
                  <a:cs typeface="Arial" pitchFamily="34" charset="0"/>
                </a:rPr>
                <a:t>ChatGPT có thể trả lời các câu hỏi của học sinh, sinh viên và giáo viên, giúp họ tra cứu thông tin và kiến thức nhanh chóng và hiệu quả hơn.</a:t>
              </a:r>
              <a:endParaRPr lang="ko-KR" altLang="en-US" sz="1600" dirty="0">
                <a:solidFill>
                  <a:schemeClr val="tx1">
                    <a:lumMod val="65000"/>
                    <a:lumOff val="35000"/>
                  </a:schemeClr>
                </a:solidFill>
                <a:cs typeface="Arial" pitchFamily="34" charset="0"/>
              </a:endParaRPr>
            </a:p>
          </p:txBody>
        </p:sp>
      </p:grpSp>
      <p:grpSp>
        <p:nvGrpSpPr>
          <p:cNvPr id="6" name="Group 5">
            <a:extLst>
              <a:ext uri="{FF2B5EF4-FFF2-40B4-BE49-F238E27FC236}">
                <a16:creationId xmlns:a16="http://schemas.microsoft.com/office/drawing/2014/main" id="{B97BF848-8540-4193-A521-A263C51C7C62}"/>
              </a:ext>
            </a:extLst>
          </p:cNvPr>
          <p:cNvGrpSpPr/>
          <p:nvPr/>
        </p:nvGrpSpPr>
        <p:grpSpPr>
          <a:xfrm>
            <a:off x="7896201" y="3786914"/>
            <a:ext cx="3590664" cy="1823859"/>
            <a:chOff x="6109335" y="1269935"/>
            <a:chExt cx="2042100" cy="1297537"/>
          </a:xfrm>
        </p:grpSpPr>
        <p:sp>
          <p:nvSpPr>
            <p:cNvPr id="7" name="TextBox 6">
              <a:extLst>
                <a:ext uri="{FF2B5EF4-FFF2-40B4-BE49-F238E27FC236}">
                  <a16:creationId xmlns:a16="http://schemas.microsoft.com/office/drawing/2014/main" id="{4CD40F8A-D696-4C92-A9A7-24AD96D360E9}"/>
                </a:ext>
              </a:extLst>
            </p:cNvPr>
            <p:cNvSpPr txBox="1"/>
            <p:nvPr/>
          </p:nvSpPr>
          <p:spPr>
            <a:xfrm>
              <a:off x="6210996" y="1269935"/>
              <a:ext cx="1712586" cy="459815"/>
            </a:xfrm>
            <a:prstGeom prst="rect">
              <a:avLst/>
            </a:prstGeom>
            <a:noFill/>
          </p:spPr>
          <p:txBody>
            <a:bodyPr wrap="square" rtlCol="0">
              <a:spAutoFit/>
            </a:bodyPr>
            <a:lstStyle/>
            <a:p>
              <a:r>
                <a:rPr lang="en-US" altLang="ko-KR" b="1" dirty="0" err="1">
                  <a:solidFill>
                    <a:schemeClr val="tx1">
                      <a:lumMod val="65000"/>
                      <a:lumOff val="35000"/>
                    </a:schemeClr>
                  </a:solidFill>
                  <a:cs typeface="Arial" pitchFamily="34" charset="0"/>
                </a:rPr>
                <a:t>Hỗ</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trợ</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giáo</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viên</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xây</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dựng</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bài</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giảng</a:t>
              </a:r>
              <a:r>
                <a:rPr lang="en-US" altLang="ko-KR" b="1" dirty="0">
                  <a:solidFill>
                    <a:schemeClr val="tx1">
                      <a:lumMod val="65000"/>
                      <a:lumOff val="35000"/>
                    </a:schemeClr>
                  </a:solidFill>
                  <a:cs typeface="Arial" pitchFamily="34" charset="0"/>
                </a:rPr>
                <a:t>:</a:t>
              </a:r>
              <a:endParaRPr lang="ko-KR" altLang="en-US" b="1" dirty="0">
                <a:solidFill>
                  <a:schemeClr val="tx1">
                    <a:lumMod val="65000"/>
                    <a:lumOff val="35000"/>
                  </a:schemeClr>
                </a:solidFill>
                <a:cs typeface="Arial" pitchFamily="34" charset="0"/>
              </a:endParaRPr>
            </a:p>
          </p:txBody>
        </p:sp>
        <p:sp>
          <p:nvSpPr>
            <p:cNvPr id="8" name="TextBox 7">
              <a:extLst>
                <a:ext uri="{FF2B5EF4-FFF2-40B4-BE49-F238E27FC236}">
                  <a16:creationId xmlns:a16="http://schemas.microsoft.com/office/drawing/2014/main" id="{7F8CF903-A9DD-4978-8541-EB3B19A36034}"/>
                </a:ext>
              </a:extLst>
            </p:cNvPr>
            <p:cNvSpPr txBox="1"/>
            <p:nvPr/>
          </p:nvSpPr>
          <p:spPr>
            <a:xfrm>
              <a:off x="6109335" y="1801113"/>
              <a:ext cx="2042100" cy="766359"/>
            </a:xfrm>
            <a:prstGeom prst="rect">
              <a:avLst/>
            </a:prstGeom>
            <a:noFill/>
          </p:spPr>
          <p:txBody>
            <a:bodyPr wrap="square" rtlCol="0">
              <a:spAutoFit/>
            </a:bodyPr>
            <a:lstStyle/>
            <a:p>
              <a:pPr marL="171450" indent="-171450" algn="just">
                <a:buFont typeface="Arial" panose="020B0604020202020204" pitchFamily="34" charset="0"/>
                <a:buChar char="•"/>
              </a:pPr>
              <a:r>
                <a:rPr lang="vi-VN" altLang="ko-KR" sz="1600" dirty="0">
                  <a:solidFill>
                    <a:schemeClr val="tx1">
                      <a:lumMod val="65000"/>
                      <a:lumOff val="35000"/>
                    </a:schemeClr>
                  </a:solidFill>
                  <a:cs typeface="Arial" pitchFamily="34" charset="0"/>
                </a:rPr>
                <a:t>ChatGPT có thể trả lời các câu hỏi của giáo viên và đưa ra các lời khuyên để giúp giáo viên hoàn thiện bài giảng của mình.</a:t>
              </a:r>
              <a:endParaRPr lang="ko-KR" altLang="en-US" sz="1600" dirty="0">
                <a:solidFill>
                  <a:schemeClr val="tx1">
                    <a:lumMod val="65000"/>
                    <a:lumOff val="35000"/>
                  </a:schemeClr>
                </a:solidFill>
                <a:cs typeface="Arial" pitchFamily="34" charset="0"/>
              </a:endParaRPr>
            </a:p>
          </p:txBody>
        </p:sp>
      </p:grpSp>
      <p:grpSp>
        <p:nvGrpSpPr>
          <p:cNvPr id="9" name="Group 8">
            <a:extLst>
              <a:ext uri="{FF2B5EF4-FFF2-40B4-BE49-F238E27FC236}">
                <a16:creationId xmlns:a16="http://schemas.microsoft.com/office/drawing/2014/main" id="{5F577926-49EE-452C-A8C3-33C9CCD80B88}"/>
              </a:ext>
            </a:extLst>
          </p:cNvPr>
          <p:cNvGrpSpPr/>
          <p:nvPr/>
        </p:nvGrpSpPr>
        <p:grpSpPr>
          <a:xfrm>
            <a:off x="156181" y="4329221"/>
            <a:ext cx="3227878" cy="1502180"/>
            <a:chOff x="6077683" y="1428878"/>
            <a:chExt cx="1851041" cy="1068686"/>
          </a:xfrm>
        </p:grpSpPr>
        <p:sp>
          <p:nvSpPr>
            <p:cNvPr id="10" name="TextBox 9">
              <a:extLst>
                <a:ext uri="{FF2B5EF4-FFF2-40B4-BE49-F238E27FC236}">
                  <a16:creationId xmlns:a16="http://schemas.microsoft.com/office/drawing/2014/main" id="{757DBBE5-25E6-4450-8420-FB11A4513699}"/>
                </a:ext>
              </a:extLst>
            </p:cNvPr>
            <p:cNvSpPr txBox="1"/>
            <p:nvPr/>
          </p:nvSpPr>
          <p:spPr>
            <a:xfrm>
              <a:off x="6154296" y="1428878"/>
              <a:ext cx="1712586" cy="262751"/>
            </a:xfrm>
            <a:prstGeom prst="rect">
              <a:avLst/>
            </a:prstGeom>
            <a:noFill/>
          </p:spPr>
          <p:txBody>
            <a:bodyPr wrap="square" rtlCol="0">
              <a:spAutoFit/>
            </a:bodyPr>
            <a:lstStyle/>
            <a:p>
              <a:r>
                <a:rPr lang="en-US" altLang="ko-KR" b="1" dirty="0" err="1">
                  <a:solidFill>
                    <a:schemeClr val="tx1">
                      <a:lumMod val="65000"/>
                      <a:lumOff val="35000"/>
                    </a:schemeClr>
                  </a:solidFill>
                  <a:cs typeface="Arial" pitchFamily="34" charset="0"/>
                </a:rPr>
                <a:t>Hỗ</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trợ</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viết</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văn</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bản</a:t>
              </a:r>
              <a:r>
                <a:rPr lang="en-US" altLang="ko-KR" b="1" dirty="0">
                  <a:solidFill>
                    <a:schemeClr val="tx1">
                      <a:lumMod val="65000"/>
                      <a:lumOff val="35000"/>
                    </a:schemeClr>
                  </a:solidFill>
                  <a:cs typeface="Arial" pitchFamily="34" charset="0"/>
                </a:rPr>
                <a:t>: </a:t>
              </a:r>
              <a:endParaRPr lang="ko-KR" altLang="en-US" b="1" dirty="0">
                <a:solidFill>
                  <a:schemeClr val="tx1">
                    <a:lumMod val="65000"/>
                    <a:lumOff val="35000"/>
                  </a:schemeClr>
                </a:solidFill>
                <a:cs typeface="Arial" pitchFamily="34" charset="0"/>
              </a:endParaRPr>
            </a:p>
          </p:txBody>
        </p:sp>
        <p:sp>
          <p:nvSpPr>
            <p:cNvPr id="11" name="TextBox 10">
              <a:extLst>
                <a:ext uri="{FF2B5EF4-FFF2-40B4-BE49-F238E27FC236}">
                  <a16:creationId xmlns:a16="http://schemas.microsoft.com/office/drawing/2014/main" id="{612AEDCE-C538-490A-A8DA-31CE196C6CE0}"/>
                </a:ext>
              </a:extLst>
            </p:cNvPr>
            <p:cNvSpPr txBox="1"/>
            <p:nvPr/>
          </p:nvSpPr>
          <p:spPr>
            <a:xfrm>
              <a:off x="6077683" y="1731206"/>
              <a:ext cx="1851041" cy="766358"/>
            </a:xfrm>
            <a:prstGeom prst="rect">
              <a:avLst/>
            </a:prstGeom>
            <a:noFill/>
          </p:spPr>
          <p:txBody>
            <a:bodyPr wrap="square" rtlCol="0">
              <a:spAutoFit/>
            </a:bodyPr>
            <a:lstStyle/>
            <a:p>
              <a:pPr marL="285750" indent="-285750" algn="just">
                <a:buFont typeface="Arial" panose="020B0604020202020204" pitchFamily="34" charset="0"/>
                <a:buChar char="•"/>
              </a:pPr>
              <a:r>
                <a:rPr lang="en-US" altLang="ko-KR" sz="1600" dirty="0" err="1">
                  <a:solidFill>
                    <a:schemeClr val="tx1">
                      <a:lumMod val="65000"/>
                      <a:lumOff val="35000"/>
                    </a:schemeClr>
                  </a:solidFill>
                  <a:cs typeface="Arial" pitchFamily="34" charset="0"/>
                </a:rPr>
                <a:t>ChatGPT</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có</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thể</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giúp</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cho</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các</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học</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sinh</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có</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thêm</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kiến</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thức</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và</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kỹ</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năng</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cần</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thiết</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để</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thực</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hiện</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các</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bài</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tập</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và</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bài</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kiểm</a:t>
              </a:r>
              <a:r>
                <a:rPr lang="en-US" altLang="ko-KR" sz="1600" dirty="0">
                  <a:solidFill>
                    <a:schemeClr val="tx1">
                      <a:lumMod val="65000"/>
                      <a:lumOff val="35000"/>
                    </a:schemeClr>
                  </a:solidFill>
                  <a:cs typeface="Arial" pitchFamily="34" charset="0"/>
                </a:rPr>
                <a:t> </a:t>
              </a:r>
              <a:r>
                <a:rPr lang="en-US" altLang="ko-KR" sz="1600" dirty="0" err="1">
                  <a:solidFill>
                    <a:schemeClr val="tx1">
                      <a:lumMod val="65000"/>
                      <a:lumOff val="35000"/>
                    </a:schemeClr>
                  </a:solidFill>
                  <a:cs typeface="Arial" pitchFamily="34" charset="0"/>
                </a:rPr>
                <a:t>tra</a:t>
              </a:r>
              <a:r>
                <a:rPr lang="en-US" altLang="ko-KR" sz="1600" dirty="0">
                  <a:solidFill>
                    <a:schemeClr val="tx1">
                      <a:lumMod val="65000"/>
                      <a:lumOff val="35000"/>
                    </a:schemeClr>
                  </a:solidFill>
                  <a:cs typeface="Arial" pitchFamily="34" charset="0"/>
                </a:rPr>
                <a:t>.</a:t>
              </a:r>
              <a:endParaRPr lang="ko-KR" altLang="en-US" sz="1600" dirty="0">
                <a:solidFill>
                  <a:schemeClr val="tx1">
                    <a:lumMod val="65000"/>
                    <a:lumOff val="35000"/>
                  </a:schemeClr>
                </a:solidFill>
                <a:cs typeface="Arial" pitchFamily="34" charset="0"/>
              </a:endParaRPr>
            </a:p>
          </p:txBody>
        </p:sp>
      </p:grpSp>
      <p:grpSp>
        <p:nvGrpSpPr>
          <p:cNvPr id="15" name="그룹 40">
            <a:extLst>
              <a:ext uri="{FF2B5EF4-FFF2-40B4-BE49-F238E27FC236}">
                <a16:creationId xmlns:a16="http://schemas.microsoft.com/office/drawing/2014/main" id="{B92B284C-199E-4AEE-898C-FF4B7523C016}"/>
              </a:ext>
            </a:extLst>
          </p:cNvPr>
          <p:cNvGrpSpPr/>
          <p:nvPr/>
        </p:nvGrpSpPr>
        <p:grpSpPr>
          <a:xfrm>
            <a:off x="5003250" y="2726874"/>
            <a:ext cx="3210459" cy="1873214"/>
            <a:chOff x="3479248" y="2668635"/>
            <a:chExt cx="3210459" cy="1873214"/>
          </a:xfrm>
          <a:solidFill>
            <a:schemeClr val="accent1"/>
          </a:solidFill>
        </p:grpSpPr>
        <p:sp>
          <p:nvSpPr>
            <p:cNvPr id="16" name="Rectangle 29">
              <a:extLst>
                <a:ext uri="{FF2B5EF4-FFF2-40B4-BE49-F238E27FC236}">
                  <a16:creationId xmlns:a16="http://schemas.microsoft.com/office/drawing/2014/main" id="{6C49E82E-177D-4877-883B-07A019F4B03C}"/>
                </a:ext>
              </a:extLst>
            </p:cNvPr>
            <p:cNvSpPr/>
            <p:nvPr/>
          </p:nvSpPr>
          <p:spPr>
            <a:xfrm>
              <a:off x="3479248" y="2752585"/>
              <a:ext cx="2566660" cy="1789264"/>
            </a:xfrm>
            <a:custGeom>
              <a:avLst/>
              <a:gdLst>
                <a:gd name="connsiteX0" fmla="*/ 1175617 w 2534905"/>
                <a:gd name="connsiteY0" fmla="*/ 0 h 1809852"/>
                <a:gd name="connsiteX1" fmla="*/ 2534905 w 2534905"/>
                <a:gd name="connsiteY1" fmla="*/ 0 h 1809852"/>
                <a:gd name="connsiteX2" fmla="*/ 2534905 w 2534905"/>
                <a:gd name="connsiteY2" fmla="*/ 386082 h 1809852"/>
                <a:gd name="connsiteX3" fmla="*/ 1184707 w 2534905"/>
                <a:gd name="connsiteY3" fmla="*/ 386082 h 1809852"/>
                <a:gd name="connsiteX4" fmla="*/ 281517 w 2534905"/>
                <a:gd name="connsiteY4" fmla="*/ 997020 h 1809852"/>
                <a:gd name="connsiteX5" fmla="*/ 1183118 w 2534905"/>
                <a:gd name="connsiteY5" fmla="*/ 1721379 h 1809852"/>
                <a:gd name="connsiteX6" fmla="*/ 12 w 2534905"/>
                <a:gd name="connsiteY6" fmla="*/ 921450 h 1809852"/>
                <a:gd name="connsiteX7" fmla="*/ 1175617 w 2534905"/>
                <a:gd name="connsiteY7" fmla="*/ 473 h 1809852"/>
                <a:gd name="connsiteX8" fmla="*/ 1175617 w 2534905"/>
                <a:gd name="connsiteY8" fmla="*/ 0 h 1809852"/>
                <a:gd name="connsiteX0" fmla="*/ 1175617 w 2534905"/>
                <a:gd name="connsiteY0" fmla="*/ 0 h 1809852"/>
                <a:gd name="connsiteX1" fmla="*/ 2534905 w 2534905"/>
                <a:gd name="connsiteY1" fmla="*/ 0 h 1809852"/>
                <a:gd name="connsiteX2" fmla="*/ 2534905 w 2534905"/>
                <a:gd name="connsiteY2" fmla="*/ 386082 h 1809852"/>
                <a:gd name="connsiteX3" fmla="*/ 1184707 w 2534905"/>
                <a:gd name="connsiteY3" fmla="*/ 386082 h 1809852"/>
                <a:gd name="connsiteX4" fmla="*/ 281517 w 2534905"/>
                <a:gd name="connsiteY4" fmla="*/ 997020 h 1809852"/>
                <a:gd name="connsiteX5" fmla="*/ 1183118 w 2534905"/>
                <a:gd name="connsiteY5" fmla="*/ 1721379 h 1809852"/>
                <a:gd name="connsiteX6" fmla="*/ 12 w 2534905"/>
                <a:gd name="connsiteY6" fmla="*/ 921450 h 1809852"/>
                <a:gd name="connsiteX7" fmla="*/ 1175617 w 2534905"/>
                <a:gd name="connsiteY7" fmla="*/ 473 h 1809852"/>
                <a:gd name="connsiteX8" fmla="*/ 1175617 w 2534905"/>
                <a:gd name="connsiteY8" fmla="*/ 0 h 1809852"/>
                <a:gd name="connsiteX0" fmla="*/ 1207346 w 2566634"/>
                <a:gd name="connsiteY0" fmla="*/ 0 h 1812297"/>
                <a:gd name="connsiteX1" fmla="*/ 2566634 w 2566634"/>
                <a:gd name="connsiteY1" fmla="*/ 0 h 1812297"/>
                <a:gd name="connsiteX2" fmla="*/ 2566634 w 2566634"/>
                <a:gd name="connsiteY2" fmla="*/ 386082 h 1812297"/>
                <a:gd name="connsiteX3" fmla="*/ 1216436 w 2566634"/>
                <a:gd name="connsiteY3" fmla="*/ 386082 h 1812297"/>
                <a:gd name="connsiteX4" fmla="*/ 313246 w 2566634"/>
                <a:gd name="connsiteY4" fmla="*/ 997020 h 1812297"/>
                <a:gd name="connsiteX5" fmla="*/ 1214847 w 2566634"/>
                <a:gd name="connsiteY5" fmla="*/ 1721379 h 1812297"/>
                <a:gd name="connsiteX6" fmla="*/ 11 w 2566634"/>
                <a:gd name="connsiteY6" fmla="*/ 935873 h 1812297"/>
                <a:gd name="connsiteX7" fmla="*/ 1207346 w 2566634"/>
                <a:gd name="connsiteY7" fmla="*/ 473 h 1812297"/>
                <a:gd name="connsiteX8" fmla="*/ 1207346 w 2566634"/>
                <a:gd name="connsiteY8" fmla="*/ 0 h 1812297"/>
                <a:gd name="connsiteX0" fmla="*/ 1207796 w 2567084"/>
                <a:gd name="connsiteY0" fmla="*/ 0 h 1812297"/>
                <a:gd name="connsiteX1" fmla="*/ 2567084 w 2567084"/>
                <a:gd name="connsiteY1" fmla="*/ 0 h 1812297"/>
                <a:gd name="connsiteX2" fmla="*/ 2567084 w 2567084"/>
                <a:gd name="connsiteY2" fmla="*/ 386082 h 1812297"/>
                <a:gd name="connsiteX3" fmla="*/ 1216886 w 2567084"/>
                <a:gd name="connsiteY3" fmla="*/ 386082 h 1812297"/>
                <a:gd name="connsiteX4" fmla="*/ 313696 w 2567084"/>
                <a:gd name="connsiteY4" fmla="*/ 997020 h 1812297"/>
                <a:gd name="connsiteX5" fmla="*/ 1215297 w 2567084"/>
                <a:gd name="connsiteY5" fmla="*/ 1721379 h 1812297"/>
                <a:gd name="connsiteX6" fmla="*/ 461 w 2567084"/>
                <a:gd name="connsiteY6" fmla="*/ 935873 h 1812297"/>
                <a:gd name="connsiteX7" fmla="*/ 1207796 w 2567084"/>
                <a:gd name="connsiteY7" fmla="*/ 473 h 1812297"/>
                <a:gd name="connsiteX8" fmla="*/ 1207796 w 2567084"/>
                <a:gd name="connsiteY8" fmla="*/ 0 h 1812297"/>
                <a:gd name="connsiteX0" fmla="*/ 1207796 w 2567084"/>
                <a:gd name="connsiteY0" fmla="*/ 0 h 1791348"/>
                <a:gd name="connsiteX1" fmla="*/ 2567084 w 2567084"/>
                <a:gd name="connsiteY1" fmla="*/ 0 h 1791348"/>
                <a:gd name="connsiteX2" fmla="*/ 2567084 w 2567084"/>
                <a:gd name="connsiteY2" fmla="*/ 386082 h 1791348"/>
                <a:gd name="connsiteX3" fmla="*/ 1216886 w 2567084"/>
                <a:gd name="connsiteY3" fmla="*/ 386082 h 1791348"/>
                <a:gd name="connsiteX4" fmla="*/ 313696 w 2567084"/>
                <a:gd name="connsiteY4" fmla="*/ 997020 h 1791348"/>
                <a:gd name="connsiteX5" fmla="*/ 1215297 w 2567084"/>
                <a:gd name="connsiteY5" fmla="*/ 1721379 h 1791348"/>
                <a:gd name="connsiteX6" fmla="*/ 461 w 2567084"/>
                <a:gd name="connsiteY6" fmla="*/ 935873 h 1791348"/>
                <a:gd name="connsiteX7" fmla="*/ 1207796 w 2567084"/>
                <a:gd name="connsiteY7" fmla="*/ 473 h 1791348"/>
                <a:gd name="connsiteX8" fmla="*/ 1207796 w 2567084"/>
                <a:gd name="connsiteY8" fmla="*/ 0 h 1791348"/>
                <a:gd name="connsiteX0" fmla="*/ 1207796 w 2567084"/>
                <a:gd name="connsiteY0" fmla="*/ 0 h 1801236"/>
                <a:gd name="connsiteX1" fmla="*/ 2567084 w 2567084"/>
                <a:gd name="connsiteY1" fmla="*/ 0 h 1801236"/>
                <a:gd name="connsiteX2" fmla="*/ 2567084 w 2567084"/>
                <a:gd name="connsiteY2" fmla="*/ 386082 h 1801236"/>
                <a:gd name="connsiteX3" fmla="*/ 1216886 w 2567084"/>
                <a:gd name="connsiteY3" fmla="*/ 386082 h 1801236"/>
                <a:gd name="connsiteX4" fmla="*/ 313696 w 2567084"/>
                <a:gd name="connsiteY4" fmla="*/ 997020 h 1801236"/>
                <a:gd name="connsiteX5" fmla="*/ 1215297 w 2567084"/>
                <a:gd name="connsiteY5" fmla="*/ 1721379 h 1801236"/>
                <a:gd name="connsiteX6" fmla="*/ 461 w 2567084"/>
                <a:gd name="connsiteY6" fmla="*/ 935873 h 1801236"/>
                <a:gd name="connsiteX7" fmla="*/ 1207796 w 2567084"/>
                <a:gd name="connsiteY7" fmla="*/ 473 h 1801236"/>
                <a:gd name="connsiteX8" fmla="*/ 1207796 w 2567084"/>
                <a:gd name="connsiteY8" fmla="*/ 0 h 1801236"/>
                <a:gd name="connsiteX0" fmla="*/ 1207796 w 2567084"/>
                <a:gd name="connsiteY0" fmla="*/ 0 h 1811853"/>
                <a:gd name="connsiteX1" fmla="*/ 2567084 w 2567084"/>
                <a:gd name="connsiteY1" fmla="*/ 0 h 1811853"/>
                <a:gd name="connsiteX2" fmla="*/ 2567084 w 2567084"/>
                <a:gd name="connsiteY2" fmla="*/ 386082 h 1811853"/>
                <a:gd name="connsiteX3" fmla="*/ 1216886 w 2567084"/>
                <a:gd name="connsiteY3" fmla="*/ 386082 h 1811853"/>
                <a:gd name="connsiteX4" fmla="*/ 313696 w 2567084"/>
                <a:gd name="connsiteY4" fmla="*/ 997020 h 1811853"/>
                <a:gd name="connsiteX5" fmla="*/ 1215297 w 2567084"/>
                <a:gd name="connsiteY5" fmla="*/ 1721379 h 1811853"/>
                <a:gd name="connsiteX6" fmla="*/ 461 w 2567084"/>
                <a:gd name="connsiteY6" fmla="*/ 935873 h 1811853"/>
                <a:gd name="connsiteX7" fmla="*/ 1207796 w 2567084"/>
                <a:gd name="connsiteY7" fmla="*/ 473 h 1811853"/>
                <a:gd name="connsiteX8" fmla="*/ 1207796 w 2567084"/>
                <a:gd name="connsiteY8" fmla="*/ 0 h 1811853"/>
                <a:gd name="connsiteX0" fmla="*/ 1207796 w 2567084"/>
                <a:gd name="connsiteY0" fmla="*/ 0 h 1813194"/>
                <a:gd name="connsiteX1" fmla="*/ 2567084 w 2567084"/>
                <a:gd name="connsiteY1" fmla="*/ 0 h 1813194"/>
                <a:gd name="connsiteX2" fmla="*/ 2567084 w 2567084"/>
                <a:gd name="connsiteY2" fmla="*/ 386082 h 1813194"/>
                <a:gd name="connsiteX3" fmla="*/ 1216886 w 2567084"/>
                <a:gd name="connsiteY3" fmla="*/ 386082 h 1813194"/>
                <a:gd name="connsiteX4" fmla="*/ 313696 w 2567084"/>
                <a:gd name="connsiteY4" fmla="*/ 997020 h 1813194"/>
                <a:gd name="connsiteX5" fmla="*/ 1215297 w 2567084"/>
                <a:gd name="connsiteY5" fmla="*/ 1721379 h 1813194"/>
                <a:gd name="connsiteX6" fmla="*/ 461 w 2567084"/>
                <a:gd name="connsiteY6" fmla="*/ 935873 h 1813194"/>
                <a:gd name="connsiteX7" fmla="*/ 1207796 w 2567084"/>
                <a:gd name="connsiteY7" fmla="*/ 473 h 1813194"/>
                <a:gd name="connsiteX8" fmla="*/ 1207796 w 2567084"/>
                <a:gd name="connsiteY8" fmla="*/ 0 h 1813194"/>
                <a:gd name="connsiteX0" fmla="*/ 1207372 w 2566660"/>
                <a:gd name="connsiteY0" fmla="*/ 0 h 1813194"/>
                <a:gd name="connsiteX1" fmla="*/ 2566660 w 2566660"/>
                <a:gd name="connsiteY1" fmla="*/ 0 h 1813194"/>
                <a:gd name="connsiteX2" fmla="*/ 2566660 w 2566660"/>
                <a:gd name="connsiteY2" fmla="*/ 386082 h 1813194"/>
                <a:gd name="connsiteX3" fmla="*/ 1216462 w 2566660"/>
                <a:gd name="connsiteY3" fmla="*/ 386082 h 1813194"/>
                <a:gd name="connsiteX4" fmla="*/ 313272 w 2566660"/>
                <a:gd name="connsiteY4" fmla="*/ 997020 h 1813194"/>
                <a:gd name="connsiteX5" fmla="*/ 1214873 w 2566660"/>
                <a:gd name="connsiteY5" fmla="*/ 1721379 h 1813194"/>
                <a:gd name="connsiteX6" fmla="*/ 37 w 2566660"/>
                <a:gd name="connsiteY6" fmla="*/ 935873 h 1813194"/>
                <a:gd name="connsiteX7" fmla="*/ 1207372 w 2566660"/>
                <a:gd name="connsiteY7" fmla="*/ 473 h 1813194"/>
                <a:gd name="connsiteX8" fmla="*/ 1207372 w 2566660"/>
                <a:gd name="connsiteY8" fmla="*/ 0 h 1813194"/>
                <a:gd name="connsiteX0" fmla="*/ 1207372 w 2566660"/>
                <a:gd name="connsiteY0" fmla="*/ 0 h 1795638"/>
                <a:gd name="connsiteX1" fmla="*/ 2566660 w 2566660"/>
                <a:gd name="connsiteY1" fmla="*/ 0 h 1795638"/>
                <a:gd name="connsiteX2" fmla="*/ 2566660 w 2566660"/>
                <a:gd name="connsiteY2" fmla="*/ 386082 h 1795638"/>
                <a:gd name="connsiteX3" fmla="*/ 1216462 w 2566660"/>
                <a:gd name="connsiteY3" fmla="*/ 386082 h 1795638"/>
                <a:gd name="connsiteX4" fmla="*/ 313272 w 2566660"/>
                <a:gd name="connsiteY4" fmla="*/ 997020 h 1795638"/>
                <a:gd name="connsiteX5" fmla="*/ 1314886 w 2566660"/>
                <a:gd name="connsiteY5" fmla="*/ 1699948 h 1795638"/>
                <a:gd name="connsiteX6" fmla="*/ 37 w 2566660"/>
                <a:gd name="connsiteY6" fmla="*/ 935873 h 1795638"/>
                <a:gd name="connsiteX7" fmla="*/ 1207372 w 2566660"/>
                <a:gd name="connsiteY7" fmla="*/ 473 h 1795638"/>
                <a:gd name="connsiteX8" fmla="*/ 1207372 w 2566660"/>
                <a:gd name="connsiteY8" fmla="*/ 0 h 1795638"/>
                <a:gd name="connsiteX0" fmla="*/ 1207372 w 2566660"/>
                <a:gd name="connsiteY0" fmla="*/ 0 h 1784067"/>
                <a:gd name="connsiteX1" fmla="*/ 2566660 w 2566660"/>
                <a:gd name="connsiteY1" fmla="*/ 0 h 1784067"/>
                <a:gd name="connsiteX2" fmla="*/ 2566660 w 2566660"/>
                <a:gd name="connsiteY2" fmla="*/ 386082 h 1784067"/>
                <a:gd name="connsiteX3" fmla="*/ 1216462 w 2566660"/>
                <a:gd name="connsiteY3" fmla="*/ 386082 h 1784067"/>
                <a:gd name="connsiteX4" fmla="*/ 313272 w 2566660"/>
                <a:gd name="connsiteY4" fmla="*/ 997020 h 1784067"/>
                <a:gd name="connsiteX5" fmla="*/ 1314886 w 2566660"/>
                <a:gd name="connsiteY5" fmla="*/ 1685660 h 1784067"/>
                <a:gd name="connsiteX6" fmla="*/ 37 w 2566660"/>
                <a:gd name="connsiteY6" fmla="*/ 935873 h 1784067"/>
                <a:gd name="connsiteX7" fmla="*/ 1207372 w 2566660"/>
                <a:gd name="connsiteY7" fmla="*/ 473 h 1784067"/>
                <a:gd name="connsiteX8" fmla="*/ 1207372 w 2566660"/>
                <a:gd name="connsiteY8" fmla="*/ 0 h 1784067"/>
                <a:gd name="connsiteX0" fmla="*/ 1207372 w 2566660"/>
                <a:gd name="connsiteY0" fmla="*/ 0 h 1784067"/>
                <a:gd name="connsiteX1" fmla="*/ 2566660 w 2566660"/>
                <a:gd name="connsiteY1" fmla="*/ 0 h 1784067"/>
                <a:gd name="connsiteX2" fmla="*/ 2566660 w 2566660"/>
                <a:gd name="connsiteY2" fmla="*/ 386082 h 1784067"/>
                <a:gd name="connsiteX3" fmla="*/ 1216462 w 2566660"/>
                <a:gd name="connsiteY3" fmla="*/ 386082 h 1784067"/>
                <a:gd name="connsiteX4" fmla="*/ 313272 w 2566660"/>
                <a:gd name="connsiteY4" fmla="*/ 997020 h 1784067"/>
                <a:gd name="connsiteX5" fmla="*/ 1314886 w 2566660"/>
                <a:gd name="connsiteY5" fmla="*/ 1685660 h 1784067"/>
                <a:gd name="connsiteX6" fmla="*/ 37 w 2566660"/>
                <a:gd name="connsiteY6" fmla="*/ 935873 h 1784067"/>
                <a:gd name="connsiteX7" fmla="*/ 1207372 w 2566660"/>
                <a:gd name="connsiteY7" fmla="*/ 473 h 1784067"/>
                <a:gd name="connsiteX8" fmla="*/ 1207372 w 2566660"/>
                <a:gd name="connsiteY8" fmla="*/ 0 h 1784067"/>
                <a:gd name="connsiteX0" fmla="*/ 1207372 w 2566660"/>
                <a:gd name="connsiteY0" fmla="*/ 0 h 1784067"/>
                <a:gd name="connsiteX1" fmla="*/ 2566660 w 2566660"/>
                <a:gd name="connsiteY1" fmla="*/ 0 h 1784067"/>
                <a:gd name="connsiteX2" fmla="*/ 2566660 w 2566660"/>
                <a:gd name="connsiteY2" fmla="*/ 386082 h 1784067"/>
                <a:gd name="connsiteX3" fmla="*/ 1216462 w 2566660"/>
                <a:gd name="connsiteY3" fmla="*/ 386082 h 1784067"/>
                <a:gd name="connsiteX4" fmla="*/ 313272 w 2566660"/>
                <a:gd name="connsiteY4" fmla="*/ 997020 h 1784067"/>
                <a:gd name="connsiteX5" fmla="*/ 1314886 w 2566660"/>
                <a:gd name="connsiteY5" fmla="*/ 1685660 h 1784067"/>
                <a:gd name="connsiteX6" fmla="*/ 37 w 2566660"/>
                <a:gd name="connsiteY6" fmla="*/ 935873 h 1784067"/>
                <a:gd name="connsiteX7" fmla="*/ 1207372 w 2566660"/>
                <a:gd name="connsiteY7" fmla="*/ 473 h 1784067"/>
                <a:gd name="connsiteX8" fmla="*/ 1207372 w 2566660"/>
                <a:gd name="connsiteY8" fmla="*/ 0 h 1784067"/>
                <a:gd name="connsiteX0" fmla="*/ 1207372 w 2566660"/>
                <a:gd name="connsiteY0" fmla="*/ 0 h 1789264"/>
                <a:gd name="connsiteX1" fmla="*/ 2566660 w 2566660"/>
                <a:gd name="connsiteY1" fmla="*/ 0 h 1789264"/>
                <a:gd name="connsiteX2" fmla="*/ 2566660 w 2566660"/>
                <a:gd name="connsiteY2" fmla="*/ 386082 h 1789264"/>
                <a:gd name="connsiteX3" fmla="*/ 1216462 w 2566660"/>
                <a:gd name="connsiteY3" fmla="*/ 386082 h 1789264"/>
                <a:gd name="connsiteX4" fmla="*/ 313272 w 2566660"/>
                <a:gd name="connsiteY4" fmla="*/ 997020 h 1789264"/>
                <a:gd name="connsiteX5" fmla="*/ 1314886 w 2566660"/>
                <a:gd name="connsiteY5" fmla="*/ 1685660 h 1789264"/>
                <a:gd name="connsiteX6" fmla="*/ 37 w 2566660"/>
                <a:gd name="connsiteY6" fmla="*/ 935873 h 1789264"/>
                <a:gd name="connsiteX7" fmla="*/ 1207372 w 2566660"/>
                <a:gd name="connsiteY7" fmla="*/ 473 h 1789264"/>
                <a:gd name="connsiteX8" fmla="*/ 1207372 w 2566660"/>
                <a:gd name="connsiteY8" fmla="*/ 0 h 178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6660" h="1789264">
                  <a:moveTo>
                    <a:pt x="1207372" y="0"/>
                  </a:moveTo>
                  <a:lnTo>
                    <a:pt x="2566660" y="0"/>
                  </a:lnTo>
                  <a:lnTo>
                    <a:pt x="2566660" y="386082"/>
                  </a:lnTo>
                  <a:lnTo>
                    <a:pt x="1216462" y="386082"/>
                  </a:lnTo>
                  <a:cubicBezTo>
                    <a:pt x="792910" y="393759"/>
                    <a:pt x="369863" y="541922"/>
                    <a:pt x="313272" y="997020"/>
                  </a:cubicBezTo>
                  <a:cubicBezTo>
                    <a:pt x="270385" y="1456741"/>
                    <a:pt x="724588" y="1931544"/>
                    <a:pt x="1314886" y="1685660"/>
                  </a:cubicBezTo>
                  <a:cubicBezTo>
                    <a:pt x="1005782" y="1919067"/>
                    <a:pt x="4004" y="1794352"/>
                    <a:pt x="37" y="935873"/>
                  </a:cubicBezTo>
                  <a:cubicBezTo>
                    <a:pt x="-6614" y="195373"/>
                    <a:pt x="891136" y="4432"/>
                    <a:pt x="1207372" y="473"/>
                  </a:cubicBezTo>
                  <a:lnTo>
                    <a:pt x="120737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Isosceles Triangle 16">
              <a:extLst>
                <a:ext uri="{FF2B5EF4-FFF2-40B4-BE49-F238E27FC236}">
                  <a16:creationId xmlns:a16="http://schemas.microsoft.com/office/drawing/2014/main" id="{3498EE14-4F15-487A-9EBB-0EFEAA0A002C}"/>
                </a:ext>
              </a:extLst>
            </p:cNvPr>
            <p:cNvSpPr/>
            <p:nvPr/>
          </p:nvSpPr>
          <p:spPr>
            <a:xfrm rot="5400000">
              <a:off x="6099962" y="2614581"/>
              <a:ext cx="535692" cy="6437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8" name="그룹 39">
            <a:extLst>
              <a:ext uri="{FF2B5EF4-FFF2-40B4-BE49-F238E27FC236}">
                <a16:creationId xmlns:a16="http://schemas.microsoft.com/office/drawing/2014/main" id="{31F8AD60-F644-468A-A896-39749CA17164}"/>
              </a:ext>
            </a:extLst>
          </p:cNvPr>
          <p:cNvGrpSpPr/>
          <p:nvPr/>
        </p:nvGrpSpPr>
        <p:grpSpPr>
          <a:xfrm>
            <a:off x="5313267" y="3112961"/>
            <a:ext cx="2511927" cy="1441169"/>
            <a:chOff x="3789265" y="3054721"/>
            <a:chExt cx="2511927" cy="1441169"/>
          </a:xfrm>
          <a:solidFill>
            <a:schemeClr val="accent1">
              <a:lumMod val="75000"/>
            </a:schemeClr>
          </a:solidFill>
        </p:grpSpPr>
        <p:sp>
          <p:nvSpPr>
            <p:cNvPr id="19" name="Isosceles Triangle 18">
              <a:extLst>
                <a:ext uri="{FF2B5EF4-FFF2-40B4-BE49-F238E27FC236}">
                  <a16:creationId xmlns:a16="http://schemas.microsoft.com/office/drawing/2014/main" id="{0F014487-5736-4CE5-97DE-F9CAE42EF7A6}"/>
                </a:ext>
              </a:extLst>
            </p:cNvPr>
            <p:cNvSpPr/>
            <p:nvPr/>
          </p:nvSpPr>
          <p:spPr>
            <a:xfrm rot="5400000">
              <a:off x="5711447" y="3000667"/>
              <a:ext cx="535692" cy="6437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ectangle 28">
              <a:extLst>
                <a:ext uri="{FF2B5EF4-FFF2-40B4-BE49-F238E27FC236}">
                  <a16:creationId xmlns:a16="http://schemas.microsoft.com/office/drawing/2014/main" id="{52234503-475D-4610-84CA-7A054F7321B6}"/>
                </a:ext>
              </a:extLst>
            </p:cNvPr>
            <p:cNvSpPr/>
            <p:nvPr/>
          </p:nvSpPr>
          <p:spPr>
            <a:xfrm>
              <a:off x="3789265" y="3129529"/>
              <a:ext cx="1868380" cy="1366361"/>
            </a:xfrm>
            <a:custGeom>
              <a:avLst/>
              <a:gdLst>
                <a:gd name="connsiteX0" fmla="*/ 902987 w 1868306"/>
                <a:gd name="connsiteY0" fmla="*/ 0 h 1356095"/>
                <a:gd name="connsiteX1" fmla="*/ 903021 w 1868306"/>
                <a:gd name="connsiteY1" fmla="*/ 5072 h 1356095"/>
                <a:gd name="connsiteX2" fmla="*/ 1868306 w 1868306"/>
                <a:gd name="connsiteY2" fmla="*/ 5072 h 1356095"/>
                <a:gd name="connsiteX3" fmla="*/ 1868306 w 1868306"/>
                <a:gd name="connsiteY3" fmla="*/ 391154 h 1356095"/>
                <a:gd name="connsiteX4" fmla="*/ 897279 w 1868306"/>
                <a:gd name="connsiteY4" fmla="*/ 391154 h 1356095"/>
                <a:gd name="connsiteX5" fmla="*/ 897279 w 1868306"/>
                <a:gd name="connsiteY5" fmla="*/ 391144 h 1356095"/>
                <a:gd name="connsiteX6" fmla="*/ 384895 w 1868306"/>
                <a:gd name="connsiteY6" fmla="*/ 684842 h 1356095"/>
                <a:gd name="connsiteX7" fmla="*/ 388217 w 1868306"/>
                <a:gd name="connsiteY7" fmla="*/ 1117302 h 1356095"/>
                <a:gd name="connsiteX8" fmla="*/ 894654 w 1868306"/>
                <a:gd name="connsiteY8" fmla="*/ 1335893 h 1356095"/>
                <a:gd name="connsiteX9" fmla="*/ 3 w 1868306"/>
                <a:gd name="connsiteY9" fmla="*/ 673635 h 1356095"/>
                <a:gd name="connsiteX10" fmla="*/ 902987 w 1868306"/>
                <a:gd name="connsiteY10" fmla="*/ 0 h 1356095"/>
                <a:gd name="connsiteX0" fmla="*/ 902987 w 1868306"/>
                <a:gd name="connsiteY0" fmla="*/ 0 h 1356095"/>
                <a:gd name="connsiteX1" fmla="*/ 903021 w 1868306"/>
                <a:gd name="connsiteY1" fmla="*/ 5072 h 1356095"/>
                <a:gd name="connsiteX2" fmla="*/ 1868306 w 1868306"/>
                <a:gd name="connsiteY2" fmla="*/ 5072 h 1356095"/>
                <a:gd name="connsiteX3" fmla="*/ 1868306 w 1868306"/>
                <a:gd name="connsiteY3" fmla="*/ 391154 h 1356095"/>
                <a:gd name="connsiteX4" fmla="*/ 897279 w 1868306"/>
                <a:gd name="connsiteY4" fmla="*/ 391154 h 1356095"/>
                <a:gd name="connsiteX5" fmla="*/ 897279 w 1868306"/>
                <a:gd name="connsiteY5" fmla="*/ 391144 h 1356095"/>
                <a:gd name="connsiteX6" fmla="*/ 384895 w 1868306"/>
                <a:gd name="connsiteY6" fmla="*/ 684842 h 1356095"/>
                <a:gd name="connsiteX7" fmla="*/ 388217 w 1868306"/>
                <a:gd name="connsiteY7" fmla="*/ 1117302 h 1356095"/>
                <a:gd name="connsiteX8" fmla="*/ 894654 w 1868306"/>
                <a:gd name="connsiteY8" fmla="*/ 1335893 h 1356095"/>
                <a:gd name="connsiteX9" fmla="*/ 3 w 1868306"/>
                <a:gd name="connsiteY9" fmla="*/ 673635 h 1356095"/>
                <a:gd name="connsiteX10" fmla="*/ 902987 w 1868306"/>
                <a:gd name="connsiteY10" fmla="*/ 0 h 1356095"/>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6 w 1868309"/>
                <a:gd name="connsiteY0" fmla="*/ 668563 h 1367962"/>
                <a:gd name="connsiteX1" fmla="*/ 903024 w 1868309"/>
                <a:gd name="connsiteY1" fmla="*/ 0 h 1367962"/>
                <a:gd name="connsiteX2" fmla="*/ 1868309 w 1868309"/>
                <a:gd name="connsiteY2" fmla="*/ 0 h 1367962"/>
                <a:gd name="connsiteX3" fmla="*/ 1868309 w 1868309"/>
                <a:gd name="connsiteY3" fmla="*/ 386082 h 1367962"/>
                <a:gd name="connsiteX4" fmla="*/ 897282 w 1868309"/>
                <a:gd name="connsiteY4" fmla="*/ 386082 h 1367962"/>
                <a:gd name="connsiteX5" fmla="*/ 897282 w 1868309"/>
                <a:gd name="connsiteY5" fmla="*/ 386072 h 1367962"/>
                <a:gd name="connsiteX6" fmla="*/ 384898 w 1868309"/>
                <a:gd name="connsiteY6" fmla="*/ 679770 h 1367962"/>
                <a:gd name="connsiteX7" fmla="*/ 388220 w 1868309"/>
                <a:gd name="connsiteY7" fmla="*/ 1112230 h 1367962"/>
                <a:gd name="connsiteX8" fmla="*/ 894657 w 1868309"/>
                <a:gd name="connsiteY8" fmla="*/ 1330821 h 1367962"/>
                <a:gd name="connsiteX9" fmla="*/ 6 w 1868309"/>
                <a:gd name="connsiteY9" fmla="*/ 668563 h 1367962"/>
                <a:gd name="connsiteX0" fmla="*/ 498 w 1868801"/>
                <a:gd name="connsiteY0" fmla="*/ 668563 h 1365568"/>
                <a:gd name="connsiteX1" fmla="*/ 903516 w 1868801"/>
                <a:gd name="connsiteY1" fmla="*/ 0 h 1365568"/>
                <a:gd name="connsiteX2" fmla="*/ 1868801 w 1868801"/>
                <a:gd name="connsiteY2" fmla="*/ 0 h 1365568"/>
                <a:gd name="connsiteX3" fmla="*/ 1868801 w 1868801"/>
                <a:gd name="connsiteY3" fmla="*/ 386082 h 1365568"/>
                <a:gd name="connsiteX4" fmla="*/ 897774 w 1868801"/>
                <a:gd name="connsiteY4" fmla="*/ 386082 h 1365568"/>
                <a:gd name="connsiteX5" fmla="*/ 897774 w 1868801"/>
                <a:gd name="connsiteY5" fmla="*/ 386072 h 1365568"/>
                <a:gd name="connsiteX6" fmla="*/ 385390 w 1868801"/>
                <a:gd name="connsiteY6" fmla="*/ 679770 h 1365568"/>
                <a:gd name="connsiteX7" fmla="*/ 388712 w 1868801"/>
                <a:gd name="connsiteY7" fmla="*/ 1112230 h 1365568"/>
                <a:gd name="connsiteX8" fmla="*/ 895149 w 1868801"/>
                <a:gd name="connsiteY8" fmla="*/ 1330821 h 1365568"/>
                <a:gd name="connsiteX9" fmla="*/ 498 w 1868801"/>
                <a:gd name="connsiteY9" fmla="*/ 668563 h 1365568"/>
                <a:gd name="connsiteX0" fmla="*/ 681 w 1868984"/>
                <a:gd name="connsiteY0" fmla="*/ 668563 h 1367232"/>
                <a:gd name="connsiteX1" fmla="*/ 903699 w 1868984"/>
                <a:gd name="connsiteY1" fmla="*/ 0 h 1367232"/>
                <a:gd name="connsiteX2" fmla="*/ 1868984 w 1868984"/>
                <a:gd name="connsiteY2" fmla="*/ 0 h 1367232"/>
                <a:gd name="connsiteX3" fmla="*/ 1868984 w 1868984"/>
                <a:gd name="connsiteY3" fmla="*/ 386082 h 1367232"/>
                <a:gd name="connsiteX4" fmla="*/ 897957 w 1868984"/>
                <a:gd name="connsiteY4" fmla="*/ 386082 h 1367232"/>
                <a:gd name="connsiteX5" fmla="*/ 897957 w 1868984"/>
                <a:gd name="connsiteY5" fmla="*/ 386072 h 1367232"/>
                <a:gd name="connsiteX6" fmla="*/ 385573 w 1868984"/>
                <a:gd name="connsiteY6" fmla="*/ 679770 h 1367232"/>
                <a:gd name="connsiteX7" fmla="*/ 388895 w 1868984"/>
                <a:gd name="connsiteY7" fmla="*/ 1112230 h 1367232"/>
                <a:gd name="connsiteX8" fmla="*/ 895332 w 1868984"/>
                <a:gd name="connsiteY8" fmla="*/ 1330821 h 1367232"/>
                <a:gd name="connsiteX9" fmla="*/ 681 w 1868984"/>
                <a:gd name="connsiteY9" fmla="*/ 668563 h 1367232"/>
                <a:gd name="connsiteX0" fmla="*/ 2927 w 1871230"/>
                <a:gd name="connsiteY0" fmla="*/ 668563 h 1368608"/>
                <a:gd name="connsiteX1" fmla="*/ 905945 w 1871230"/>
                <a:gd name="connsiteY1" fmla="*/ 0 h 1368608"/>
                <a:gd name="connsiteX2" fmla="*/ 1871230 w 1871230"/>
                <a:gd name="connsiteY2" fmla="*/ 0 h 1368608"/>
                <a:gd name="connsiteX3" fmla="*/ 1871230 w 1871230"/>
                <a:gd name="connsiteY3" fmla="*/ 386082 h 1368608"/>
                <a:gd name="connsiteX4" fmla="*/ 900203 w 1871230"/>
                <a:gd name="connsiteY4" fmla="*/ 386082 h 1368608"/>
                <a:gd name="connsiteX5" fmla="*/ 900203 w 1871230"/>
                <a:gd name="connsiteY5" fmla="*/ 386072 h 1368608"/>
                <a:gd name="connsiteX6" fmla="*/ 387819 w 1871230"/>
                <a:gd name="connsiteY6" fmla="*/ 679770 h 1368608"/>
                <a:gd name="connsiteX7" fmla="*/ 391141 w 1871230"/>
                <a:gd name="connsiteY7" fmla="*/ 1112230 h 1368608"/>
                <a:gd name="connsiteX8" fmla="*/ 897578 w 1871230"/>
                <a:gd name="connsiteY8" fmla="*/ 1330821 h 1368608"/>
                <a:gd name="connsiteX9" fmla="*/ 2927 w 1871230"/>
                <a:gd name="connsiteY9" fmla="*/ 668563 h 1368608"/>
                <a:gd name="connsiteX0" fmla="*/ 682 w 1868985"/>
                <a:gd name="connsiteY0" fmla="*/ 668563 h 1368828"/>
                <a:gd name="connsiteX1" fmla="*/ 903700 w 1868985"/>
                <a:gd name="connsiteY1" fmla="*/ 0 h 1368828"/>
                <a:gd name="connsiteX2" fmla="*/ 1868985 w 1868985"/>
                <a:gd name="connsiteY2" fmla="*/ 0 h 1368828"/>
                <a:gd name="connsiteX3" fmla="*/ 1868985 w 1868985"/>
                <a:gd name="connsiteY3" fmla="*/ 386082 h 1368828"/>
                <a:gd name="connsiteX4" fmla="*/ 897958 w 1868985"/>
                <a:gd name="connsiteY4" fmla="*/ 386082 h 1368828"/>
                <a:gd name="connsiteX5" fmla="*/ 897958 w 1868985"/>
                <a:gd name="connsiteY5" fmla="*/ 386072 h 1368828"/>
                <a:gd name="connsiteX6" fmla="*/ 385574 w 1868985"/>
                <a:gd name="connsiteY6" fmla="*/ 679770 h 1368828"/>
                <a:gd name="connsiteX7" fmla="*/ 388896 w 1868985"/>
                <a:gd name="connsiteY7" fmla="*/ 1112230 h 1368828"/>
                <a:gd name="connsiteX8" fmla="*/ 895333 w 1868985"/>
                <a:gd name="connsiteY8" fmla="*/ 1330821 h 1368828"/>
                <a:gd name="connsiteX9" fmla="*/ 682 w 1868985"/>
                <a:gd name="connsiteY9" fmla="*/ 668563 h 1368828"/>
                <a:gd name="connsiteX0" fmla="*/ 214 w 1868517"/>
                <a:gd name="connsiteY0" fmla="*/ 668563 h 1369051"/>
                <a:gd name="connsiteX1" fmla="*/ 903232 w 1868517"/>
                <a:gd name="connsiteY1" fmla="*/ 0 h 1369051"/>
                <a:gd name="connsiteX2" fmla="*/ 1868517 w 1868517"/>
                <a:gd name="connsiteY2" fmla="*/ 0 h 1369051"/>
                <a:gd name="connsiteX3" fmla="*/ 1868517 w 1868517"/>
                <a:gd name="connsiteY3" fmla="*/ 386082 h 1369051"/>
                <a:gd name="connsiteX4" fmla="*/ 897490 w 1868517"/>
                <a:gd name="connsiteY4" fmla="*/ 386082 h 1369051"/>
                <a:gd name="connsiteX5" fmla="*/ 897490 w 1868517"/>
                <a:gd name="connsiteY5" fmla="*/ 386072 h 1369051"/>
                <a:gd name="connsiteX6" fmla="*/ 385106 w 1868517"/>
                <a:gd name="connsiteY6" fmla="*/ 679770 h 1369051"/>
                <a:gd name="connsiteX7" fmla="*/ 388428 w 1868517"/>
                <a:gd name="connsiteY7" fmla="*/ 1112230 h 1369051"/>
                <a:gd name="connsiteX8" fmla="*/ 894865 w 1868517"/>
                <a:gd name="connsiteY8" fmla="*/ 1330821 h 1369051"/>
                <a:gd name="connsiteX9" fmla="*/ 214 w 1868517"/>
                <a:gd name="connsiteY9" fmla="*/ 668563 h 1369051"/>
                <a:gd name="connsiteX0" fmla="*/ 7 w 1868310"/>
                <a:gd name="connsiteY0" fmla="*/ 668563 h 1377115"/>
                <a:gd name="connsiteX1" fmla="*/ 903025 w 1868310"/>
                <a:gd name="connsiteY1" fmla="*/ 0 h 1377115"/>
                <a:gd name="connsiteX2" fmla="*/ 1868310 w 1868310"/>
                <a:gd name="connsiteY2" fmla="*/ 0 h 1377115"/>
                <a:gd name="connsiteX3" fmla="*/ 1868310 w 1868310"/>
                <a:gd name="connsiteY3" fmla="*/ 386082 h 1377115"/>
                <a:gd name="connsiteX4" fmla="*/ 897283 w 1868310"/>
                <a:gd name="connsiteY4" fmla="*/ 386082 h 1377115"/>
                <a:gd name="connsiteX5" fmla="*/ 897283 w 1868310"/>
                <a:gd name="connsiteY5" fmla="*/ 386072 h 1377115"/>
                <a:gd name="connsiteX6" fmla="*/ 384899 w 1868310"/>
                <a:gd name="connsiteY6" fmla="*/ 679770 h 1377115"/>
                <a:gd name="connsiteX7" fmla="*/ 388221 w 1868310"/>
                <a:gd name="connsiteY7" fmla="*/ 1112230 h 1377115"/>
                <a:gd name="connsiteX8" fmla="*/ 894658 w 1868310"/>
                <a:gd name="connsiteY8" fmla="*/ 1340346 h 1377115"/>
                <a:gd name="connsiteX9" fmla="*/ 7 w 1868310"/>
                <a:gd name="connsiteY9" fmla="*/ 668563 h 1377115"/>
                <a:gd name="connsiteX0" fmla="*/ 7 w 1868310"/>
                <a:gd name="connsiteY0" fmla="*/ 668563 h 1377115"/>
                <a:gd name="connsiteX1" fmla="*/ 903025 w 1868310"/>
                <a:gd name="connsiteY1" fmla="*/ 0 h 1377115"/>
                <a:gd name="connsiteX2" fmla="*/ 1868310 w 1868310"/>
                <a:gd name="connsiteY2" fmla="*/ 0 h 1377115"/>
                <a:gd name="connsiteX3" fmla="*/ 1868310 w 1868310"/>
                <a:gd name="connsiteY3" fmla="*/ 386082 h 1377115"/>
                <a:gd name="connsiteX4" fmla="*/ 897283 w 1868310"/>
                <a:gd name="connsiteY4" fmla="*/ 386082 h 1377115"/>
                <a:gd name="connsiteX5" fmla="*/ 897283 w 1868310"/>
                <a:gd name="connsiteY5" fmla="*/ 386072 h 1377115"/>
                <a:gd name="connsiteX6" fmla="*/ 384899 w 1868310"/>
                <a:gd name="connsiteY6" fmla="*/ 679770 h 1377115"/>
                <a:gd name="connsiteX7" fmla="*/ 388221 w 1868310"/>
                <a:gd name="connsiteY7" fmla="*/ 1112230 h 1377115"/>
                <a:gd name="connsiteX8" fmla="*/ 894658 w 1868310"/>
                <a:gd name="connsiteY8" fmla="*/ 1340346 h 1377115"/>
                <a:gd name="connsiteX9" fmla="*/ 7 w 1868310"/>
                <a:gd name="connsiteY9" fmla="*/ 668563 h 1377115"/>
                <a:gd name="connsiteX0" fmla="*/ 7 w 1868310"/>
                <a:gd name="connsiteY0" fmla="*/ 668563 h 1377115"/>
                <a:gd name="connsiteX1" fmla="*/ 903025 w 1868310"/>
                <a:gd name="connsiteY1" fmla="*/ 0 h 1377115"/>
                <a:gd name="connsiteX2" fmla="*/ 1868310 w 1868310"/>
                <a:gd name="connsiteY2" fmla="*/ 0 h 1377115"/>
                <a:gd name="connsiteX3" fmla="*/ 1868310 w 1868310"/>
                <a:gd name="connsiteY3" fmla="*/ 386082 h 1377115"/>
                <a:gd name="connsiteX4" fmla="*/ 897283 w 1868310"/>
                <a:gd name="connsiteY4" fmla="*/ 386082 h 1377115"/>
                <a:gd name="connsiteX5" fmla="*/ 897283 w 1868310"/>
                <a:gd name="connsiteY5" fmla="*/ 386072 h 1377115"/>
                <a:gd name="connsiteX6" fmla="*/ 384899 w 1868310"/>
                <a:gd name="connsiteY6" fmla="*/ 679770 h 1377115"/>
                <a:gd name="connsiteX7" fmla="*/ 388221 w 1868310"/>
                <a:gd name="connsiteY7" fmla="*/ 1112230 h 1377115"/>
                <a:gd name="connsiteX8" fmla="*/ 894658 w 1868310"/>
                <a:gd name="connsiteY8" fmla="*/ 1340346 h 1377115"/>
                <a:gd name="connsiteX9" fmla="*/ 7 w 1868310"/>
                <a:gd name="connsiteY9" fmla="*/ 668563 h 1377115"/>
                <a:gd name="connsiteX0" fmla="*/ 14 w 1868317"/>
                <a:gd name="connsiteY0" fmla="*/ 668563 h 1369639"/>
                <a:gd name="connsiteX1" fmla="*/ 903032 w 1868317"/>
                <a:gd name="connsiteY1" fmla="*/ 0 h 1369639"/>
                <a:gd name="connsiteX2" fmla="*/ 1868317 w 1868317"/>
                <a:gd name="connsiteY2" fmla="*/ 0 h 1369639"/>
                <a:gd name="connsiteX3" fmla="*/ 1868317 w 1868317"/>
                <a:gd name="connsiteY3" fmla="*/ 386082 h 1369639"/>
                <a:gd name="connsiteX4" fmla="*/ 897290 w 1868317"/>
                <a:gd name="connsiteY4" fmla="*/ 386082 h 1369639"/>
                <a:gd name="connsiteX5" fmla="*/ 897290 w 1868317"/>
                <a:gd name="connsiteY5" fmla="*/ 386072 h 1369639"/>
                <a:gd name="connsiteX6" fmla="*/ 384906 w 1868317"/>
                <a:gd name="connsiteY6" fmla="*/ 679770 h 1369639"/>
                <a:gd name="connsiteX7" fmla="*/ 388228 w 1868317"/>
                <a:gd name="connsiteY7" fmla="*/ 1112230 h 1369639"/>
                <a:gd name="connsiteX8" fmla="*/ 894665 w 1868317"/>
                <a:gd name="connsiteY8" fmla="*/ 1340346 h 1369639"/>
                <a:gd name="connsiteX9" fmla="*/ 14 w 1868317"/>
                <a:gd name="connsiteY9" fmla="*/ 668563 h 1369639"/>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23768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23768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23768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8238 w 1868327"/>
                <a:gd name="connsiteY6" fmla="*/ 1123768 h 1355790"/>
                <a:gd name="connsiteX7" fmla="*/ 894675 w 1868327"/>
                <a:gd name="connsiteY7" fmla="*/ 1340346 h 1355790"/>
                <a:gd name="connsiteX8" fmla="*/ 24 w 1868327"/>
                <a:gd name="connsiteY8"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8238 w 1868327"/>
                <a:gd name="connsiteY6" fmla="*/ 1123768 h 1355790"/>
                <a:gd name="connsiteX7" fmla="*/ 894675 w 1868327"/>
                <a:gd name="connsiteY7" fmla="*/ 1340346 h 1355790"/>
                <a:gd name="connsiteX8" fmla="*/ 24 w 1868327"/>
                <a:gd name="connsiteY8"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8238 w 1868327"/>
                <a:gd name="connsiteY6" fmla="*/ 1123768 h 1355790"/>
                <a:gd name="connsiteX7" fmla="*/ 894675 w 1868327"/>
                <a:gd name="connsiteY7" fmla="*/ 1340346 h 1355790"/>
                <a:gd name="connsiteX8" fmla="*/ 24 w 1868327"/>
                <a:gd name="connsiteY8" fmla="*/ 668563 h 1355790"/>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57 w 1868309"/>
                <a:gd name="connsiteY0" fmla="*/ 1340346 h 1431786"/>
                <a:gd name="connsiteX1" fmla="*/ 6 w 1868309"/>
                <a:gd name="connsiteY1" fmla="*/ 668563 h 1431786"/>
                <a:gd name="connsiteX2" fmla="*/ 903024 w 1868309"/>
                <a:gd name="connsiteY2" fmla="*/ 0 h 1431786"/>
                <a:gd name="connsiteX3" fmla="*/ 1868309 w 1868309"/>
                <a:gd name="connsiteY3" fmla="*/ 0 h 1431786"/>
                <a:gd name="connsiteX4" fmla="*/ 1868309 w 1868309"/>
                <a:gd name="connsiteY4" fmla="*/ 386082 h 1431786"/>
                <a:gd name="connsiteX5" fmla="*/ 897282 w 1868309"/>
                <a:gd name="connsiteY5" fmla="*/ 386082 h 1431786"/>
                <a:gd name="connsiteX6" fmla="*/ 897282 w 1868309"/>
                <a:gd name="connsiteY6" fmla="*/ 386072 h 1431786"/>
                <a:gd name="connsiteX7" fmla="*/ 388220 w 1868309"/>
                <a:gd name="connsiteY7" fmla="*/ 1123768 h 1431786"/>
                <a:gd name="connsiteX8" fmla="*/ 986097 w 1868309"/>
                <a:gd name="connsiteY8" fmla="*/ 1431786 h 1431786"/>
                <a:gd name="connsiteX0" fmla="*/ 894657 w 1868309"/>
                <a:gd name="connsiteY0" fmla="*/ 1340346 h 1469285"/>
                <a:gd name="connsiteX1" fmla="*/ 6 w 1868309"/>
                <a:gd name="connsiteY1" fmla="*/ 668563 h 1469285"/>
                <a:gd name="connsiteX2" fmla="*/ 903024 w 1868309"/>
                <a:gd name="connsiteY2" fmla="*/ 0 h 1469285"/>
                <a:gd name="connsiteX3" fmla="*/ 1868309 w 1868309"/>
                <a:gd name="connsiteY3" fmla="*/ 0 h 1469285"/>
                <a:gd name="connsiteX4" fmla="*/ 1868309 w 1868309"/>
                <a:gd name="connsiteY4" fmla="*/ 386082 h 1469285"/>
                <a:gd name="connsiteX5" fmla="*/ 897282 w 1868309"/>
                <a:gd name="connsiteY5" fmla="*/ 386082 h 1469285"/>
                <a:gd name="connsiteX6" fmla="*/ 897282 w 1868309"/>
                <a:gd name="connsiteY6" fmla="*/ 386072 h 1469285"/>
                <a:gd name="connsiteX7" fmla="*/ 388220 w 1868309"/>
                <a:gd name="connsiteY7" fmla="*/ 1123768 h 1469285"/>
                <a:gd name="connsiteX8" fmla="*/ 778410 w 1868309"/>
                <a:gd name="connsiteY8" fmla="*/ 1469285 h 1469285"/>
                <a:gd name="connsiteX0" fmla="*/ 894657 w 1868309"/>
                <a:gd name="connsiteY0" fmla="*/ 1340346 h 1377909"/>
                <a:gd name="connsiteX1" fmla="*/ 6 w 1868309"/>
                <a:gd name="connsiteY1" fmla="*/ 668563 h 1377909"/>
                <a:gd name="connsiteX2" fmla="*/ 903024 w 1868309"/>
                <a:gd name="connsiteY2" fmla="*/ 0 h 1377909"/>
                <a:gd name="connsiteX3" fmla="*/ 1868309 w 1868309"/>
                <a:gd name="connsiteY3" fmla="*/ 0 h 1377909"/>
                <a:gd name="connsiteX4" fmla="*/ 1868309 w 1868309"/>
                <a:gd name="connsiteY4" fmla="*/ 386082 h 1377909"/>
                <a:gd name="connsiteX5" fmla="*/ 897282 w 1868309"/>
                <a:gd name="connsiteY5" fmla="*/ 386082 h 1377909"/>
                <a:gd name="connsiteX6" fmla="*/ 897282 w 1868309"/>
                <a:gd name="connsiteY6" fmla="*/ 386072 h 1377909"/>
                <a:gd name="connsiteX7" fmla="*/ 388220 w 1868309"/>
                <a:gd name="connsiteY7" fmla="*/ 1123768 h 1377909"/>
                <a:gd name="connsiteX8" fmla="*/ 660144 w 1868309"/>
                <a:gd name="connsiteY8" fmla="*/ 1327943 h 1377909"/>
                <a:gd name="connsiteX0" fmla="*/ 894657 w 1868309"/>
                <a:gd name="connsiteY0" fmla="*/ 1340346 h 1541399"/>
                <a:gd name="connsiteX1" fmla="*/ 6 w 1868309"/>
                <a:gd name="connsiteY1" fmla="*/ 668563 h 1541399"/>
                <a:gd name="connsiteX2" fmla="*/ 903024 w 1868309"/>
                <a:gd name="connsiteY2" fmla="*/ 0 h 1541399"/>
                <a:gd name="connsiteX3" fmla="*/ 1868309 w 1868309"/>
                <a:gd name="connsiteY3" fmla="*/ 0 h 1541399"/>
                <a:gd name="connsiteX4" fmla="*/ 1868309 w 1868309"/>
                <a:gd name="connsiteY4" fmla="*/ 386082 h 1541399"/>
                <a:gd name="connsiteX5" fmla="*/ 897282 w 1868309"/>
                <a:gd name="connsiteY5" fmla="*/ 386082 h 1541399"/>
                <a:gd name="connsiteX6" fmla="*/ 897282 w 1868309"/>
                <a:gd name="connsiteY6" fmla="*/ 386072 h 1541399"/>
                <a:gd name="connsiteX7" fmla="*/ 388220 w 1868309"/>
                <a:gd name="connsiteY7" fmla="*/ 1123768 h 1541399"/>
                <a:gd name="connsiteX8" fmla="*/ 530340 w 1868309"/>
                <a:gd name="connsiteY8" fmla="*/ 1541399 h 1541399"/>
                <a:gd name="connsiteX0" fmla="*/ 894657 w 1868309"/>
                <a:gd name="connsiteY0" fmla="*/ 1340346 h 1377909"/>
                <a:gd name="connsiteX1" fmla="*/ 6 w 1868309"/>
                <a:gd name="connsiteY1" fmla="*/ 668563 h 1377909"/>
                <a:gd name="connsiteX2" fmla="*/ 903024 w 1868309"/>
                <a:gd name="connsiteY2" fmla="*/ 0 h 1377909"/>
                <a:gd name="connsiteX3" fmla="*/ 1868309 w 1868309"/>
                <a:gd name="connsiteY3" fmla="*/ 0 h 1377909"/>
                <a:gd name="connsiteX4" fmla="*/ 1868309 w 1868309"/>
                <a:gd name="connsiteY4" fmla="*/ 386082 h 1377909"/>
                <a:gd name="connsiteX5" fmla="*/ 897282 w 1868309"/>
                <a:gd name="connsiteY5" fmla="*/ 386082 h 1377909"/>
                <a:gd name="connsiteX6" fmla="*/ 897282 w 1868309"/>
                <a:gd name="connsiteY6" fmla="*/ 386072 h 1377909"/>
                <a:gd name="connsiteX7" fmla="*/ 388220 w 1868309"/>
                <a:gd name="connsiteY7" fmla="*/ 1123768 h 1377909"/>
                <a:gd name="connsiteX0" fmla="*/ 894660 w 1868312"/>
                <a:gd name="connsiteY0" fmla="*/ 1340346 h 1371255"/>
                <a:gd name="connsiteX1" fmla="*/ 9 w 1868312"/>
                <a:gd name="connsiteY1" fmla="*/ 668563 h 1371255"/>
                <a:gd name="connsiteX2" fmla="*/ 903027 w 1868312"/>
                <a:gd name="connsiteY2" fmla="*/ 0 h 1371255"/>
                <a:gd name="connsiteX3" fmla="*/ 1868312 w 1868312"/>
                <a:gd name="connsiteY3" fmla="*/ 0 h 1371255"/>
                <a:gd name="connsiteX4" fmla="*/ 1868312 w 1868312"/>
                <a:gd name="connsiteY4" fmla="*/ 386082 h 1371255"/>
                <a:gd name="connsiteX5" fmla="*/ 897285 w 1868312"/>
                <a:gd name="connsiteY5" fmla="*/ 386082 h 1371255"/>
                <a:gd name="connsiteX6" fmla="*/ 897285 w 1868312"/>
                <a:gd name="connsiteY6" fmla="*/ 386072 h 1371255"/>
                <a:gd name="connsiteX7" fmla="*/ 388223 w 1868312"/>
                <a:gd name="connsiteY7" fmla="*/ 1123768 h 1371255"/>
                <a:gd name="connsiteX0" fmla="*/ 896353 w 1870005"/>
                <a:gd name="connsiteY0" fmla="*/ 1340346 h 1371592"/>
                <a:gd name="connsiteX1" fmla="*/ 1702 w 1870005"/>
                <a:gd name="connsiteY1" fmla="*/ 668563 h 1371592"/>
                <a:gd name="connsiteX2" fmla="*/ 904720 w 1870005"/>
                <a:gd name="connsiteY2" fmla="*/ 0 h 1371592"/>
                <a:gd name="connsiteX3" fmla="*/ 1870005 w 1870005"/>
                <a:gd name="connsiteY3" fmla="*/ 0 h 1371592"/>
                <a:gd name="connsiteX4" fmla="*/ 1870005 w 1870005"/>
                <a:gd name="connsiteY4" fmla="*/ 386082 h 1371592"/>
                <a:gd name="connsiteX5" fmla="*/ 898978 w 1870005"/>
                <a:gd name="connsiteY5" fmla="*/ 386082 h 1371592"/>
                <a:gd name="connsiteX6" fmla="*/ 898978 w 1870005"/>
                <a:gd name="connsiteY6" fmla="*/ 386072 h 1371592"/>
                <a:gd name="connsiteX7" fmla="*/ 389916 w 1870005"/>
                <a:gd name="connsiteY7" fmla="*/ 1123768 h 1371592"/>
                <a:gd name="connsiteX0" fmla="*/ 896353 w 1870005"/>
                <a:gd name="connsiteY0" fmla="*/ 1340346 h 1371592"/>
                <a:gd name="connsiteX1" fmla="*/ 1702 w 1870005"/>
                <a:gd name="connsiteY1" fmla="*/ 668563 h 1371592"/>
                <a:gd name="connsiteX2" fmla="*/ 904720 w 1870005"/>
                <a:gd name="connsiteY2" fmla="*/ 0 h 1371592"/>
                <a:gd name="connsiteX3" fmla="*/ 1870005 w 1870005"/>
                <a:gd name="connsiteY3" fmla="*/ 0 h 1371592"/>
                <a:gd name="connsiteX4" fmla="*/ 1870005 w 1870005"/>
                <a:gd name="connsiteY4" fmla="*/ 386082 h 1371592"/>
                <a:gd name="connsiteX5" fmla="*/ 898978 w 1870005"/>
                <a:gd name="connsiteY5" fmla="*/ 386082 h 1371592"/>
                <a:gd name="connsiteX6" fmla="*/ 898978 w 1870005"/>
                <a:gd name="connsiteY6" fmla="*/ 386072 h 1371592"/>
                <a:gd name="connsiteX7" fmla="*/ 389916 w 1870005"/>
                <a:gd name="connsiteY7" fmla="*/ 1123768 h 1371592"/>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733 w 1868385"/>
                <a:gd name="connsiteY0" fmla="*/ 1340346 h 1372288"/>
                <a:gd name="connsiteX1" fmla="*/ 82 w 1868385"/>
                <a:gd name="connsiteY1" fmla="*/ 668563 h 1372288"/>
                <a:gd name="connsiteX2" fmla="*/ 903100 w 1868385"/>
                <a:gd name="connsiteY2" fmla="*/ 0 h 1372288"/>
                <a:gd name="connsiteX3" fmla="*/ 1868385 w 1868385"/>
                <a:gd name="connsiteY3" fmla="*/ 0 h 1372288"/>
                <a:gd name="connsiteX4" fmla="*/ 1868385 w 1868385"/>
                <a:gd name="connsiteY4" fmla="*/ 386082 h 1372288"/>
                <a:gd name="connsiteX5" fmla="*/ 897358 w 1868385"/>
                <a:gd name="connsiteY5" fmla="*/ 386082 h 1372288"/>
                <a:gd name="connsiteX6" fmla="*/ 897358 w 1868385"/>
                <a:gd name="connsiteY6" fmla="*/ 386072 h 1372288"/>
                <a:gd name="connsiteX7" fmla="*/ 388296 w 1868385"/>
                <a:gd name="connsiteY7" fmla="*/ 1123768 h 1372288"/>
                <a:gd name="connsiteX8" fmla="*/ 894733 w 1868385"/>
                <a:gd name="connsiteY8" fmla="*/ 1340346 h 1372288"/>
                <a:gd name="connsiteX0" fmla="*/ 983560 w 1869106"/>
                <a:gd name="connsiteY0" fmla="*/ 1316533 h 1348272"/>
                <a:gd name="connsiteX1" fmla="*/ 803 w 1869106"/>
                <a:gd name="connsiteY1" fmla="*/ 668563 h 1348272"/>
                <a:gd name="connsiteX2" fmla="*/ 903821 w 1869106"/>
                <a:gd name="connsiteY2" fmla="*/ 0 h 1348272"/>
                <a:gd name="connsiteX3" fmla="*/ 1869106 w 1869106"/>
                <a:gd name="connsiteY3" fmla="*/ 0 h 1348272"/>
                <a:gd name="connsiteX4" fmla="*/ 1869106 w 1869106"/>
                <a:gd name="connsiteY4" fmla="*/ 386082 h 1348272"/>
                <a:gd name="connsiteX5" fmla="*/ 898079 w 1869106"/>
                <a:gd name="connsiteY5" fmla="*/ 386082 h 1348272"/>
                <a:gd name="connsiteX6" fmla="*/ 898079 w 1869106"/>
                <a:gd name="connsiteY6" fmla="*/ 386072 h 1348272"/>
                <a:gd name="connsiteX7" fmla="*/ 389017 w 1869106"/>
                <a:gd name="connsiteY7" fmla="*/ 1123768 h 1348272"/>
                <a:gd name="connsiteX8" fmla="*/ 983560 w 1869106"/>
                <a:gd name="connsiteY8" fmla="*/ 1316533 h 1348272"/>
                <a:gd name="connsiteX0" fmla="*/ 983560 w 1869106"/>
                <a:gd name="connsiteY0" fmla="*/ 1307008 h 1339091"/>
                <a:gd name="connsiteX1" fmla="*/ 803 w 1869106"/>
                <a:gd name="connsiteY1" fmla="*/ 668563 h 1339091"/>
                <a:gd name="connsiteX2" fmla="*/ 903821 w 1869106"/>
                <a:gd name="connsiteY2" fmla="*/ 0 h 1339091"/>
                <a:gd name="connsiteX3" fmla="*/ 1869106 w 1869106"/>
                <a:gd name="connsiteY3" fmla="*/ 0 h 1339091"/>
                <a:gd name="connsiteX4" fmla="*/ 1869106 w 1869106"/>
                <a:gd name="connsiteY4" fmla="*/ 386082 h 1339091"/>
                <a:gd name="connsiteX5" fmla="*/ 898079 w 1869106"/>
                <a:gd name="connsiteY5" fmla="*/ 386082 h 1339091"/>
                <a:gd name="connsiteX6" fmla="*/ 898079 w 1869106"/>
                <a:gd name="connsiteY6" fmla="*/ 386072 h 1339091"/>
                <a:gd name="connsiteX7" fmla="*/ 389017 w 1869106"/>
                <a:gd name="connsiteY7" fmla="*/ 1123768 h 1339091"/>
                <a:gd name="connsiteX8" fmla="*/ 983560 w 1869106"/>
                <a:gd name="connsiteY8" fmla="*/ 1307008 h 1339091"/>
                <a:gd name="connsiteX0" fmla="*/ 983560 w 1869106"/>
                <a:gd name="connsiteY0" fmla="*/ 1307008 h 1351063"/>
                <a:gd name="connsiteX1" fmla="*/ 803 w 1869106"/>
                <a:gd name="connsiteY1" fmla="*/ 668563 h 1351063"/>
                <a:gd name="connsiteX2" fmla="*/ 903821 w 1869106"/>
                <a:gd name="connsiteY2" fmla="*/ 0 h 1351063"/>
                <a:gd name="connsiteX3" fmla="*/ 1869106 w 1869106"/>
                <a:gd name="connsiteY3" fmla="*/ 0 h 1351063"/>
                <a:gd name="connsiteX4" fmla="*/ 1869106 w 1869106"/>
                <a:gd name="connsiteY4" fmla="*/ 386082 h 1351063"/>
                <a:gd name="connsiteX5" fmla="*/ 898079 w 1869106"/>
                <a:gd name="connsiteY5" fmla="*/ 386082 h 1351063"/>
                <a:gd name="connsiteX6" fmla="*/ 898079 w 1869106"/>
                <a:gd name="connsiteY6" fmla="*/ 386072 h 1351063"/>
                <a:gd name="connsiteX7" fmla="*/ 389017 w 1869106"/>
                <a:gd name="connsiteY7" fmla="*/ 1123768 h 1351063"/>
                <a:gd name="connsiteX8" fmla="*/ 983560 w 1869106"/>
                <a:gd name="connsiteY8" fmla="*/ 1307008 h 1351063"/>
                <a:gd name="connsiteX0" fmla="*/ 983560 w 1869106"/>
                <a:gd name="connsiteY0" fmla="*/ 1307008 h 1339091"/>
                <a:gd name="connsiteX1" fmla="*/ 803 w 1869106"/>
                <a:gd name="connsiteY1" fmla="*/ 668563 h 1339091"/>
                <a:gd name="connsiteX2" fmla="*/ 903821 w 1869106"/>
                <a:gd name="connsiteY2" fmla="*/ 0 h 1339091"/>
                <a:gd name="connsiteX3" fmla="*/ 1869106 w 1869106"/>
                <a:gd name="connsiteY3" fmla="*/ 0 h 1339091"/>
                <a:gd name="connsiteX4" fmla="*/ 1869106 w 1869106"/>
                <a:gd name="connsiteY4" fmla="*/ 386082 h 1339091"/>
                <a:gd name="connsiteX5" fmla="*/ 898079 w 1869106"/>
                <a:gd name="connsiteY5" fmla="*/ 386082 h 1339091"/>
                <a:gd name="connsiteX6" fmla="*/ 898079 w 1869106"/>
                <a:gd name="connsiteY6" fmla="*/ 386072 h 1339091"/>
                <a:gd name="connsiteX7" fmla="*/ 389017 w 1869106"/>
                <a:gd name="connsiteY7" fmla="*/ 1123768 h 1339091"/>
                <a:gd name="connsiteX8" fmla="*/ 983560 w 1869106"/>
                <a:gd name="connsiteY8" fmla="*/ 1307008 h 1339091"/>
                <a:gd name="connsiteX0" fmla="*/ 983560 w 1869106"/>
                <a:gd name="connsiteY0" fmla="*/ 1307008 h 1340385"/>
                <a:gd name="connsiteX1" fmla="*/ 803 w 1869106"/>
                <a:gd name="connsiteY1" fmla="*/ 668563 h 1340385"/>
                <a:gd name="connsiteX2" fmla="*/ 903821 w 1869106"/>
                <a:gd name="connsiteY2" fmla="*/ 0 h 1340385"/>
                <a:gd name="connsiteX3" fmla="*/ 1869106 w 1869106"/>
                <a:gd name="connsiteY3" fmla="*/ 0 h 1340385"/>
                <a:gd name="connsiteX4" fmla="*/ 1869106 w 1869106"/>
                <a:gd name="connsiteY4" fmla="*/ 386082 h 1340385"/>
                <a:gd name="connsiteX5" fmla="*/ 898079 w 1869106"/>
                <a:gd name="connsiteY5" fmla="*/ 386082 h 1340385"/>
                <a:gd name="connsiteX6" fmla="*/ 898079 w 1869106"/>
                <a:gd name="connsiteY6" fmla="*/ 386072 h 1340385"/>
                <a:gd name="connsiteX7" fmla="*/ 389017 w 1869106"/>
                <a:gd name="connsiteY7" fmla="*/ 1123768 h 1340385"/>
                <a:gd name="connsiteX8" fmla="*/ 983560 w 1869106"/>
                <a:gd name="connsiteY8" fmla="*/ 1307008 h 1340385"/>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9186"/>
                <a:gd name="connsiteX1" fmla="*/ 803 w 1869106"/>
                <a:gd name="connsiteY1" fmla="*/ 668563 h 1369186"/>
                <a:gd name="connsiteX2" fmla="*/ 903821 w 1869106"/>
                <a:gd name="connsiteY2" fmla="*/ 0 h 1369186"/>
                <a:gd name="connsiteX3" fmla="*/ 1869106 w 1869106"/>
                <a:gd name="connsiteY3" fmla="*/ 0 h 1369186"/>
                <a:gd name="connsiteX4" fmla="*/ 1869106 w 1869106"/>
                <a:gd name="connsiteY4" fmla="*/ 386082 h 1369186"/>
                <a:gd name="connsiteX5" fmla="*/ 898079 w 1869106"/>
                <a:gd name="connsiteY5" fmla="*/ 386082 h 1369186"/>
                <a:gd name="connsiteX6" fmla="*/ 898079 w 1869106"/>
                <a:gd name="connsiteY6" fmla="*/ 386072 h 1369186"/>
                <a:gd name="connsiteX7" fmla="*/ 389017 w 1869106"/>
                <a:gd name="connsiteY7" fmla="*/ 1123768 h 1369186"/>
                <a:gd name="connsiteX8" fmla="*/ 983560 w 1869106"/>
                <a:gd name="connsiteY8" fmla="*/ 1307008 h 1369186"/>
                <a:gd name="connsiteX0" fmla="*/ 983838 w 1869384"/>
                <a:gd name="connsiteY0" fmla="*/ 1307008 h 1373249"/>
                <a:gd name="connsiteX1" fmla="*/ 1081 w 1869384"/>
                <a:gd name="connsiteY1" fmla="*/ 668563 h 1373249"/>
                <a:gd name="connsiteX2" fmla="*/ 904099 w 1869384"/>
                <a:gd name="connsiteY2" fmla="*/ 0 h 1373249"/>
                <a:gd name="connsiteX3" fmla="*/ 1869384 w 1869384"/>
                <a:gd name="connsiteY3" fmla="*/ 0 h 1373249"/>
                <a:gd name="connsiteX4" fmla="*/ 1869384 w 1869384"/>
                <a:gd name="connsiteY4" fmla="*/ 386082 h 1373249"/>
                <a:gd name="connsiteX5" fmla="*/ 898357 w 1869384"/>
                <a:gd name="connsiteY5" fmla="*/ 386082 h 1373249"/>
                <a:gd name="connsiteX6" fmla="*/ 898357 w 1869384"/>
                <a:gd name="connsiteY6" fmla="*/ 386072 h 1373249"/>
                <a:gd name="connsiteX7" fmla="*/ 389295 w 1869384"/>
                <a:gd name="connsiteY7" fmla="*/ 1123768 h 1373249"/>
                <a:gd name="connsiteX8" fmla="*/ 983838 w 1869384"/>
                <a:gd name="connsiteY8" fmla="*/ 1307008 h 1373249"/>
                <a:gd name="connsiteX0" fmla="*/ 983838 w 1869384"/>
                <a:gd name="connsiteY0" fmla="*/ 1307008 h 1348483"/>
                <a:gd name="connsiteX1" fmla="*/ 1081 w 1869384"/>
                <a:gd name="connsiteY1" fmla="*/ 668563 h 1348483"/>
                <a:gd name="connsiteX2" fmla="*/ 904099 w 1869384"/>
                <a:gd name="connsiteY2" fmla="*/ 0 h 1348483"/>
                <a:gd name="connsiteX3" fmla="*/ 1869384 w 1869384"/>
                <a:gd name="connsiteY3" fmla="*/ 0 h 1348483"/>
                <a:gd name="connsiteX4" fmla="*/ 1869384 w 1869384"/>
                <a:gd name="connsiteY4" fmla="*/ 386082 h 1348483"/>
                <a:gd name="connsiteX5" fmla="*/ 898357 w 1869384"/>
                <a:gd name="connsiteY5" fmla="*/ 386082 h 1348483"/>
                <a:gd name="connsiteX6" fmla="*/ 898357 w 1869384"/>
                <a:gd name="connsiteY6" fmla="*/ 386072 h 1348483"/>
                <a:gd name="connsiteX7" fmla="*/ 389295 w 1869384"/>
                <a:gd name="connsiteY7" fmla="*/ 1123768 h 1348483"/>
                <a:gd name="connsiteX8" fmla="*/ 983838 w 1869384"/>
                <a:gd name="connsiteY8" fmla="*/ 1307008 h 1348483"/>
                <a:gd name="connsiteX0" fmla="*/ 983184 w 1868730"/>
                <a:gd name="connsiteY0" fmla="*/ 1307008 h 1348483"/>
                <a:gd name="connsiteX1" fmla="*/ 427 w 1868730"/>
                <a:gd name="connsiteY1" fmla="*/ 668563 h 1348483"/>
                <a:gd name="connsiteX2" fmla="*/ 903445 w 1868730"/>
                <a:gd name="connsiteY2" fmla="*/ 0 h 1348483"/>
                <a:gd name="connsiteX3" fmla="*/ 1868730 w 1868730"/>
                <a:gd name="connsiteY3" fmla="*/ 0 h 1348483"/>
                <a:gd name="connsiteX4" fmla="*/ 1868730 w 1868730"/>
                <a:gd name="connsiteY4" fmla="*/ 386082 h 1348483"/>
                <a:gd name="connsiteX5" fmla="*/ 897703 w 1868730"/>
                <a:gd name="connsiteY5" fmla="*/ 386082 h 1348483"/>
                <a:gd name="connsiteX6" fmla="*/ 897703 w 1868730"/>
                <a:gd name="connsiteY6" fmla="*/ 386072 h 1348483"/>
                <a:gd name="connsiteX7" fmla="*/ 388641 w 1868730"/>
                <a:gd name="connsiteY7" fmla="*/ 1123768 h 1348483"/>
                <a:gd name="connsiteX8" fmla="*/ 983184 w 1868730"/>
                <a:gd name="connsiteY8" fmla="*/ 1307008 h 1348483"/>
                <a:gd name="connsiteX0" fmla="*/ 990229 w 1875775"/>
                <a:gd name="connsiteY0" fmla="*/ 1307008 h 1348483"/>
                <a:gd name="connsiteX1" fmla="*/ 7472 w 1875775"/>
                <a:gd name="connsiteY1" fmla="*/ 668563 h 1348483"/>
                <a:gd name="connsiteX2" fmla="*/ 910490 w 1875775"/>
                <a:gd name="connsiteY2" fmla="*/ 0 h 1348483"/>
                <a:gd name="connsiteX3" fmla="*/ 1875775 w 1875775"/>
                <a:gd name="connsiteY3" fmla="*/ 0 h 1348483"/>
                <a:gd name="connsiteX4" fmla="*/ 1875775 w 1875775"/>
                <a:gd name="connsiteY4" fmla="*/ 386082 h 1348483"/>
                <a:gd name="connsiteX5" fmla="*/ 904748 w 1875775"/>
                <a:gd name="connsiteY5" fmla="*/ 386082 h 1348483"/>
                <a:gd name="connsiteX6" fmla="*/ 904748 w 1875775"/>
                <a:gd name="connsiteY6" fmla="*/ 386072 h 1348483"/>
                <a:gd name="connsiteX7" fmla="*/ 395686 w 1875775"/>
                <a:gd name="connsiteY7" fmla="*/ 1123768 h 1348483"/>
                <a:gd name="connsiteX8" fmla="*/ 990229 w 1875775"/>
                <a:gd name="connsiteY8" fmla="*/ 1307008 h 1348483"/>
                <a:gd name="connsiteX0" fmla="*/ 986178 w 1871724"/>
                <a:gd name="connsiteY0" fmla="*/ 1307008 h 1348483"/>
                <a:gd name="connsiteX1" fmla="*/ 3421 w 1871724"/>
                <a:gd name="connsiteY1" fmla="*/ 668563 h 1348483"/>
                <a:gd name="connsiteX2" fmla="*/ 906439 w 1871724"/>
                <a:gd name="connsiteY2" fmla="*/ 0 h 1348483"/>
                <a:gd name="connsiteX3" fmla="*/ 1871724 w 1871724"/>
                <a:gd name="connsiteY3" fmla="*/ 0 h 1348483"/>
                <a:gd name="connsiteX4" fmla="*/ 1871724 w 1871724"/>
                <a:gd name="connsiteY4" fmla="*/ 386082 h 1348483"/>
                <a:gd name="connsiteX5" fmla="*/ 900697 w 1871724"/>
                <a:gd name="connsiteY5" fmla="*/ 386082 h 1348483"/>
                <a:gd name="connsiteX6" fmla="*/ 900697 w 1871724"/>
                <a:gd name="connsiteY6" fmla="*/ 386072 h 1348483"/>
                <a:gd name="connsiteX7" fmla="*/ 391635 w 1871724"/>
                <a:gd name="connsiteY7" fmla="*/ 1123768 h 1348483"/>
                <a:gd name="connsiteX8" fmla="*/ 986178 w 1871724"/>
                <a:gd name="connsiteY8" fmla="*/ 1307008 h 1348483"/>
                <a:gd name="connsiteX0" fmla="*/ 982824 w 1868370"/>
                <a:gd name="connsiteY0" fmla="*/ 1307008 h 1348483"/>
                <a:gd name="connsiteX1" fmla="*/ 67 w 1868370"/>
                <a:gd name="connsiteY1" fmla="*/ 668563 h 1348483"/>
                <a:gd name="connsiteX2" fmla="*/ 903085 w 1868370"/>
                <a:gd name="connsiteY2" fmla="*/ 0 h 1348483"/>
                <a:gd name="connsiteX3" fmla="*/ 1868370 w 1868370"/>
                <a:gd name="connsiteY3" fmla="*/ 0 h 1348483"/>
                <a:gd name="connsiteX4" fmla="*/ 1868370 w 1868370"/>
                <a:gd name="connsiteY4" fmla="*/ 386082 h 1348483"/>
                <a:gd name="connsiteX5" fmla="*/ 897343 w 1868370"/>
                <a:gd name="connsiteY5" fmla="*/ 386082 h 1348483"/>
                <a:gd name="connsiteX6" fmla="*/ 897343 w 1868370"/>
                <a:gd name="connsiteY6" fmla="*/ 386072 h 1348483"/>
                <a:gd name="connsiteX7" fmla="*/ 388281 w 1868370"/>
                <a:gd name="connsiteY7" fmla="*/ 1123768 h 1348483"/>
                <a:gd name="connsiteX8" fmla="*/ 982824 w 1868370"/>
                <a:gd name="connsiteY8" fmla="*/ 1307008 h 1348483"/>
                <a:gd name="connsiteX0" fmla="*/ 982837 w 1868383"/>
                <a:gd name="connsiteY0" fmla="*/ 1307008 h 1363869"/>
                <a:gd name="connsiteX1" fmla="*/ 80 w 1868383"/>
                <a:gd name="connsiteY1" fmla="*/ 668563 h 1363869"/>
                <a:gd name="connsiteX2" fmla="*/ 903098 w 1868383"/>
                <a:gd name="connsiteY2" fmla="*/ 0 h 1363869"/>
                <a:gd name="connsiteX3" fmla="*/ 1868383 w 1868383"/>
                <a:gd name="connsiteY3" fmla="*/ 0 h 1363869"/>
                <a:gd name="connsiteX4" fmla="*/ 1868383 w 1868383"/>
                <a:gd name="connsiteY4" fmla="*/ 386082 h 1363869"/>
                <a:gd name="connsiteX5" fmla="*/ 897356 w 1868383"/>
                <a:gd name="connsiteY5" fmla="*/ 386082 h 1363869"/>
                <a:gd name="connsiteX6" fmla="*/ 897356 w 1868383"/>
                <a:gd name="connsiteY6" fmla="*/ 386072 h 1363869"/>
                <a:gd name="connsiteX7" fmla="*/ 388294 w 1868383"/>
                <a:gd name="connsiteY7" fmla="*/ 1123768 h 1363869"/>
                <a:gd name="connsiteX8" fmla="*/ 982837 w 1868383"/>
                <a:gd name="connsiteY8" fmla="*/ 1307008 h 1363869"/>
                <a:gd name="connsiteX0" fmla="*/ 982970 w 1868516"/>
                <a:gd name="connsiteY0" fmla="*/ 1307008 h 1357495"/>
                <a:gd name="connsiteX1" fmla="*/ 213 w 1868516"/>
                <a:gd name="connsiteY1" fmla="*/ 668563 h 1357495"/>
                <a:gd name="connsiteX2" fmla="*/ 903231 w 1868516"/>
                <a:gd name="connsiteY2" fmla="*/ 0 h 1357495"/>
                <a:gd name="connsiteX3" fmla="*/ 1868516 w 1868516"/>
                <a:gd name="connsiteY3" fmla="*/ 0 h 1357495"/>
                <a:gd name="connsiteX4" fmla="*/ 1868516 w 1868516"/>
                <a:gd name="connsiteY4" fmla="*/ 386082 h 1357495"/>
                <a:gd name="connsiteX5" fmla="*/ 897489 w 1868516"/>
                <a:gd name="connsiteY5" fmla="*/ 386082 h 1357495"/>
                <a:gd name="connsiteX6" fmla="*/ 897489 w 1868516"/>
                <a:gd name="connsiteY6" fmla="*/ 386072 h 1357495"/>
                <a:gd name="connsiteX7" fmla="*/ 388427 w 1868516"/>
                <a:gd name="connsiteY7" fmla="*/ 1123768 h 1357495"/>
                <a:gd name="connsiteX8" fmla="*/ 982970 w 1868516"/>
                <a:gd name="connsiteY8" fmla="*/ 1307008 h 1357495"/>
                <a:gd name="connsiteX0" fmla="*/ 982834 w 1868380"/>
                <a:gd name="connsiteY0" fmla="*/ 1307008 h 1357123"/>
                <a:gd name="connsiteX1" fmla="*/ 77 w 1868380"/>
                <a:gd name="connsiteY1" fmla="*/ 668563 h 1357123"/>
                <a:gd name="connsiteX2" fmla="*/ 903095 w 1868380"/>
                <a:gd name="connsiteY2" fmla="*/ 0 h 1357123"/>
                <a:gd name="connsiteX3" fmla="*/ 1868380 w 1868380"/>
                <a:gd name="connsiteY3" fmla="*/ 0 h 1357123"/>
                <a:gd name="connsiteX4" fmla="*/ 1868380 w 1868380"/>
                <a:gd name="connsiteY4" fmla="*/ 386082 h 1357123"/>
                <a:gd name="connsiteX5" fmla="*/ 897353 w 1868380"/>
                <a:gd name="connsiteY5" fmla="*/ 386082 h 1357123"/>
                <a:gd name="connsiteX6" fmla="*/ 897353 w 1868380"/>
                <a:gd name="connsiteY6" fmla="*/ 386072 h 1357123"/>
                <a:gd name="connsiteX7" fmla="*/ 388291 w 1868380"/>
                <a:gd name="connsiteY7" fmla="*/ 1123768 h 1357123"/>
                <a:gd name="connsiteX8" fmla="*/ 982834 w 1868380"/>
                <a:gd name="connsiteY8" fmla="*/ 1307008 h 1357123"/>
                <a:gd name="connsiteX0" fmla="*/ 982834 w 1868380"/>
                <a:gd name="connsiteY0" fmla="*/ 1307008 h 1364304"/>
                <a:gd name="connsiteX1" fmla="*/ 77 w 1868380"/>
                <a:gd name="connsiteY1" fmla="*/ 668563 h 1364304"/>
                <a:gd name="connsiteX2" fmla="*/ 903095 w 1868380"/>
                <a:gd name="connsiteY2" fmla="*/ 0 h 1364304"/>
                <a:gd name="connsiteX3" fmla="*/ 1868380 w 1868380"/>
                <a:gd name="connsiteY3" fmla="*/ 0 h 1364304"/>
                <a:gd name="connsiteX4" fmla="*/ 1868380 w 1868380"/>
                <a:gd name="connsiteY4" fmla="*/ 386082 h 1364304"/>
                <a:gd name="connsiteX5" fmla="*/ 897353 w 1868380"/>
                <a:gd name="connsiteY5" fmla="*/ 386082 h 1364304"/>
                <a:gd name="connsiteX6" fmla="*/ 897353 w 1868380"/>
                <a:gd name="connsiteY6" fmla="*/ 386072 h 1364304"/>
                <a:gd name="connsiteX7" fmla="*/ 388291 w 1868380"/>
                <a:gd name="connsiteY7" fmla="*/ 1123768 h 1364304"/>
                <a:gd name="connsiteX8" fmla="*/ 982834 w 1868380"/>
                <a:gd name="connsiteY8" fmla="*/ 1307008 h 1364304"/>
                <a:gd name="connsiteX0" fmla="*/ 982834 w 1868380"/>
                <a:gd name="connsiteY0" fmla="*/ 1307008 h 1366361"/>
                <a:gd name="connsiteX1" fmla="*/ 77 w 1868380"/>
                <a:gd name="connsiteY1" fmla="*/ 668563 h 1366361"/>
                <a:gd name="connsiteX2" fmla="*/ 903095 w 1868380"/>
                <a:gd name="connsiteY2" fmla="*/ 0 h 1366361"/>
                <a:gd name="connsiteX3" fmla="*/ 1868380 w 1868380"/>
                <a:gd name="connsiteY3" fmla="*/ 0 h 1366361"/>
                <a:gd name="connsiteX4" fmla="*/ 1868380 w 1868380"/>
                <a:gd name="connsiteY4" fmla="*/ 386082 h 1366361"/>
                <a:gd name="connsiteX5" fmla="*/ 897353 w 1868380"/>
                <a:gd name="connsiteY5" fmla="*/ 386082 h 1366361"/>
                <a:gd name="connsiteX6" fmla="*/ 897353 w 1868380"/>
                <a:gd name="connsiteY6" fmla="*/ 386072 h 1366361"/>
                <a:gd name="connsiteX7" fmla="*/ 388291 w 1868380"/>
                <a:gd name="connsiteY7" fmla="*/ 1123768 h 1366361"/>
                <a:gd name="connsiteX8" fmla="*/ 982834 w 1868380"/>
                <a:gd name="connsiteY8" fmla="*/ 1307008 h 136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8380" h="1366361">
                  <a:moveTo>
                    <a:pt x="982834" y="1307008"/>
                  </a:moveTo>
                  <a:cubicBezTo>
                    <a:pt x="732394" y="1440691"/>
                    <a:pt x="10007" y="1396043"/>
                    <a:pt x="77" y="668563"/>
                  </a:cubicBezTo>
                  <a:cubicBezTo>
                    <a:pt x="-3715" y="390780"/>
                    <a:pt x="132130" y="13795"/>
                    <a:pt x="903095" y="0"/>
                  </a:cubicBezTo>
                  <a:lnTo>
                    <a:pt x="1868380" y="0"/>
                  </a:lnTo>
                  <a:lnTo>
                    <a:pt x="1868380" y="386082"/>
                  </a:lnTo>
                  <a:lnTo>
                    <a:pt x="897353" y="386082"/>
                  </a:lnTo>
                  <a:lnTo>
                    <a:pt x="897353" y="386072"/>
                  </a:lnTo>
                  <a:cubicBezTo>
                    <a:pt x="339444" y="390754"/>
                    <a:pt x="248008" y="890628"/>
                    <a:pt x="388291" y="1123768"/>
                  </a:cubicBezTo>
                  <a:cubicBezTo>
                    <a:pt x="463286" y="1235204"/>
                    <a:pt x="661103" y="1435284"/>
                    <a:pt x="982834" y="130700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1" name="TextBox 20">
            <a:extLst>
              <a:ext uri="{FF2B5EF4-FFF2-40B4-BE49-F238E27FC236}">
                <a16:creationId xmlns:a16="http://schemas.microsoft.com/office/drawing/2014/main" id="{D9BCF366-0633-4C3C-836D-F8102178D00B}"/>
              </a:ext>
            </a:extLst>
          </p:cNvPr>
          <p:cNvSpPr txBox="1"/>
          <p:nvPr/>
        </p:nvSpPr>
        <p:spPr>
          <a:xfrm>
            <a:off x="7130904" y="2787650"/>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a:extLst>
              <a:ext uri="{FF2B5EF4-FFF2-40B4-BE49-F238E27FC236}">
                <a16:creationId xmlns:a16="http://schemas.microsoft.com/office/drawing/2014/main" id="{0636E248-E474-43B4-8954-29D592A20AAC}"/>
              </a:ext>
            </a:extLst>
          </p:cNvPr>
          <p:cNvSpPr txBox="1"/>
          <p:nvPr/>
        </p:nvSpPr>
        <p:spPr>
          <a:xfrm>
            <a:off x="6672066" y="3180749"/>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3" name="Oval 10">
            <a:extLst>
              <a:ext uri="{FF2B5EF4-FFF2-40B4-BE49-F238E27FC236}">
                <a16:creationId xmlns:a16="http://schemas.microsoft.com/office/drawing/2014/main" id="{E74C23BE-6086-45A3-930E-51D5A70B4E05}"/>
              </a:ext>
            </a:extLst>
          </p:cNvPr>
          <p:cNvSpPr/>
          <p:nvPr/>
        </p:nvSpPr>
        <p:spPr>
          <a:xfrm>
            <a:off x="5862433" y="3792711"/>
            <a:ext cx="467134" cy="553571"/>
          </a:xfrm>
          <a:custGeom>
            <a:avLst/>
            <a:gdLst/>
            <a:ahLst/>
            <a:cxnLst/>
            <a:rect l="l" t="t" r="r" b="b"/>
            <a:pathLst>
              <a:path w="3310915" h="3923570">
                <a:moveTo>
                  <a:pt x="2634572" y="2782060"/>
                </a:moveTo>
                <a:cubicBezTo>
                  <a:pt x="2877724" y="2784696"/>
                  <a:pt x="3073074" y="2923910"/>
                  <a:pt x="3310915" y="3050983"/>
                </a:cubicBezTo>
                <a:lnTo>
                  <a:pt x="3113550" y="3840011"/>
                </a:lnTo>
                <a:lnTo>
                  <a:pt x="2637706" y="3668957"/>
                </a:lnTo>
                <a:cubicBezTo>
                  <a:pt x="2327360" y="3767940"/>
                  <a:pt x="1829375" y="3988492"/>
                  <a:pt x="1579811" y="3905123"/>
                </a:cubicBezTo>
                <a:cubicBezTo>
                  <a:pt x="1320906" y="3775288"/>
                  <a:pt x="642145" y="3366355"/>
                  <a:pt x="472751" y="3203771"/>
                </a:cubicBezTo>
                <a:cubicBezTo>
                  <a:pt x="303357" y="3041187"/>
                  <a:pt x="403652" y="2893777"/>
                  <a:pt x="563448" y="2929619"/>
                </a:cubicBezTo>
                <a:cubicBezTo>
                  <a:pt x="702634" y="2937547"/>
                  <a:pt x="1160012" y="3199482"/>
                  <a:pt x="1284082" y="3253983"/>
                </a:cubicBezTo>
                <a:cubicBezTo>
                  <a:pt x="1127104" y="3587742"/>
                  <a:pt x="1741057" y="3563487"/>
                  <a:pt x="1955231" y="3541261"/>
                </a:cubicBezTo>
                <a:cubicBezTo>
                  <a:pt x="2131253" y="3488686"/>
                  <a:pt x="2214010" y="3505589"/>
                  <a:pt x="2306401" y="3383364"/>
                </a:cubicBezTo>
                <a:cubicBezTo>
                  <a:pt x="2155860" y="3427865"/>
                  <a:pt x="2163213" y="3429679"/>
                  <a:pt x="1912247" y="3471537"/>
                </a:cubicBezTo>
                <a:cubicBezTo>
                  <a:pt x="1482134" y="3531123"/>
                  <a:pt x="1135709" y="3364234"/>
                  <a:pt x="1413085" y="3236383"/>
                </a:cubicBezTo>
                <a:cubicBezTo>
                  <a:pt x="1557848" y="3164554"/>
                  <a:pt x="1721108" y="3222221"/>
                  <a:pt x="1929297" y="3121321"/>
                </a:cubicBezTo>
                <a:cubicBezTo>
                  <a:pt x="2128589" y="3010789"/>
                  <a:pt x="2187815" y="2818332"/>
                  <a:pt x="2527174" y="2789726"/>
                </a:cubicBezTo>
                <a:cubicBezTo>
                  <a:pt x="2564125" y="2784095"/>
                  <a:pt x="2599836" y="2781684"/>
                  <a:pt x="2634572" y="2782060"/>
                </a:cubicBezTo>
                <a:close/>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65000"/>
                  <a:lumOff val="35000"/>
                </a:schemeClr>
              </a:solidFill>
            </a:endParaRPr>
          </a:p>
        </p:txBody>
      </p:sp>
      <p:grpSp>
        <p:nvGrpSpPr>
          <p:cNvPr id="24" name="그룹 38">
            <a:extLst>
              <a:ext uri="{FF2B5EF4-FFF2-40B4-BE49-F238E27FC236}">
                <a16:creationId xmlns:a16="http://schemas.microsoft.com/office/drawing/2014/main" id="{3DCDC9CC-7730-448A-B271-8882FA8A2955}"/>
              </a:ext>
            </a:extLst>
          </p:cNvPr>
          <p:cNvGrpSpPr/>
          <p:nvPr/>
        </p:nvGrpSpPr>
        <p:grpSpPr>
          <a:xfrm>
            <a:off x="3983774" y="3562138"/>
            <a:ext cx="3197984" cy="1845978"/>
            <a:chOff x="2459774" y="3503899"/>
            <a:chExt cx="3197984" cy="1845978"/>
          </a:xfrm>
          <a:solidFill>
            <a:schemeClr val="accent1"/>
          </a:solidFill>
        </p:grpSpPr>
        <p:sp>
          <p:nvSpPr>
            <p:cNvPr id="25" name="Rectangle 29">
              <a:extLst>
                <a:ext uri="{FF2B5EF4-FFF2-40B4-BE49-F238E27FC236}">
                  <a16:creationId xmlns:a16="http://schemas.microsoft.com/office/drawing/2014/main" id="{5C187A27-E681-46F2-B57E-8A1DEE11DE9A}"/>
                </a:ext>
              </a:extLst>
            </p:cNvPr>
            <p:cNvSpPr/>
            <p:nvPr/>
          </p:nvSpPr>
          <p:spPr>
            <a:xfrm rot="10800000">
              <a:off x="3091098" y="3503899"/>
              <a:ext cx="2566660" cy="1789264"/>
            </a:xfrm>
            <a:custGeom>
              <a:avLst/>
              <a:gdLst>
                <a:gd name="connsiteX0" fmla="*/ 1175617 w 2534905"/>
                <a:gd name="connsiteY0" fmla="*/ 0 h 1809852"/>
                <a:gd name="connsiteX1" fmla="*/ 2534905 w 2534905"/>
                <a:gd name="connsiteY1" fmla="*/ 0 h 1809852"/>
                <a:gd name="connsiteX2" fmla="*/ 2534905 w 2534905"/>
                <a:gd name="connsiteY2" fmla="*/ 386082 h 1809852"/>
                <a:gd name="connsiteX3" fmla="*/ 1184707 w 2534905"/>
                <a:gd name="connsiteY3" fmla="*/ 386082 h 1809852"/>
                <a:gd name="connsiteX4" fmla="*/ 281517 w 2534905"/>
                <a:gd name="connsiteY4" fmla="*/ 997020 h 1809852"/>
                <a:gd name="connsiteX5" fmla="*/ 1183118 w 2534905"/>
                <a:gd name="connsiteY5" fmla="*/ 1721379 h 1809852"/>
                <a:gd name="connsiteX6" fmla="*/ 12 w 2534905"/>
                <a:gd name="connsiteY6" fmla="*/ 921450 h 1809852"/>
                <a:gd name="connsiteX7" fmla="*/ 1175617 w 2534905"/>
                <a:gd name="connsiteY7" fmla="*/ 473 h 1809852"/>
                <a:gd name="connsiteX8" fmla="*/ 1175617 w 2534905"/>
                <a:gd name="connsiteY8" fmla="*/ 0 h 1809852"/>
                <a:gd name="connsiteX0" fmla="*/ 1175617 w 2534905"/>
                <a:gd name="connsiteY0" fmla="*/ 0 h 1809852"/>
                <a:gd name="connsiteX1" fmla="*/ 2534905 w 2534905"/>
                <a:gd name="connsiteY1" fmla="*/ 0 h 1809852"/>
                <a:gd name="connsiteX2" fmla="*/ 2534905 w 2534905"/>
                <a:gd name="connsiteY2" fmla="*/ 386082 h 1809852"/>
                <a:gd name="connsiteX3" fmla="*/ 1184707 w 2534905"/>
                <a:gd name="connsiteY3" fmla="*/ 386082 h 1809852"/>
                <a:gd name="connsiteX4" fmla="*/ 281517 w 2534905"/>
                <a:gd name="connsiteY4" fmla="*/ 997020 h 1809852"/>
                <a:gd name="connsiteX5" fmla="*/ 1183118 w 2534905"/>
                <a:gd name="connsiteY5" fmla="*/ 1721379 h 1809852"/>
                <a:gd name="connsiteX6" fmla="*/ 12 w 2534905"/>
                <a:gd name="connsiteY6" fmla="*/ 921450 h 1809852"/>
                <a:gd name="connsiteX7" fmla="*/ 1175617 w 2534905"/>
                <a:gd name="connsiteY7" fmla="*/ 473 h 1809852"/>
                <a:gd name="connsiteX8" fmla="*/ 1175617 w 2534905"/>
                <a:gd name="connsiteY8" fmla="*/ 0 h 1809852"/>
                <a:gd name="connsiteX0" fmla="*/ 1207346 w 2566634"/>
                <a:gd name="connsiteY0" fmla="*/ 0 h 1812297"/>
                <a:gd name="connsiteX1" fmla="*/ 2566634 w 2566634"/>
                <a:gd name="connsiteY1" fmla="*/ 0 h 1812297"/>
                <a:gd name="connsiteX2" fmla="*/ 2566634 w 2566634"/>
                <a:gd name="connsiteY2" fmla="*/ 386082 h 1812297"/>
                <a:gd name="connsiteX3" fmla="*/ 1216436 w 2566634"/>
                <a:gd name="connsiteY3" fmla="*/ 386082 h 1812297"/>
                <a:gd name="connsiteX4" fmla="*/ 313246 w 2566634"/>
                <a:gd name="connsiteY4" fmla="*/ 997020 h 1812297"/>
                <a:gd name="connsiteX5" fmla="*/ 1214847 w 2566634"/>
                <a:gd name="connsiteY5" fmla="*/ 1721379 h 1812297"/>
                <a:gd name="connsiteX6" fmla="*/ 11 w 2566634"/>
                <a:gd name="connsiteY6" fmla="*/ 935873 h 1812297"/>
                <a:gd name="connsiteX7" fmla="*/ 1207346 w 2566634"/>
                <a:gd name="connsiteY7" fmla="*/ 473 h 1812297"/>
                <a:gd name="connsiteX8" fmla="*/ 1207346 w 2566634"/>
                <a:gd name="connsiteY8" fmla="*/ 0 h 1812297"/>
                <a:gd name="connsiteX0" fmla="*/ 1207796 w 2567084"/>
                <a:gd name="connsiteY0" fmla="*/ 0 h 1812297"/>
                <a:gd name="connsiteX1" fmla="*/ 2567084 w 2567084"/>
                <a:gd name="connsiteY1" fmla="*/ 0 h 1812297"/>
                <a:gd name="connsiteX2" fmla="*/ 2567084 w 2567084"/>
                <a:gd name="connsiteY2" fmla="*/ 386082 h 1812297"/>
                <a:gd name="connsiteX3" fmla="*/ 1216886 w 2567084"/>
                <a:gd name="connsiteY3" fmla="*/ 386082 h 1812297"/>
                <a:gd name="connsiteX4" fmla="*/ 313696 w 2567084"/>
                <a:gd name="connsiteY4" fmla="*/ 997020 h 1812297"/>
                <a:gd name="connsiteX5" fmla="*/ 1215297 w 2567084"/>
                <a:gd name="connsiteY5" fmla="*/ 1721379 h 1812297"/>
                <a:gd name="connsiteX6" fmla="*/ 461 w 2567084"/>
                <a:gd name="connsiteY6" fmla="*/ 935873 h 1812297"/>
                <a:gd name="connsiteX7" fmla="*/ 1207796 w 2567084"/>
                <a:gd name="connsiteY7" fmla="*/ 473 h 1812297"/>
                <a:gd name="connsiteX8" fmla="*/ 1207796 w 2567084"/>
                <a:gd name="connsiteY8" fmla="*/ 0 h 1812297"/>
                <a:gd name="connsiteX0" fmla="*/ 1207796 w 2567084"/>
                <a:gd name="connsiteY0" fmla="*/ 0 h 1791348"/>
                <a:gd name="connsiteX1" fmla="*/ 2567084 w 2567084"/>
                <a:gd name="connsiteY1" fmla="*/ 0 h 1791348"/>
                <a:gd name="connsiteX2" fmla="*/ 2567084 w 2567084"/>
                <a:gd name="connsiteY2" fmla="*/ 386082 h 1791348"/>
                <a:gd name="connsiteX3" fmla="*/ 1216886 w 2567084"/>
                <a:gd name="connsiteY3" fmla="*/ 386082 h 1791348"/>
                <a:gd name="connsiteX4" fmla="*/ 313696 w 2567084"/>
                <a:gd name="connsiteY4" fmla="*/ 997020 h 1791348"/>
                <a:gd name="connsiteX5" fmla="*/ 1215297 w 2567084"/>
                <a:gd name="connsiteY5" fmla="*/ 1721379 h 1791348"/>
                <a:gd name="connsiteX6" fmla="*/ 461 w 2567084"/>
                <a:gd name="connsiteY6" fmla="*/ 935873 h 1791348"/>
                <a:gd name="connsiteX7" fmla="*/ 1207796 w 2567084"/>
                <a:gd name="connsiteY7" fmla="*/ 473 h 1791348"/>
                <a:gd name="connsiteX8" fmla="*/ 1207796 w 2567084"/>
                <a:gd name="connsiteY8" fmla="*/ 0 h 1791348"/>
                <a:gd name="connsiteX0" fmla="*/ 1207796 w 2567084"/>
                <a:gd name="connsiteY0" fmla="*/ 0 h 1801236"/>
                <a:gd name="connsiteX1" fmla="*/ 2567084 w 2567084"/>
                <a:gd name="connsiteY1" fmla="*/ 0 h 1801236"/>
                <a:gd name="connsiteX2" fmla="*/ 2567084 w 2567084"/>
                <a:gd name="connsiteY2" fmla="*/ 386082 h 1801236"/>
                <a:gd name="connsiteX3" fmla="*/ 1216886 w 2567084"/>
                <a:gd name="connsiteY3" fmla="*/ 386082 h 1801236"/>
                <a:gd name="connsiteX4" fmla="*/ 313696 w 2567084"/>
                <a:gd name="connsiteY4" fmla="*/ 997020 h 1801236"/>
                <a:gd name="connsiteX5" fmla="*/ 1215297 w 2567084"/>
                <a:gd name="connsiteY5" fmla="*/ 1721379 h 1801236"/>
                <a:gd name="connsiteX6" fmla="*/ 461 w 2567084"/>
                <a:gd name="connsiteY6" fmla="*/ 935873 h 1801236"/>
                <a:gd name="connsiteX7" fmla="*/ 1207796 w 2567084"/>
                <a:gd name="connsiteY7" fmla="*/ 473 h 1801236"/>
                <a:gd name="connsiteX8" fmla="*/ 1207796 w 2567084"/>
                <a:gd name="connsiteY8" fmla="*/ 0 h 1801236"/>
                <a:gd name="connsiteX0" fmla="*/ 1207796 w 2567084"/>
                <a:gd name="connsiteY0" fmla="*/ 0 h 1811853"/>
                <a:gd name="connsiteX1" fmla="*/ 2567084 w 2567084"/>
                <a:gd name="connsiteY1" fmla="*/ 0 h 1811853"/>
                <a:gd name="connsiteX2" fmla="*/ 2567084 w 2567084"/>
                <a:gd name="connsiteY2" fmla="*/ 386082 h 1811853"/>
                <a:gd name="connsiteX3" fmla="*/ 1216886 w 2567084"/>
                <a:gd name="connsiteY3" fmla="*/ 386082 h 1811853"/>
                <a:gd name="connsiteX4" fmla="*/ 313696 w 2567084"/>
                <a:gd name="connsiteY4" fmla="*/ 997020 h 1811853"/>
                <a:gd name="connsiteX5" fmla="*/ 1215297 w 2567084"/>
                <a:gd name="connsiteY5" fmla="*/ 1721379 h 1811853"/>
                <a:gd name="connsiteX6" fmla="*/ 461 w 2567084"/>
                <a:gd name="connsiteY6" fmla="*/ 935873 h 1811853"/>
                <a:gd name="connsiteX7" fmla="*/ 1207796 w 2567084"/>
                <a:gd name="connsiteY7" fmla="*/ 473 h 1811853"/>
                <a:gd name="connsiteX8" fmla="*/ 1207796 w 2567084"/>
                <a:gd name="connsiteY8" fmla="*/ 0 h 1811853"/>
                <a:gd name="connsiteX0" fmla="*/ 1207796 w 2567084"/>
                <a:gd name="connsiteY0" fmla="*/ 0 h 1813194"/>
                <a:gd name="connsiteX1" fmla="*/ 2567084 w 2567084"/>
                <a:gd name="connsiteY1" fmla="*/ 0 h 1813194"/>
                <a:gd name="connsiteX2" fmla="*/ 2567084 w 2567084"/>
                <a:gd name="connsiteY2" fmla="*/ 386082 h 1813194"/>
                <a:gd name="connsiteX3" fmla="*/ 1216886 w 2567084"/>
                <a:gd name="connsiteY3" fmla="*/ 386082 h 1813194"/>
                <a:gd name="connsiteX4" fmla="*/ 313696 w 2567084"/>
                <a:gd name="connsiteY4" fmla="*/ 997020 h 1813194"/>
                <a:gd name="connsiteX5" fmla="*/ 1215297 w 2567084"/>
                <a:gd name="connsiteY5" fmla="*/ 1721379 h 1813194"/>
                <a:gd name="connsiteX6" fmla="*/ 461 w 2567084"/>
                <a:gd name="connsiteY6" fmla="*/ 935873 h 1813194"/>
                <a:gd name="connsiteX7" fmla="*/ 1207796 w 2567084"/>
                <a:gd name="connsiteY7" fmla="*/ 473 h 1813194"/>
                <a:gd name="connsiteX8" fmla="*/ 1207796 w 2567084"/>
                <a:gd name="connsiteY8" fmla="*/ 0 h 1813194"/>
                <a:gd name="connsiteX0" fmla="*/ 1207372 w 2566660"/>
                <a:gd name="connsiteY0" fmla="*/ 0 h 1813194"/>
                <a:gd name="connsiteX1" fmla="*/ 2566660 w 2566660"/>
                <a:gd name="connsiteY1" fmla="*/ 0 h 1813194"/>
                <a:gd name="connsiteX2" fmla="*/ 2566660 w 2566660"/>
                <a:gd name="connsiteY2" fmla="*/ 386082 h 1813194"/>
                <a:gd name="connsiteX3" fmla="*/ 1216462 w 2566660"/>
                <a:gd name="connsiteY3" fmla="*/ 386082 h 1813194"/>
                <a:gd name="connsiteX4" fmla="*/ 313272 w 2566660"/>
                <a:gd name="connsiteY4" fmla="*/ 997020 h 1813194"/>
                <a:gd name="connsiteX5" fmla="*/ 1214873 w 2566660"/>
                <a:gd name="connsiteY5" fmla="*/ 1721379 h 1813194"/>
                <a:gd name="connsiteX6" fmla="*/ 37 w 2566660"/>
                <a:gd name="connsiteY6" fmla="*/ 935873 h 1813194"/>
                <a:gd name="connsiteX7" fmla="*/ 1207372 w 2566660"/>
                <a:gd name="connsiteY7" fmla="*/ 473 h 1813194"/>
                <a:gd name="connsiteX8" fmla="*/ 1207372 w 2566660"/>
                <a:gd name="connsiteY8" fmla="*/ 0 h 1813194"/>
                <a:gd name="connsiteX0" fmla="*/ 1207372 w 2566660"/>
                <a:gd name="connsiteY0" fmla="*/ 0 h 1795638"/>
                <a:gd name="connsiteX1" fmla="*/ 2566660 w 2566660"/>
                <a:gd name="connsiteY1" fmla="*/ 0 h 1795638"/>
                <a:gd name="connsiteX2" fmla="*/ 2566660 w 2566660"/>
                <a:gd name="connsiteY2" fmla="*/ 386082 h 1795638"/>
                <a:gd name="connsiteX3" fmla="*/ 1216462 w 2566660"/>
                <a:gd name="connsiteY3" fmla="*/ 386082 h 1795638"/>
                <a:gd name="connsiteX4" fmla="*/ 313272 w 2566660"/>
                <a:gd name="connsiteY4" fmla="*/ 997020 h 1795638"/>
                <a:gd name="connsiteX5" fmla="*/ 1314886 w 2566660"/>
                <a:gd name="connsiteY5" fmla="*/ 1699948 h 1795638"/>
                <a:gd name="connsiteX6" fmla="*/ 37 w 2566660"/>
                <a:gd name="connsiteY6" fmla="*/ 935873 h 1795638"/>
                <a:gd name="connsiteX7" fmla="*/ 1207372 w 2566660"/>
                <a:gd name="connsiteY7" fmla="*/ 473 h 1795638"/>
                <a:gd name="connsiteX8" fmla="*/ 1207372 w 2566660"/>
                <a:gd name="connsiteY8" fmla="*/ 0 h 1795638"/>
                <a:gd name="connsiteX0" fmla="*/ 1207372 w 2566660"/>
                <a:gd name="connsiteY0" fmla="*/ 0 h 1784067"/>
                <a:gd name="connsiteX1" fmla="*/ 2566660 w 2566660"/>
                <a:gd name="connsiteY1" fmla="*/ 0 h 1784067"/>
                <a:gd name="connsiteX2" fmla="*/ 2566660 w 2566660"/>
                <a:gd name="connsiteY2" fmla="*/ 386082 h 1784067"/>
                <a:gd name="connsiteX3" fmla="*/ 1216462 w 2566660"/>
                <a:gd name="connsiteY3" fmla="*/ 386082 h 1784067"/>
                <a:gd name="connsiteX4" fmla="*/ 313272 w 2566660"/>
                <a:gd name="connsiteY4" fmla="*/ 997020 h 1784067"/>
                <a:gd name="connsiteX5" fmla="*/ 1314886 w 2566660"/>
                <a:gd name="connsiteY5" fmla="*/ 1685660 h 1784067"/>
                <a:gd name="connsiteX6" fmla="*/ 37 w 2566660"/>
                <a:gd name="connsiteY6" fmla="*/ 935873 h 1784067"/>
                <a:gd name="connsiteX7" fmla="*/ 1207372 w 2566660"/>
                <a:gd name="connsiteY7" fmla="*/ 473 h 1784067"/>
                <a:gd name="connsiteX8" fmla="*/ 1207372 w 2566660"/>
                <a:gd name="connsiteY8" fmla="*/ 0 h 1784067"/>
                <a:gd name="connsiteX0" fmla="*/ 1207372 w 2566660"/>
                <a:gd name="connsiteY0" fmla="*/ 0 h 1784067"/>
                <a:gd name="connsiteX1" fmla="*/ 2566660 w 2566660"/>
                <a:gd name="connsiteY1" fmla="*/ 0 h 1784067"/>
                <a:gd name="connsiteX2" fmla="*/ 2566660 w 2566660"/>
                <a:gd name="connsiteY2" fmla="*/ 386082 h 1784067"/>
                <a:gd name="connsiteX3" fmla="*/ 1216462 w 2566660"/>
                <a:gd name="connsiteY3" fmla="*/ 386082 h 1784067"/>
                <a:gd name="connsiteX4" fmla="*/ 313272 w 2566660"/>
                <a:gd name="connsiteY4" fmla="*/ 997020 h 1784067"/>
                <a:gd name="connsiteX5" fmla="*/ 1314886 w 2566660"/>
                <a:gd name="connsiteY5" fmla="*/ 1685660 h 1784067"/>
                <a:gd name="connsiteX6" fmla="*/ 37 w 2566660"/>
                <a:gd name="connsiteY6" fmla="*/ 935873 h 1784067"/>
                <a:gd name="connsiteX7" fmla="*/ 1207372 w 2566660"/>
                <a:gd name="connsiteY7" fmla="*/ 473 h 1784067"/>
                <a:gd name="connsiteX8" fmla="*/ 1207372 w 2566660"/>
                <a:gd name="connsiteY8" fmla="*/ 0 h 1784067"/>
                <a:gd name="connsiteX0" fmla="*/ 1207372 w 2566660"/>
                <a:gd name="connsiteY0" fmla="*/ 0 h 1784067"/>
                <a:gd name="connsiteX1" fmla="*/ 2566660 w 2566660"/>
                <a:gd name="connsiteY1" fmla="*/ 0 h 1784067"/>
                <a:gd name="connsiteX2" fmla="*/ 2566660 w 2566660"/>
                <a:gd name="connsiteY2" fmla="*/ 386082 h 1784067"/>
                <a:gd name="connsiteX3" fmla="*/ 1216462 w 2566660"/>
                <a:gd name="connsiteY3" fmla="*/ 386082 h 1784067"/>
                <a:gd name="connsiteX4" fmla="*/ 313272 w 2566660"/>
                <a:gd name="connsiteY4" fmla="*/ 997020 h 1784067"/>
                <a:gd name="connsiteX5" fmla="*/ 1314886 w 2566660"/>
                <a:gd name="connsiteY5" fmla="*/ 1685660 h 1784067"/>
                <a:gd name="connsiteX6" fmla="*/ 37 w 2566660"/>
                <a:gd name="connsiteY6" fmla="*/ 935873 h 1784067"/>
                <a:gd name="connsiteX7" fmla="*/ 1207372 w 2566660"/>
                <a:gd name="connsiteY7" fmla="*/ 473 h 1784067"/>
                <a:gd name="connsiteX8" fmla="*/ 1207372 w 2566660"/>
                <a:gd name="connsiteY8" fmla="*/ 0 h 1784067"/>
                <a:gd name="connsiteX0" fmla="*/ 1207372 w 2566660"/>
                <a:gd name="connsiteY0" fmla="*/ 0 h 1789264"/>
                <a:gd name="connsiteX1" fmla="*/ 2566660 w 2566660"/>
                <a:gd name="connsiteY1" fmla="*/ 0 h 1789264"/>
                <a:gd name="connsiteX2" fmla="*/ 2566660 w 2566660"/>
                <a:gd name="connsiteY2" fmla="*/ 386082 h 1789264"/>
                <a:gd name="connsiteX3" fmla="*/ 1216462 w 2566660"/>
                <a:gd name="connsiteY3" fmla="*/ 386082 h 1789264"/>
                <a:gd name="connsiteX4" fmla="*/ 313272 w 2566660"/>
                <a:gd name="connsiteY4" fmla="*/ 997020 h 1789264"/>
                <a:gd name="connsiteX5" fmla="*/ 1314886 w 2566660"/>
                <a:gd name="connsiteY5" fmla="*/ 1685660 h 1789264"/>
                <a:gd name="connsiteX6" fmla="*/ 37 w 2566660"/>
                <a:gd name="connsiteY6" fmla="*/ 935873 h 1789264"/>
                <a:gd name="connsiteX7" fmla="*/ 1207372 w 2566660"/>
                <a:gd name="connsiteY7" fmla="*/ 473 h 1789264"/>
                <a:gd name="connsiteX8" fmla="*/ 1207372 w 2566660"/>
                <a:gd name="connsiteY8" fmla="*/ 0 h 178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6660" h="1789264">
                  <a:moveTo>
                    <a:pt x="1207372" y="0"/>
                  </a:moveTo>
                  <a:lnTo>
                    <a:pt x="2566660" y="0"/>
                  </a:lnTo>
                  <a:lnTo>
                    <a:pt x="2566660" y="386082"/>
                  </a:lnTo>
                  <a:lnTo>
                    <a:pt x="1216462" y="386082"/>
                  </a:lnTo>
                  <a:cubicBezTo>
                    <a:pt x="792910" y="393759"/>
                    <a:pt x="369863" y="541922"/>
                    <a:pt x="313272" y="997020"/>
                  </a:cubicBezTo>
                  <a:cubicBezTo>
                    <a:pt x="270385" y="1456741"/>
                    <a:pt x="724588" y="1931544"/>
                    <a:pt x="1314886" y="1685660"/>
                  </a:cubicBezTo>
                  <a:cubicBezTo>
                    <a:pt x="1005782" y="1919067"/>
                    <a:pt x="4004" y="1794352"/>
                    <a:pt x="37" y="935873"/>
                  </a:cubicBezTo>
                  <a:cubicBezTo>
                    <a:pt x="-6614" y="195373"/>
                    <a:pt x="891136" y="4432"/>
                    <a:pt x="1207372" y="473"/>
                  </a:cubicBezTo>
                  <a:lnTo>
                    <a:pt x="120737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Isosceles Triangle 25">
              <a:extLst>
                <a:ext uri="{FF2B5EF4-FFF2-40B4-BE49-F238E27FC236}">
                  <a16:creationId xmlns:a16="http://schemas.microsoft.com/office/drawing/2014/main" id="{1F4694BE-D826-4A1E-B91E-5DE0D7396AA3}"/>
                </a:ext>
              </a:extLst>
            </p:cNvPr>
            <p:cNvSpPr/>
            <p:nvPr/>
          </p:nvSpPr>
          <p:spPr>
            <a:xfrm rot="16200000">
              <a:off x="2513828" y="4760131"/>
              <a:ext cx="535692" cy="6437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7" name="그룹 37">
            <a:extLst>
              <a:ext uri="{FF2B5EF4-FFF2-40B4-BE49-F238E27FC236}">
                <a16:creationId xmlns:a16="http://schemas.microsoft.com/office/drawing/2014/main" id="{B4350F3B-5B1E-4B37-93E9-95C9F6D1B921}"/>
              </a:ext>
            </a:extLst>
          </p:cNvPr>
          <p:cNvGrpSpPr/>
          <p:nvPr/>
        </p:nvGrpSpPr>
        <p:grpSpPr>
          <a:xfrm>
            <a:off x="4372289" y="3598954"/>
            <a:ext cx="2499452" cy="1423077"/>
            <a:chOff x="2848289" y="3540714"/>
            <a:chExt cx="2499452" cy="1423077"/>
          </a:xfrm>
          <a:solidFill>
            <a:schemeClr val="accent1">
              <a:lumMod val="75000"/>
            </a:schemeClr>
          </a:solidFill>
        </p:grpSpPr>
        <p:sp>
          <p:nvSpPr>
            <p:cNvPr id="28" name="Rectangle 28">
              <a:extLst>
                <a:ext uri="{FF2B5EF4-FFF2-40B4-BE49-F238E27FC236}">
                  <a16:creationId xmlns:a16="http://schemas.microsoft.com/office/drawing/2014/main" id="{DF43AD73-C1D9-4740-8C94-74BA09DE341F}"/>
                </a:ext>
              </a:extLst>
            </p:cNvPr>
            <p:cNvSpPr/>
            <p:nvPr/>
          </p:nvSpPr>
          <p:spPr>
            <a:xfrm rot="10800000">
              <a:off x="3479361" y="3540714"/>
              <a:ext cx="1868380" cy="1366361"/>
            </a:xfrm>
            <a:custGeom>
              <a:avLst/>
              <a:gdLst>
                <a:gd name="connsiteX0" fmla="*/ 902987 w 1868306"/>
                <a:gd name="connsiteY0" fmla="*/ 0 h 1356095"/>
                <a:gd name="connsiteX1" fmla="*/ 903021 w 1868306"/>
                <a:gd name="connsiteY1" fmla="*/ 5072 h 1356095"/>
                <a:gd name="connsiteX2" fmla="*/ 1868306 w 1868306"/>
                <a:gd name="connsiteY2" fmla="*/ 5072 h 1356095"/>
                <a:gd name="connsiteX3" fmla="*/ 1868306 w 1868306"/>
                <a:gd name="connsiteY3" fmla="*/ 391154 h 1356095"/>
                <a:gd name="connsiteX4" fmla="*/ 897279 w 1868306"/>
                <a:gd name="connsiteY4" fmla="*/ 391154 h 1356095"/>
                <a:gd name="connsiteX5" fmla="*/ 897279 w 1868306"/>
                <a:gd name="connsiteY5" fmla="*/ 391144 h 1356095"/>
                <a:gd name="connsiteX6" fmla="*/ 384895 w 1868306"/>
                <a:gd name="connsiteY6" fmla="*/ 684842 h 1356095"/>
                <a:gd name="connsiteX7" fmla="*/ 388217 w 1868306"/>
                <a:gd name="connsiteY7" fmla="*/ 1117302 h 1356095"/>
                <a:gd name="connsiteX8" fmla="*/ 894654 w 1868306"/>
                <a:gd name="connsiteY8" fmla="*/ 1335893 h 1356095"/>
                <a:gd name="connsiteX9" fmla="*/ 3 w 1868306"/>
                <a:gd name="connsiteY9" fmla="*/ 673635 h 1356095"/>
                <a:gd name="connsiteX10" fmla="*/ 902987 w 1868306"/>
                <a:gd name="connsiteY10" fmla="*/ 0 h 1356095"/>
                <a:gd name="connsiteX0" fmla="*/ 902987 w 1868306"/>
                <a:gd name="connsiteY0" fmla="*/ 0 h 1356095"/>
                <a:gd name="connsiteX1" fmla="*/ 903021 w 1868306"/>
                <a:gd name="connsiteY1" fmla="*/ 5072 h 1356095"/>
                <a:gd name="connsiteX2" fmla="*/ 1868306 w 1868306"/>
                <a:gd name="connsiteY2" fmla="*/ 5072 h 1356095"/>
                <a:gd name="connsiteX3" fmla="*/ 1868306 w 1868306"/>
                <a:gd name="connsiteY3" fmla="*/ 391154 h 1356095"/>
                <a:gd name="connsiteX4" fmla="*/ 897279 w 1868306"/>
                <a:gd name="connsiteY4" fmla="*/ 391154 h 1356095"/>
                <a:gd name="connsiteX5" fmla="*/ 897279 w 1868306"/>
                <a:gd name="connsiteY5" fmla="*/ 391144 h 1356095"/>
                <a:gd name="connsiteX6" fmla="*/ 384895 w 1868306"/>
                <a:gd name="connsiteY6" fmla="*/ 684842 h 1356095"/>
                <a:gd name="connsiteX7" fmla="*/ 388217 w 1868306"/>
                <a:gd name="connsiteY7" fmla="*/ 1117302 h 1356095"/>
                <a:gd name="connsiteX8" fmla="*/ 894654 w 1868306"/>
                <a:gd name="connsiteY8" fmla="*/ 1335893 h 1356095"/>
                <a:gd name="connsiteX9" fmla="*/ 3 w 1868306"/>
                <a:gd name="connsiteY9" fmla="*/ 673635 h 1356095"/>
                <a:gd name="connsiteX10" fmla="*/ 902987 w 1868306"/>
                <a:gd name="connsiteY10" fmla="*/ 0 h 1356095"/>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3 w 1868306"/>
                <a:gd name="connsiteY0" fmla="*/ 668563 h 1350999"/>
                <a:gd name="connsiteX1" fmla="*/ 903021 w 1868306"/>
                <a:gd name="connsiteY1" fmla="*/ 0 h 1350999"/>
                <a:gd name="connsiteX2" fmla="*/ 1868306 w 1868306"/>
                <a:gd name="connsiteY2" fmla="*/ 0 h 1350999"/>
                <a:gd name="connsiteX3" fmla="*/ 1868306 w 1868306"/>
                <a:gd name="connsiteY3" fmla="*/ 386082 h 1350999"/>
                <a:gd name="connsiteX4" fmla="*/ 897279 w 1868306"/>
                <a:gd name="connsiteY4" fmla="*/ 386082 h 1350999"/>
                <a:gd name="connsiteX5" fmla="*/ 897279 w 1868306"/>
                <a:gd name="connsiteY5" fmla="*/ 386072 h 1350999"/>
                <a:gd name="connsiteX6" fmla="*/ 384895 w 1868306"/>
                <a:gd name="connsiteY6" fmla="*/ 679770 h 1350999"/>
                <a:gd name="connsiteX7" fmla="*/ 388217 w 1868306"/>
                <a:gd name="connsiteY7" fmla="*/ 1112230 h 1350999"/>
                <a:gd name="connsiteX8" fmla="*/ 894654 w 1868306"/>
                <a:gd name="connsiteY8" fmla="*/ 1330821 h 1350999"/>
                <a:gd name="connsiteX9" fmla="*/ 3 w 1868306"/>
                <a:gd name="connsiteY9" fmla="*/ 668563 h 1350999"/>
                <a:gd name="connsiteX0" fmla="*/ 6 w 1868309"/>
                <a:gd name="connsiteY0" fmla="*/ 668563 h 1367962"/>
                <a:gd name="connsiteX1" fmla="*/ 903024 w 1868309"/>
                <a:gd name="connsiteY1" fmla="*/ 0 h 1367962"/>
                <a:gd name="connsiteX2" fmla="*/ 1868309 w 1868309"/>
                <a:gd name="connsiteY2" fmla="*/ 0 h 1367962"/>
                <a:gd name="connsiteX3" fmla="*/ 1868309 w 1868309"/>
                <a:gd name="connsiteY3" fmla="*/ 386082 h 1367962"/>
                <a:gd name="connsiteX4" fmla="*/ 897282 w 1868309"/>
                <a:gd name="connsiteY4" fmla="*/ 386082 h 1367962"/>
                <a:gd name="connsiteX5" fmla="*/ 897282 w 1868309"/>
                <a:gd name="connsiteY5" fmla="*/ 386072 h 1367962"/>
                <a:gd name="connsiteX6" fmla="*/ 384898 w 1868309"/>
                <a:gd name="connsiteY6" fmla="*/ 679770 h 1367962"/>
                <a:gd name="connsiteX7" fmla="*/ 388220 w 1868309"/>
                <a:gd name="connsiteY7" fmla="*/ 1112230 h 1367962"/>
                <a:gd name="connsiteX8" fmla="*/ 894657 w 1868309"/>
                <a:gd name="connsiteY8" fmla="*/ 1330821 h 1367962"/>
                <a:gd name="connsiteX9" fmla="*/ 6 w 1868309"/>
                <a:gd name="connsiteY9" fmla="*/ 668563 h 1367962"/>
                <a:gd name="connsiteX0" fmla="*/ 498 w 1868801"/>
                <a:gd name="connsiteY0" fmla="*/ 668563 h 1365568"/>
                <a:gd name="connsiteX1" fmla="*/ 903516 w 1868801"/>
                <a:gd name="connsiteY1" fmla="*/ 0 h 1365568"/>
                <a:gd name="connsiteX2" fmla="*/ 1868801 w 1868801"/>
                <a:gd name="connsiteY2" fmla="*/ 0 h 1365568"/>
                <a:gd name="connsiteX3" fmla="*/ 1868801 w 1868801"/>
                <a:gd name="connsiteY3" fmla="*/ 386082 h 1365568"/>
                <a:gd name="connsiteX4" fmla="*/ 897774 w 1868801"/>
                <a:gd name="connsiteY4" fmla="*/ 386082 h 1365568"/>
                <a:gd name="connsiteX5" fmla="*/ 897774 w 1868801"/>
                <a:gd name="connsiteY5" fmla="*/ 386072 h 1365568"/>
                <a:gd name="connsiteX6" fmla="*/ 385390 w 1868801"/>
                <a:gd name="connsiteY6" fmla="*/ 679770 h 1365568"/>
                <a:gd name="connsiteX7" fmla="*/ 388712 w 1868801"/>
                <a:gd name="connsiteY7" fmla="*/ 1112230 h 1365568"/>
                <a:gd name="connsiteX8" fmla="*/ 895149 w 1868801"/>
                <a:gd name="connsiteY8" fmla="*/ 1330821 h 1365568"/>
                <a:gd name="connsiteX9" fmla="*/ 498 w 1868801"/>
                <a:gd name="connsiteY9" fmla="*/ 668563 h 1365568"/>
                <a:gd name="connsiteX0" fmla="*/ 681 w 1868984"/>
                <a:gd name="connsiteY0" fmla="*/ 668563 h 1367232"/>
                <a:gd name="connsiteX1" fmla="*/ 903699 w 1868984"/>
                <a:gd name="connsiteY1" fmla="*/ 0 h 1367232"/>
                <a:gd name="connsiteX2" fmla="*/ 1868984 w 1868984"/>
                <a:gd name="connsiteY2" fmla="*/ 0 h 1367232"/>
                <a:gd name="connsiteX3" fmla="*/ 1868984 w 1868984"/>
                <a:gd name="connsiteY3" fmla="*/ 386082 h 1367232"/>
                <a:gd name="connsiteX4" fmla="*/ 897957 w 1868984"/>
                <a:gd name="connsiteY4" fmla="*/ 386082 h 1367232"/>
                <a:gd name="connsiteX5" fmla="*/ 897957 w 1868984"/>
                <a:gd name="connsiteY5" fmla="*/ 386072 h 1367232"/>
                <a:gd name="connsiteX6" fmla="*/ 385573 w 1868984"/>
                <a:gd name="connsiteY6" fmla="*/ 679770 h 1367232"/>
                <a:gd name="connsiteX7" fmla="*/ 388895 w 1868984"/>
                <a:gd name="connsiteY7" fmla="*/ 1112230 h 1367232"/>
                <a:gd name="connsiteX8" fmla="*/ 895332 w 1868984"/>
                <a:gd name="connsiteY8" fmla="*/ 1330821 h 1367232"/>
                <a:gd name="connsiteX9" fmla="*/ 681 w 1868984"/>
                <a:gd name="connsiteY9" fmla="*/ 668563 h 1367232"/>
                <a:gd name="connsiteX0" fmla="*/ 2927 w 1871230"/>
                <a:gd name="connsiteY0" fmla="*/ 668563 h 1368608"/>
                <a:gd name="connsiteX1" fmla="*/ 905945 w 1871230"/>
                <a:gd name="connsiteY1" fmla="*/ 0 h 1368608"/>
                <a:gd name="connsiteX2" fmla="*/ 1871230 w 1871230"/>
                <a:gd name="connsiteY2" fmla="*/ 0 h 1368608"/>
                <a:gd name="connsiteX3" fmla="*/ 1871230 w 1871230"/>
                <a:gd name="connsiteY3" fmla="*/ 386082 h 1368608"/>
                <a:gd name="connsiteX4" fmla="*/ 900203 w 1871230"/>
                <a:gd name="connsiteY4" fmla="*/ 386082 h 1368608"/>
                <a:gd name="connsiteX5" fmla="*/ 900203 w 1871230"/>
                <a:gd name="connsiteY5" fmla="*/ 386072 h 1368608"/>
                <a:gd name="connsiteX6" fmla="*/ 387819 w 1871230"/>
                <a:gd name="connsiteY6" fmla="*/ 679770 h 1368608"/>
                <a:gd name="connsiteX7" fmla="*/ 391141 w 1871230"/>
                <a:gd name="connsiteY7" fmla="*/ 1112230 h 1368608"/>
                <a:gd name="connsiteX8" fmla="*/ 897578 w 1871230"/>
                <a:gd name="connsiteY8" fmla="*/ 1330821 h 1368608"/>
                <a:gd name="connsiteX9" fmla="*/ 2927 w 1871230"/>
                <a:gd name="connsiteY9" fmla="*/ 668563 h 1368608"/>
                <a:gd name="connsiteX0" fmla="*/ 682 w 1868985"/>
                <a:gd name="connsiteY0" fmla="*/ 668563 h 1368828"/>
                <a:gd name="connsiteX1" fmla="*/ 903700 w 1868985"/>
                <a:gd name="connsiteY1" fmla="*/ 0 h 1368828"/>
                <a:gd name="connsiteX2" fmla="*/ 1868985 w 1868985"/>
                <a:gd name="connsiteY2" fmla="*/ 0 h 1368828"/>
                <a:gd name="connsiteX3" fmla="*/ 1868985 w 1868985"/>
                <a:gd name="connsiteY3" fmla="*/ 386082 h 1368828"/>
                <a:gd name="connsiteX4" fmla="*/ 897958 w 1868985"/>
                <a:gd name="connsiteY4" fmla="*/ 386082 h 1368828"/>
                <a:gd name="connsiteX5" fmla="*/ 897958 w 1868985"/>
                <a:gd name="connsiteY5" fmla="*/ 386072 h 1368828"/>
                <a:gd name="connsiteX6" fmla="*/ 385574 w 1868985"/>
                <a:gd name="connsiteY6" fmla="*/ 679770 h 1368828"/>
                <a:gd name="connsiteX7" fmla="*/ 388896 w 1868985"/>
                <a:gd name="connsiteY7" fmla="*/ 1112230 h 1368828"/>
                <a:gd name="connsiteX8" fmla="*/ 895333 w 1868985"/>
                <a:gd name="connsiteY8" fmla="*/ 1330821 h 1368828"/>
                <a:gd name="connsiteX9" fmla="*/ 682 w 1868985"/>
                <a:gd name="connsiteY9" fmla="*/ 668563 h 1368828"/>
                <a:gd name="connsiteX0" fmla="*/ 214 w 1868517"/>
                <a:gd name="connsiteY0" fmla="*/ 668563 h 1369051"/>
                <a:gd name="connsiteX1" fmla="*/ 903232 w 1868517"/>
                <a:gd name="connsiteY1" fmla="*/ 0 h 1369051"/>
                <a:gd name="connsiteX2" fmla="*/ 1868517 w 1868517"/>
                <a:gd name="connsiteY2" fmla="*/ 0 h 1369051"/>
                <a:gd name="connsiteX3" fmla="*/ 1868517 w 1868517"/>
                <a:gd name="connsiteY3" fmla="*/ 386082 h 1369051"/>
                <a:gd name="connsiteX4" fmla="*/ 897490 w 1868517"/>
                <a:gd name="connsiteY4" fmla="*/ 386082 h 1369051"/>
                <a:gd name="connsiteX5" fmla="*/ 897490 w 1868517"/>
                <a:gd name="connsiteY5" fmla="*/ 386072 h 1369051"/>
                <a:gd name="connsiteX6" fmla="*/ 385106 w 1868517"/>
                <a:gd name="connsiteY6" fmla="*/ 679770 h 1369051"/>
                <a:gd name="connsiteX7" fmla="*/ 388428 w 1868517"/>
                <a:gd name="connsiteY7" fmla="*/ 1112230 h 1369051"/>
                <a:gd name="connsiteX8" fmla="*/ 894865 w 1868517"/>
                <a:gd name="connsiteY8" fmla="*/ 1330821 h 1369051"/>
                <a:gd name="connsiteX9" fmla="*/ 214 w 1868517"/>
                <a:gd name="connsiteY9" fmla="*/ 668563 h 1369051"/>
                <a:gd name="connsiteX0" fmla="*/ 7 w 1868310"/>
                <a:gd name="connsiteY0" fmla="*/ 668563 h 1377115"/>
                <a:gd name="connsiteX1" fmla="*/ 903025 w 1868310"/>
                <a:gd name="connsiteY1" fmla="*/ 0 h 1377115"/>
                <a:gd name="connsiteX2" fmla="*/ 1868310 w 1868310"/>
                <a:gd name="connsiteY2" fmla="*/ 0 h 1377115"/>
                <a:gd name="connsiteX3" fmla="*/ 1868310 w 1868310"/>
                <a:gd name="connsiteY3" fmla="*/ 386082 h 1377115"/>
                <a:gd name="connsiteX4" fmla="*/ 897283 w 1868310"/>
                <a:gd name="connsiteY4" fmla="*/ 386082 h 1377115"/>
                <a:gd name="connsiteX5" fmla="*/ 897283 w 1868310"/>
                <a:gd name="connsiteY5" fmla="*/ 386072 h 1377115"/>
                <a:gd name="connsiteX6" fmla="*/ 384899 w 1868310"/>
                <a:gd name="connsiteY6" fmla="*/ 679770 h 1377115"/>
                <a:gd name="connsiteX7" fmla="*/ 388221 w 1868310"/>
                <a:gd name="connsiteY7" fmla="*/ 1112230 h 1377115"/>
                <a:gd name="connsiteX8" fmla="*/ 894658 w 1868310"/>
                <a:gd name="connsiteY8" fmla="*/ 1340346 h 1377115"/>
                <a:gd name="connsiteX9" fmla="*/ 7 w 1868310"/>
                <a:gd name="connsiteY9" fmla="*/ 668563 h 1377115"/>
                <a:gd name="connsiteX0" fmla="*/ 7 w 1868310"/>
                <a:gd name="connsiteY0" fmla="*/ 668563 h 1377115"/>
                <a:gd name="connsiteX1" fmla="*/ 903025 w 1868310"/>
                <a:gd name="connsiteY1" fmla="*/ 0 h 1377115"/>
                <a:gd name="connsiteX2" fmla="*/ 1868310 w 1868310"/>
                <a:gd name="connsiteY2" fmla="*/ 0 h 1377115"/>
                <a:gd name="connsiteX3" fmla="*/ 1868310 w 1868310"/>
                <a:gd name="connsiteY3" fmla="*/ 386082 h 1377115"/>
                <a:gd name="connsiteX4" fmla="*/ 897283 w 1868310"/>
                <a:gd name="connsiteY4" fmla="*/ 386082 h 1377115"/>
                <a:gd name="connsiteX5" fmla="*/ 897283 w 1868310"/>
                <a:gd name="connsiteY5" fmla="*/ 386072 h 1377115"/>
                <a:gd name="connsiteX6" fmla="*/ 384899 w 1868310"/>
                <a:gd name="connsiteY6" fmla="*/ 679770 h 1377115"/>
                <a:gd name="connsiteX7" fmla="*/ 388221 w 1868310"/>
                <a:gd name="connsiteY7" fmla="*/ 1112230 h 1377115"/>
                <a:gd name="connsiteX8" fmla="*/ 894658 w 1868310"/>
                <a:gd name="connsiteY8" fmla="*/ 1340346 h 1377115"/>
                <a:gd name="connsiteX9" fmla="*/ 7 w 1868310"/>
                <a:gd name="connsiteY9" fmla="*/ 668563 h 1377115"/>
                <a:gd name="connsiteX0" fmla="*/ 7 w 1868310"/>
                <a:gd name="connsiteY0" fmla="*/ 668563 h 1377115"/>
                <a:gd name="connsiteX1" fmla="*/ 903025 w 1868310"/>
                <a:gd name="connsiteY1" fmla="*/ 0 h 1377115"/>
                <a:gd name="connsiteX2" fmla="*/ 1868310 w 1868310"/>
                <a:gd name="connsiteY2" fmla="*/ 0 h 1377115"/>
                <a:gd name="connsiteX3" fmla="*/ 1868310 w 1868310"/>
                <a:gd name="connsiteY3" fmla="*/ 386082 h 1377115"/>
                <a:gd name="connsiteX4" fmla="*/ 897283 w 1868310"/>
                <a:gd name="connsiteY4" fmla="*/ 386082 h 1377115"/>
                <a:gd name="connsiteX5" fmla="*/ 897283 w 1868310"/>
                <a:gd name="connsiteY5" fmla="*/ 386072 h 1377115"/>
                <a:gd name="connsiteX6" fmla="*/ 384899 w 1868310"/>
                <a:gd name="connsiteY6" fmla="*/ 679770 h 1377115"/>
                <a:gd name="connsiteX7" fmla="*/ 388221 w 1868310"/>
                <a:gd name="connsiteY7" fmla="*/ 1112230 h 1377115"/>
                <a:gd name="connsiteX8" fmla="*/ 894658 w 1868310"/>
                <a:gd name="connsiteY8" fmla="*/ 1340346 h 1377115"/>
                <a:gd name="connsiteX9" fmla="*/ 7 w 1868310"/>
                <a:gd name="connsiteY9" fmla="*/ 668563 h 1377115"/>
                <a:gd name="connsiteX0" fmla="*/ 14 w 1868317"/>
                <a:gd name="connsiteY0" fmla="*/ 668563 h 1369639"/>
                <a:gd name="connsiteX1" fmla="*/ 903032 w 1868317"/>
                <a:gd name="connsiteY1" fmla="*/ 0 h 1369639"/>
                <a:gd name="connsiteX2" fmla="*/ 1868317 w 1868317"/>
                <a:gd name="connsiteY2" fmla="*/ 0 h 1369639"/>
                <a:gd name="connsiteX3" fmla="*/ 1868317 w 1868317"/>
                <a:gd name="connsiteY3" fmla="*/ 386082 h 1369639"/>
                <a:gd name="connsiteX4" fmla="*/ 897290 w 1868317"/>
                <a:gd name="connsiteY4" fmla="*/ 386082 h 1369639"/>
                <a:gd name="connsiteX5" fmla="*/ 897290 w 1868317"/>
                <a:gd name="connsiteY5" fmla="*/ 386072 h 1369639"/>
                <a:gd name="connsiteX6" fmla="*/ 384906 w 1868317"/>
                <a:gd name="connsiteY6" fmla="*/ 679770 h 1369639"/>
                <a:gd name="connsiteX7" fmla="*/ 388228 w 1868317"/>
                <a:gd name="connsiteY7" fmla="*/ 1112230 h 1369639"/>
                <a:gd name="connsiteX8" fmla="*/ 894665 w 1868317"/>
                <a:gd name="connsiteY8" fmla="*/ 1340346 h 1369639"/>
                <a:gd name="connsiteX9" fmla="*/ 14 w 1868317"/>
                <a:gd name="connsiteY9" fmla="*/ 668563 h 1369639"/>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4916 w 1868327"/>
                <a:gd name="connsiteY6" fmla="*/ 679770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12230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23768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23768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79146 w 1868327"/>
                <a:gd name="connsiteY6" fmla="*/ 668232 h 1355790"/>
                <a:gd name="connsiteX7" fmla="*/ 388238 w 1868327"/>
                <a:gd name="connsiteY7" fmla="*/ 1123768 h 1355790"/>
                <a:gd name="connsiteX8" fmla="*/ 894675 w 1868327"/>
                <a:gd name="connsiteY8" fmla="*/ 1340346 h 1355790"/>
                <a:gd name="connsiteX9" fmla="*/ 24 w 1868327"/>
                <a:gd name="connsiteY9"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8238 w 1868327"/>
                <a:gd name="connsiteY6" fmla="*/ 1123768 h 1355790"/>
                <a:gd name="connsiteX7" fmla="*/ 894675 w 1868327"/>
                <a:gd name="connsiteY7" fmla="*/ 1340346 h 1355790"/>
                <a:gd name="connsiteX8" fmla="*/ 24 w 1868327"/>
                <a:gd name="connsiteY8"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8238 w 1868327"/>
                <a:gd name="connsiteY6" fmla="*/ 1123768 h 1355790"/>
                <a:gd name="connsiteX7" fmla="*/ 894675 w 1868327"/>
                <a:gd name="connsiteY7" fmla="*/ 1340346 h 1355790"/>
                <a:gd name="connsiteX8" fmla="*/ 24 w 1868327"/>
                <a:gd name="connsiteY8" fmla="*/ 668563 h 1355790"/>
                <a:gd name="connsiteX0" fmla="*/ 24 w 1868327"/>
                <a:gd name="connsiteY0" fmla="*/ 668563 h 1355790"/>
                <a:gd name="connsiteX1" fmla="*/ 903042 w 1868327"/>
                <a:gd name="connsiteY1" fmla="*/ 0 h 1355790"/>
                <a:gd name="connsiteX2" fmla="*/ 1868327 w 1868327"/>
                <a:gd name="connsiteY2" fmla="*/ 0 h 1355790"/>
                <a:gd name="connsiteX3" fmla="*/ 1868327 w 1868327"/>
                <a:gd name="connsiteY3" fmla="*/ 386082 h 1355790"/>
                <a:gd name="connsiteX4" fmla="*/ 897300 w 1868327"/>
                <a:gd name="connsiteY4" fmla="*/ 386082 h 1355790"/>
                <a:gd name="connsiteX5" fmla="*/ 897300 w 1868327"/>
                <a:gd name="connsiteY5" fmla="*/ 386072 h 1355790"/>
                <a:gd name="connsiteX6" fmla="*/ 388238 w 1868327"/>
                <a:gd name="connsiteY6" fmla="*/ 1123768 h 1355790"/>
                <a:gd name="connsiteX7" fmla="*/ 894675 w 1868327"/>
                <a:gd name="connsiteY7" fmla="*/ 1340346 h 1355790"/>
                <a:gd name="connsiteX8" fmla="*/ 24 w 1868327"/>
                <a:gd name="connsiteY8" fmla="*/ 668563 h 1355790"/>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75 w 1868327"/>
                <a:gd name="connsiteY0" fmla="*/ 1340346 h 1431786"/>
                <a:gd name="connsiteX1" fmla="*/ 24 w 1868327"/>
                <a:gd name="connsiteY1" fmla="*/ 668563 h 1431786"/>
                <a:gd name="connsiteX2" fmla="*/ 903042 w 1868327"/>
                <a:gd name="connsiteY2" fmla="*/ 0 h 1431786"/>
                <a:gd name="connsiteX3" fmla="*/ 1868327 w 1868327"/>
                <a:gd name="connsiteY3" fmla="*/ 0 h 1431786"/>
                <a:gd name="connsiteX4" fmla="*/ 1868327 w 1868327"/>
                <a:gd name="connsiteY4" fmla="*/ 386082 h 1431786"/>
                <a:gd name="connsiteX5" fmla="*/ 897300 w 1868327"/>
                <a:gd name="connsiteY5" fmla="*/ 386082 h 1431786"/>
                <a:gd name="connsiteX6" fmla="*/ 897300 w 1868327"/>
                <a:gd name="connsiteY6" fmla="*/ 386072 h 1431786"/>
                <a:gd name="connsiteX7" fmla="*/ 388238 w 1868327"/>
                <a:gd name="connsiteY7" fmla="*/ 1123768 h 1431786"/>
                <a:gd name="connsiteX8" fmla="*/ 986115 w 1868327"/>
                <a:gd name="connsiteY8" fmla="*/ 1431786 h 1431786"/>
                <a:gd name="connsiteX0" fmla="*/ 894657 w 1868309"/>
                <a:gd name="connsiteY0" fmla="*/ 1340346 h 1431786"/>
                <a:gd name="connsiteX1" fmla="*/ 6 w 1868309"/>
                <a:gd name="connsiteY1" fmla="*/ 668563 h 1431786"/>
                <a:gd name="connsiteX2" fmla="*/ 903024 w 1868309"/>
                <a:gd name="connsiteY2" fmla="*/ 0 h 1431786"/>
                <a:gd name="connsiteX3" fmla="*/ 1868309 w 1868309"/>
                <a:gd name="connsiteY3" fmla="*/ 0 h 1431786"/>
                <a:gd name="connsiteX4" fmla="*/ 1868309 w 1868309"/>
                <a:gd name="connsiteY4" fmla="*/ 386082 h 1431786"/>
                <a:gd name="connsiteX5" fmla="*/ 897282 w 1868309"/>
                <a:gd name="connsiteY5" fmla="*/ 386082 h 1431786"/>
                <a:gd name="connsiteX6" fmla="*/ 897282 w 1868309"/>
                <a:gd name="connsiteY6" fmla="*/ 386072 h 1431786"/>
                <a:gd name="connsiteX7" fmla="*/ 388220 w 1868309"/>
                <a:gd name="connsiteY7" fmla="*/ 1123768 h 1431786"/>
                <a:gd name="connsiteX8" fmla="*/ 986097 w 1868309"/>
                <a:gd name="connsiteY8" fmla="*/ 1431786 h 1431786"/>
                <a:gd name="connsiteX0" fmla="*/ 894657 w 1868309"/>
                <a:gd name="connsiteY0" fmla="*/ 1340346 h 1469285"/>
                <a:gd name="connsiteX1" fmla="*/ 6 w 1868309"/>
                <a:gd name="connsiteY1" fmla="*/ 668563 h 1469285"/>
                <a:gd name="connsiteX2" fmla="*/ 903024 w 1868309"/>
                <a:gd name="connsiteY2" fmla="*/ 0 h 1469285"/>
                <a:gd name="connsiteX3" fmla="*/ 1868309 w 1868309"/>
                <a:gd name="connsiteY3" fmla="*/ 0 h 1469285"/>
                <a:gd name="connsiteX4" fmla="*/ 1868309 w 1868309"/>
                <a:gd name="connsiteY4" fmla="*/ 386082 h 1469285"/>
                <a:gd name="connsiteX5" fmla="*/ 897282 w 1868309"/>
                <a:gd name="connsiteY5" fmla="*/ 386082 h 1469285"/>
                <a:gd name="connsiteX6" fmla="*/ 897282 w 1868309"/>
                <a:gd name="connsiteY6" fmla="*/ 386072 h 1469285"/>
                <a:gd name="connsiteX7" fmla="*/ 388220 w 1868309"/>
                <a:gd name="connsiteY7" fmla="*/ 1123768 h 1469285"/>
                <a:gd name="connsiteX8" fmla="*/ 778410 w 1868309"/>
                <a:gd name="connsiteY8" fmla="*/ 1469285 h 1469285"/>
                <a:gd name="connsiteX0" fmla="*/ 894657 w 1868309"/>
                <a:gd name="connsiteY0" fmla="*/ 1340346 h 1377909"/>
                <a:gd name="connsiteX1" fmla="*/ 6 w 1868309"/>
                <a:gd name="connsiteY1" fmla="*/ 668563 h 1377909"/>
                <a:gd name="connsiteX2" fmla="*/ 903024 w 1868309"/>
                <a:gd name="connsiteY2" fmla="*/ 0 h 1377909"/>
                <a:gd name="connsiteX3" fmla="*/ 1868309 w 1868309"/>
                <a:gd name="connsiteY3" fmla="*/ 0 h 1377909"/>
                <a:gd name="connsiteX4" fmla="*/ 1868309 w 1868309"/>
                <a:gd name="connsiteY4" fmla="*/ 386082 h 1377909"/>
                <a:gd name="connsiteX5" fmla="*/ 897282 w 1868309"/>
                <a:gd name="connsiteY5" fmla="*/ 386082 h 1377909"/>
                <a:gd name="connsiteX6" fmla="*/ 897282 w 1868309"/>
                <a:gd name="connsiteY6" fmla="*/ 386072 h 1377909"/>
                <a:gd name="connsiteX7" fmla="*/ 388220 w 1868309"/>
                <a:gd name="connsiteY7" fmla="*/ 1123768 h 1377909"/>
                <a:gd name="connsiteX8" fmla="*/ 660144 w 1868309"/>
                <a:gd name="connsiteY8" fmla="*/ 1327943 h 1377909"/>
                <a:gd name="connsiteX0" fmla="*/ 894657 w 1868309"/>
                <a:gd name="connsiteY0" fmla="*/ 1340346 h 1541399"/>
                <a:gd name="connsiteX1" fmla="*/ 6 w 1868309"/>
                <a:gd name="connsiteY1" fmla="*/ 668563 h 1541399"/>
                <a:gd name="connsiteX2" fmla="*/ 903024 w 1868309"/>
                <a:gd name="connsiteY2" fmla="*/ 0 h 1541399"/>
                <a:gd name="connsiteX3" fmla="*/ 1868309 w 1868309"/>
                <a:gd name="connsiteY3" fmla="*/ 0 h 1541399"/>
                <a:gd name="connsiteX4" fmla="*/ 1868309 w 1868309"/>
                <a:gd name="connsiteY4" fmla="*/ 386082 h 1541399"/>
                <a:gd name="connsiteX5" fmla="*/ 897282 w 1868309"/>
                <a:gd name="connsiteY5" fmla="*/ 386082 h 1541399"/>
                <a:gd name="connsiteX6" fmla="*/ 897282 w 1868309"/>
                <a:gd name="connsiteY6" fmla="*/ 386072 h 1541399"/>
                <a:gd name="connsiteX7" fmla="*/ 388220 w 1868309"/>
                <a:gd name="connsiteY7" fmla="*/ 1123768 h 1541399"/>
                <a:gd name="connsiteX8" fmla="*/ 530340 w 1868309"/>
                <a:gd name="connsiteY8" fmla="*/ 1541399 h 1541399"/>
                <a:gd name="connsiteX0" fmla="*/ 894657 w 1868309"/>
                <a:gd name="connsiteY0" fmla="*/ 1340346 h 1377909"/>
                <a:gd name="connsiteX1" fmla="*/ 6 w 1868309"/>
                <a:gd name="connsiteY1" fmla="*/ 668563 h 1377909"/>
                <a:gd name="connsiteX2" fmla="*/ 903024 w 1868309"/>
                <a:gd name="connsiteY2" fmla="*/ 0 h 1377909"/>
                <a:gd name="connsiteX3" fmla="*/ 1868309 w 1868309"/>
                <a:gd name="connsiteY3" fmla="*/ 0 h 1377909"/>
                <a:gd name="connsiteX4" fmla="*/ 1868309 w 1868309"/>
                <a:gd name="connsiteY4" fmla="*/ 386082 h 1377909"/>
                <a:gd name="connsiteX5" fmla="*/ 897282 w 1868309"/>
                <a:gd name="connsiteY5" fmla="*/ 386082 h 1377909"/>
                <a:gd name="connsiteX6" fmla="*/ 897282 w 1868309"/>
                <a:gd name="connsiteY6" fmla="*/ 386072 h 1377909"/>
                <a:gd name="connsiteX7" fmla="*/ 388220 w 1868309"/>
                <a:gd name="connsiteY7" fmla="*/ 1123768 h 1377909"/>
                <a:gd name="connsiteX0" fmla="*/ 894660 w 1868312"/>
                <a:gd name="connsiteY0" fmla="*/ 1340346 h 1371255"/>
                <a:gd name="connsiteX1" fmla="*/ 9 w 1868312"/>
                <a:gd name="connsiteY1" fmla="*/ 668563 h 1371255"/>
                <a:gd name="connsiteX2" fmla="*/ 903027 w 1868312"/>
                <a:gd name="connsiteY2" fmla="*/ 0 h 1371255"/>
                <a:gd name="connsiteX3" fmla="*/ 1868312 w 1868312"/>
                <a:gd name="connsiteY3" fmla="*/ 0 h 1371255"/>
                <a:gd name="connsiteX4" fmla="*/ 1868312 w 1868312"/>
                <a:gd name="connsiteY4" fmla="*/ 386082 h 1371255"/>
                <a:gd name="connsiteX5" fmla="*/ 897285 w 1868312"/>
                <a:gd name="connsiteY5" fmla="*/ 386082 h 1371255"/>
                <a:gd name="connsiteX6" fmla="*/ 897285 w 1868312"/>
                <a:gd name="connsiteY6" fmla="*/ 386072 h 1371255"/>
                <a:gd name="connsiteX7" fmla="*/ 388223 w 1868312"/>
                <a:gd name="connsiteY7" fmla="*/ 1123768 h 1371255"/>
                <a:gd name="connsiteX0" fmla="*/ 896353 w 1870005"/>
                <a:gd name="connsiteY0" fmla="*/ 1340346 h 1371592"/>
                <a:gd name="connsiteX1" fmla="*/ 1702 w 1870005"/>
                <a:gd name="connsiteY1" fmla="*/ 668563 h 1371592"/>
                <a:gd name="connsiteX2" fmla="*/ 904720 w 1870005"/>
                <a:gd name="connsiteY2" fmla="*/ 0 h 1371592"/>
                <a:gd name="connsiteX3" fmla="*/ 1870005 w 1870005"/>
                <a:gd name="connsiteY3" fmla="*/ 0 h 1371592"/>
                <a:gd name="connsiteX4" fmla="*/ 1870005 w 1870005"/>
                <a:gd name="connsiteY4" fmla="*/ 386082 h 1371592"/>
                <a:gd name="connsiteX5" fmla="*/ 898978 w 1870005"/>
                <a:gd name="connsiteY5" fmla="*/ 386082 h 1371592"/>
                <a:gd name="connsiteX6" fmla="*/ 898978 w 1870005"/>
                <a:gd name="connsiteY6" fmla="*/ 386072 h 1371592"/>
                <a:gd name="connsiteX7" fmla="*/ 389916 w 1870005"/>
                <a:gd name="connsiteY7" fmla="*/ 1123768 h 1371592"/>
                <a:gd name="connsiteX0" fmla="*/ 896353 w 1870005"/>
                <a:gd name="connsiteY0" fmla="*/ 1340346 h 1371592"/>
                <a:gd name="connsiteX1" fmla="*/ 1702 w 1870005"/>
                <a:gd name="connsiteY1" fmla="*/ 668563 h 1371592"/>
                <a:gd name="connsiteX2" fmla="*/ 904720 w 1870005"/>
                <a:gd name="connsiteY2" fmla="*/ 0 h 1371592"/>
                <a:gd name="connsiteX3" fmla="*/ 1870005 w 1870005"/>
                <a:gd name="connsiteY3" fmla="*/ 0 h 1371592"/>
                <a:gd name="connsiteX4" fmla="*/ 1870005 w 1870005"/>
                <a:gd name="connsiteY4" fmla="*/ 386082 h 1371592"/>
                <a:gd name="connsiteX5" fmla="*/ 898978 w 1870005"/>
                <a:gd name="connsiteY5" fmla="*/ 386082 h 1371592"/>
                <a:gd name="connsiteX6" fmla="*/ 898978 w 1870005"/>
                <a:gd name="connsiteY6" fmla="*/ 386072 h 1371592"/>
                <a:gd name="connsiteX7" fmla="*/ 389916 w 1870005"/>
                <a:gd name="connsiteY7" fmla="*/ 1123768 h 1371592"/>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661 w 1868313"/>
                <a:gd name="connsiteY0" fmla="*/ 1340346 h 1371255"/>
                <a:gd name="connsiteX1" fmla="*/ 10 w 1868313"/>
                <a:gd name="connsiteY1" fmla="*/ 668563 h 1371255"/>
                <a:gd name="connsiteX2" fmla="*/ 903028 w 1868313"/>
                <a:gd name="connsiteY2" fmla="*/ 0 h 1371255"/>
                <a:gd name="connsiteX3" fmla="*/ 1868313 w 1868313"/>
                <a:gd name="connsiteY3" fmla="*/ 0 h 1371255"/>
                <a:gd name="connsiteX4" fmla="*/ 1868313 w 1868313"/>
                <a:gd name="connsiteY4" fmla="*/ 386082 h 1371255"/>
                <a:gd name="connsiteX5" fmla="*/ 897286 w 1868313"/>
                <a:gd name="connsiteY5" fmla="*/ 386082 h 1371255"/>
                <a:gd name="connsiteX6" fmla="*/ 897286 w 1868313"/>
                <a:gd name="connsiteY6" fmla="*/ 386072 h 1371255"/>
                <a:gd name="connsiteX7" fmla="*/ 388224 w 1868313"/>
                <a:gd name="connsiteY7" fmla="*/ 1123768 h 1371255"/>
                <a:gd name="connsiteX8" fmla="*/ 894661 w 1868313"/>
                <a:gd name="connsiteY8" fmla="*/ 1340346 h 1371255"/>
                <a:gd name="connsiteX0" fmla="*/ 894733 w 1868385"/>
                <a:gd name="connsiteY0" fmla="*/ 1340346 h 1372288"/>
                <a:gd name="connsiteX1" fmla="*/ 82 w 1868385"/>
                <a:gd name="connsiteY1" fmla="*/ 668563 h 1372288"/>
                <a:gd name="connsiteX2" fmla="*/ 903100 w 1868385"/>
                <a:gd name="connsiteY2" fmla="*/ 0 h 1372288"/>
                <a:gd name="connsiteX3" fmla="*/ 1868385 w 1868385"/>
                <a:gd name="connsiteY3" fmla="*/ 0 h 1372288"/>
                <a:gd name="connsiteX4" fmla="*/ 1868385 w 1868385"/>
                <a:gd name="connsiteY4" fmla="*/ 386082 h 1372288"/>
                <a:gd name="connsiteX5" fmla="*/ 897358 w 1868385"/>
                <a:gd name="connsiteY5" fmla="*/ 386082 h 1372288"/>
                <a:gd name="connsiteX6" fmla="*/ 897358 w 1868385"/>
                <a:gd name="connsiteY6" fmla="*/ 386072 h 1372288"/>
                <a:gd name="connsiteX7" fmla="*/ 388296 w 1868385"/>
                <a:gd name="connsiteY7" fmla="*/ 1123768 h 1372288"/>
                <a:gd name="connsiteX8" fmla="*/ 894733 w 1868385"/>
                <a:gd name="connsiteY8" fmla="*/ 1340346 h 1372288"/>
                <a:gd name="connsiteX0" fmla="*/ 983560 w 1869106"/>
                <a:gd name="connsiteY0" fmla="*/ 1316533 h 1348272"/>
                <a:gd name="connsiteX1" fmla="*/ 803 w 1869106"/>
                <a:gd name="connsiteY1" fmla="*/ 668563 h 1348272"/>
                <a:gd name="connsiteX2" fmla="*/ 903821 w 1869106"/>
                <a:gd name="connsiteY2" fmla="*/ 0 h 1348272"/>
                <a:gd name="connsiteX3" fmla="*/ 1869106 w 1869106"/>
                <a:gd name="connsiteY3" fmla="*/ 0 h 1348272"/>
                <a:gd name="connsiteX4" fmla="*/ 1869106 w 1869106"/>
                <a:gd name="connsiteY4" fmla="*/ 386082 h 1348272"/>
                <a:gd name="connsiteX5" fmla="*/ 898079 w 1869106"/>
                <a:gd name="connsiteY5" fmla="*/ 386082 h 1348272"/>
                <a:gd name="connsiteX6" fmla="*/ 898079 w 1869106"/>
                <a:gd name="connsiteY6" fmla="*/ 386072 h 1348272"/>
                <a:gd name="connsiteX7" fmla="*/ 389017 w 1869106"/>
                <a:gd name="connsiteY7" fmla="*/ 1123768 h 1348272"/>
                <a:gd name="connsiteX8" fmla="*/ 983560 w 1869106"/>
                <a:gd name="connsiteY8" fmla="*/ 1316533 h 1348272"/>
                <a:gd name="connsiteX0" fmla="*/ 983560 w 1869106"/>
                <a:gd name="connsiteY0" fmla="*/ 1307008 h 1339091"/>
                <a:gd name="connsiteX1" fmla="*/ 803 w 1869106"/>
                <a:gd name="connsiteY1" fmla="*/ 668563 h 1339091"/>
                <a:gd name="connsiteX2" fmla="*/ 903821 w 1869106"/>
                <a:gd name="connsiteY2" fmla="*/ 0 h 1339091"/>
                <a:gd name="connsiteX3" fmla="*/ 1869106 w 1869106"/>
                <a:gd name="connsiteY3" fmla="*/ 0 h 1339091"/>
                <a:gd name="connsiteX4" fmla="*/ 1869106 w 1869106"/>
                <a:gd name="connsiteY4" fmla="*/ 386082 h 1339091"/>
                <a:gd name="connsiteX5" fmla="*/ 898079 w 1869106"/>
                <a:gd name="connsiteY5" fmla="*/ 386082 h 1339091"/>
                <a:gd name="connsiteX6" fmla="*/ 898079 w 1869106"/>
                <a:gd name="connsiteY6" fmla="*/ 386072 h 1339091"/>
                <a:gd name="connsiteX7" fmla="*/ 389017 w 1869106"/>
                <a:gd name="connsiteY7" fmla="*/ 1123768 h 1339091"/>
                <a:gd name="connsiteX8" fmla="*/ 983560 w 1869106"/>
                <a:gd name="connsiteY8" fmla="*/ 1307008 h 1339091"/>
                <a:gd name="connsiteX0" fmla="*/ 983560 w 1869106"/>
                <a:gd name="connsiteY0" fmla="*/ 1307008 h 1351063"/>
                <a:gd name="connsiteX1" fmla="*/ 803 w 1869106"/>
                <a:gd name="connsiteY1" fmla="*/ 668563 h 1351063"/>
                <a:gd name="connsiteX2" fmla="*/ 903821 w 1869106"/>
                <a:gd name="connsiteY2" fmla="*/ 0 h 1351063"/>
                <a:gd name="connsiteX3" fmla="*/ 1869106 w 1869106"/>
                <a:gd name="connsiteY3" fmla="*/ 0 h 1351063"/>
                <a:gd name="connsiteX4" fmla="*/ 1869106 w 1869106"/>
                <a:gd name="connsiteY4" fmla="*/ 386082 h 1351063"/>
                <a:gd name="connsiteX5" fmla="*/ 898079 w 1869106"/>
                <a:gd name="connsiteY5" fmla="*/ 386082 h 1351063"/>
                <a:gd name="connsiteX6" fmla="*/ 898079 w 1869106"/>
                <a:gd name="connsiteY6" fmla="*/ 386072 h 1351063"/>
                <a:gd name="connsiteX7" fmla="*/ 389017 w 1869106"/>
                <a:gd name="connsiteY7" fmla="*/ 1123768 h 1351063"/>
                <a:gd name="connsiteX8" fmla="*/ 983560 w 1869106"/>
                <a:gd name="connsiteY8" fmla="*/ 1307008 h 1351063"/>
                <a:gd name="connsiteX0" fmla="*/ 983560 w 1869106"/>
                <a:gd name="connsiteY0" fmla="*/ 1307008 h 1339091"/>
                <a:gd name="connsiteX1" fmla="*/ 803 w 1869106"/>
                <a:gd name="connsiteY1" fmla="*/ 668563 h 1339091"/>
                <a:gd name="connsiteX2" fmla="*/ 903821 w 1869106"/>
                <a:gd name="connsiteY2" fmla="*/ 0 h 1339091"/>
                <a:gd name="connsiteX3" fmla="*/ 1869106 w 1869106"/>
                <a:gd name="connsiteY3" fmla="*/ 0 h 1339091"/>
                <a:gd name="connsiteX4" fmla="*/ 1869106 w 1869106"/>
                <a:gd name="connsiteY4" fmla="*/ 386082 h 1339091"/>
                <a:gd name="connsiteX5" fmla="*/ 898079 w 1869106"/>
                <a:gd name="connsiteY5" fmla="*/ 386082 h 1339091"/>
                <a:gd name="connsiteX6" fmla="*/ 898079 w 1869106"/>
                <a:gd name="connsiteY6" fmla="*/ 386072 h 1339091"/>
                <a:gd name="connsiteX7" fmla="*/ 389017 w 1869106"/>
                <a:gd name="connsiteY7" fmla="*/ 1123768 h 1339091"/>
                <a:gd name="connsiteX8" fmla="*/ 983560 w 1869106"/>
                <a:gd name="connsiteY8" fmla="*/ 1307008 h 1339091"/>
                <a:gd name="connsiteX0" fmla="*/ 983560 w 1869106"/>
                <a:gd name="connsiteY0" fmla="*/ 1307008 h 1340385"/>
                <a:gd name="connsiteX1" fmla="*/ 803 w 1869106"/>
                <a:gd name="connsiteY1" fmla="*/ 668563 h 1340385"/>
                <a:gd name="connsiteX2" fmla="*/ 903821 w 1869106"/>
                <a:gd name="connsiteY2" fmla="*/ 0 h 1340385"/>
                <a:gd name="connsiteX3" fmla="*/ 1869106 w 1869106"/>
                <a:gd name="connsiteY3" fmla="*/ 0 h 1340385"/>
                <a:gd name="connsiteX4" fmla="*/ 1869106 w 1869106"/>
                <a:gd name="connsiteY4" fmla="*/ 386082 h 1340385"/>
                <a:gd name="connsiteX5" fmla="*/ 898079 w 1869106"/>
                <a:gd name="connsiteY5" fmla="*/ 386082 h 1340385"/>
                <a:gd name="connsiteX6" fmla="*/ 898079 w 1869106"/>
                <a:gd name="connsiteY6" fmla="*/ 386072 h 1340385"/>
                <a:gd name="connsiteX7" fmla="*/ 389017 w 1869106"/>
                <a:gd name="connsiteY7" fmla="*/ 1123768 h 1340385"/>
                <a:gd name="connsiteX8" fmla="*/ 983560 w 1869106"/>
                <a:gd name="connsiteY8" fmla="*/ 1307008 h 1340385"/>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4389"/>
                <a:gd name="connsiteX1" fmla="*/ 803 w 1869106"/>
                <a:gd name="connsiteY1" fmla="*/ 668563 h 1364389"/>
                <a:gd name="connsiteX2" fmla="*/ 903821 w 1869106"/>
                <a:gd name="connsiteY2" fmla="*/ 0 h 1364389"/>
                <a:gd name="connsiteX3" fmla="*/ 1869106 w 1869106"/>
                <a:gd name="connsiteY3" fmla="*/ 0 h 1364389"/>
                <a:gd name="connsiteX4" fmla="*/ 1869106 w 1869106"/>
                <a:gd name="connsiteY4" fmla="*/ 386082 h 1364389"/>
                <a:gd name="connsiteX5" fmla="*/ 898079 w 1869106"/>
                <a:gd name="connsiteY5" fmla="*/ 386082 h 1364389"/>
                <a:gd name="connsiteX6" fmla="*/ 898079 w 1869106"/>
                <a:gd name="connsiteY6" fmla="*/ 386072 h 1364389"/>
                <a:gd name="connsiteX7" fmla="*/ 389017 w 1869106"/>
                <a:gd name="connsiteY7" fmla="*/ 1123768 h 1364389"/>
                <a:gd name="connsiteX8" fmla="*/ 983560 w 1869106"/>
                <a:gd name="connsiteY8" fmla="*/ 1307008 h 1364389"/>
                <a:gd name="connsiteX0" fmla="*/ 983560 w 1869106"/>
                <a:gd name="connsiteY0" fmla="*/ 1307008 h 1369186"/>
                <a:gd name="connsiteX1" fmla="*/ 803 w 1869106"/>
                <a:gd name="connsiteY1" fmla="*/ 668563 h 1369186"/>
                <a:gd name="connsiteX2" fmla="*/ 903821 w 1869106"/>
                <a:gd name="connsiteY2" fmla="*/ 0 h 1369186"/>
                <a:gd name="connsiteX3" fmla="*/ 1869106 w 1869106"/>
                <a:gd name="connsiteY3" fmla="*/ 0 h 1369186"/>
                <a:gd name="connsiteX4" fmla="*/ 1869106 w 1869106"/>
                <a:gd name="connsiteY4" fmla="*/ 386082 h 1369186"/>
                <a:gd name="connsiteX5" fmla="*/ 898079 w 1869106"/>
                <a:gd name="connsiteY5" fmla="*/ 386082 h 1369186"/>
                <a:gd name="connsiteX6" fmla="*/ 898079 w 1869106"/>
                <a:gd name="connsiteY6" fmla="*/ 386072 h 1369186"/>
                <a:gd name="connsiteX7" fmla="*/ 389017 w 1869106"/>
                <a:gd name="connsiteY7" fmla="*/ 1123768 h 1369186"/>
                <a:gd name="connsiteX8" fmla="*/ 983560 w 1869106"/>
                <a:gd name="connsiteY8" fmla="*/ 1307008 h 1369186"/>
                <a:gd name="connsiteX0" fmla="*/ 983838 w 1869384"/>
                <a:gd name="connsiteY0" fmla="*/ 1307008 h 1373249"/>
                <a:gd name="connsiteX1" fmla="*/ 1081 w 1869384"/>
                <a:gd name="connsiteY1" fmla="*/ 668563 h 1373249"/>
                <a:gd name="connsiteX2" fmla="*/ 904099 w 1869384"/>
                <a:gd name="connsiteY2" fmla="*/ 0 h 1373249"/>
                <a:gd name="connsiteX3" fmla="*/ 1869384 w 1869384"/>
                <a:gd name="connsiteY3" fmla="*/ 0 h 1373249"/>
                <a:gd name="connsiteX4" fmla="*/ 1869384 w 1869384"/>
                <a:gd name="connsiteY4" fmla="*/ 386082 h 1373249"/>
                <a:gd name="connsiteX5" fmla="*/ 898357 w 1869384"/>
                <a:gd name="connsiteY5" fmla="*/ 386082 h 1373249"/>
                <a:gd name="connsiteX6" fmla="*/ 898357 w 1869384"/>
                <a:gd name="connsiteY6" fmla="*/ 386072 h 1373249"/>
                <a:gd name="connsiteX7" fmla="*/ 389295 w 1869384"/>
                <a:gd name="connsiteY7" fmla="*/ 1123768 h 1373249"/>
                <a:gd name="connsiteX8" fmla="*/ 983838 w 1869384"/>
                <a:gd name="connsiteY8" fmla="*/ 1307008 h 1373249"/>
                <a:gd name="connsiteX0" fmla="*/ 983838 w 1869384"/>
                <a:gd name="connsiteY0" fmla="*/ 1307008 h 1348483"/>
                <a:gd name="connsiteX1" fmla="*/ 1081 w 1869384"/>
                <a:gd name="connsiteY1" fmla="*/ 668563 h 1348483"/>
                <a:gd name="connsiteX2" fmla="*/ 904099 w 1869384"/>
                <a:gd name="connsiteY2" fmla="*/ 0 h 1348483"/>
                <a:gd name="connsiteX3" fmla="*/ 1869384 w 1869384"/>
                <a:gd name="connsiteY3" fmla="*/ 0 h 1348483"/>
                <a:gd name="connsiteX4" fmla="*/ 1869384 w 1869384"/>
                <a:gd name="connsiteY4" fmla="*/ 386082 h 1348483"/>
                <a:gd name="connsiteX5" fmla="*/ 898357 w 1869384"/>
                <a:gd name="connsiteY5" fmla="*/ 386082 h 1348483"/>
                <a:gd name="connsiteX6" fmla="*/ 898357 w 1869384"/>
                <a:gd name="connsiteY6" fmla="*/ 386072 h 1348483"/>
                <a:gd name="connsiteX7" fmla="*/ 389295 w 1869384"/>
                <a:gd name="connsiteY7" fmla="*/ 1123768 h 1348483"/>
                <a:gd name="connsiteX8" fmla="*/ 983838 w 1869384"/>
                <a:gd name="connsiteY8" fmla="*/ 1307008 h 1348483"/>
                <a:gd name="connsiteX0" fmla="*/ 983184 w 1868730"/>
                <a:gd name="connsiteY0" fmla="*/ 1307008 h 1348483"/>
                <a:gd name="connsiteX1" fmla="*/ 427 w 1868730"/>
                <a:gd name="connsiteY1" fmla="*/ 668563 h 1348483"/>
                <a:gd name="connsiteX2" fmla="*/ 903445 w 1868730"/>
                <a:gd name="connsiteY2" fmla="*/ 0 h 1348483"/>
                <a:gd name="connsiteX3" fmla="*/ 1868730 w 1868730"/>
                <a:gd name="connsiteY3" fmla="*/ 0 h 1348483"/>
                <a:gd name="connsiteX4" fmla="*/ 1868730 w 1868730"/>
                <a:gd name="connsiteY4" fmla="*/ 386082 h 1348483"/>
                <a:gd name="connsiteX5" fmla="*/ 897703 w 1868730"/>
                <a:gd name="connsiteY5" fmla="*/ 386082 h 1348483"/>
                <a:gd name="connsiteX6" fmla="*/ 897703 w 1868730"/>
                <a:gd name="connsiteY6" fmla="*/ 386072 h 1348483"/>
                <a:gd name="connsiteX7" fmla="*/ 388641 w 1868730"/>
                <a:gd name="connsiteY7" fmla="*/ 1123768 h 1348483"/>
                <a:gd name="connsiteX8" fmla="*/ 983184 w 1868730"/>
                <a:gd name="connsiteY8" fmla="*/ 1307008 h 1348483"/>
                <a:gd name="connsiteX0" fmla="*/ 990229 w 1875775"/>
                <a:gd name="connsiteY0" fmla="*/ 1307008 h 1348483"/>
                <a:gd name="connsiteX1" fmla="*/ 7472 w 1875775"/>
                <a:gd name="connsiteY1" fmla="*/ 668563 h 1348483"/>
                <a:gd name="connsiteX2" fmla="*/ 910490 w 1875775"/>
                <a:gd name="connsiteY2" fmla="*/ 0 h 1348483"/>
                <a:gd name="connsiteX3" fmla="*/ 1875775 w 1875775"/>
                <a:gd name="connsiteY3" fmla="*/ 0 h 1348483"/>
                <a:gd name="connsiteX4" fmla="*/ 1875775 w 1875775"/>
                <a:gd name="connsiteY4" fmla="*/ 386082 h 1348483"/>
                <a:gd name="connsiteX5" fmla="*/ 904748 w 1875775"/>
                <a:gd name="connsiteY5" fmla="*/ 386082 h 1348483"/>
                <a:gd name="connsiteX6" fmla="*/ 904748 w 1875775"/>
                <a:gd name="connsiteY6" fmla="*/ 386072 h 1348483"/>
                <a:gd name="connsiteX7" fmla="*/ 395686 w 1875775"/>
                <a:gd name="connsiteY7" fmla="*/ 1123768 h 1348483"/>
                <a:gd name="connsiteX8" fmla="*/ 990229 w 1875775"/>
                <a:gd name="connsiteY8" fmla="*/ 1307008 h 1348483"/>
                <a:gd name="connsiteX0" fmla="*/ 986178 w 1871724"/>
                <a:gd name="connsiteY0" fmla="*/ 1307008 h 1348483"/>
                <a:gd name="connsiteX1" fmla="*/ 3421 w 1871724"/>
                <a:gd name="connsiteY1" fmla="*/ 668563 h 1348483"/>
                <a:gd name="connsiteX2" fmla="*/ 906439 w 1871724"/>
                <a:gd name="connsiteY2" fmla="*/ 0 h 1348483"/>
                <a:gd name="connsiteX3" fmla="*/ 1871724 w 1871724"/>
                <a:gd name="connsiteY3" fmla="*/ 0 h 1348483"/>
                <a:gd name="connsiteX4" fmla="*/ 1871724 w 1871724"/>
                <a:gd name="connsiteY4" fmla="*/ 386082 h 1348483"/>
                <a:gd name="connsiteX5" fmla="*/ 900697 w 1871724"/>
                <a:gd name="connsiteY5" fmla="*/ 386082 h 1348483"/>
                <a:gd name="connsiteX6" fmla="*/ 900697 w 1871724"/>
                <a:gd name="connsiteY6" fmla="*/ 386072 h 1348483"/>
                <a:gd name="connsiteX7" fmla="*/ 391635 w 1871724"/>
                <a:gd name="connsiteY7" fmla="*/ 1123768 h 1348483"/>
                <a:gd name="connsiteX8" fmla="*/ 986178 w 1871724"/>
                <a:gd name="connsiteY8" fmla="*/ 1307008 h 1348483"/>
                <a:gd name="connsiteX0" fmla="*/ 982824 w 1868370"/>
                <a:gd name="connsiteY0" fmla="*/ 1307008 h 1348483"/>
                <a:gd name="connsiteX1" fmla="*/ 67 w 1868370"/>
                <a:gd name="connsiteY1" fmla="*/ 668563 h 1348483"/>
                <a:gd name="connsiteX2" fmla="*/ 903085 w 1868370"/>
                <a:gd name="connsiteY2" fmla="*/ 0 h 1348483"/>
                <a:gd name="connsiteX3" fmla="*/ 1868370 w 1868370"/>
                <a:gd name="connsiteY3" fmla="*/ 0 h 1348483"/>
                <a:gd name="connsiteX4" fmla="*/ 1868370 w 1868370"/>
                <a:gd name="connsiteY4" fmla="*/ 386082 h 1348483"/>
                <a:gd name="connsiteX5" fmla="*/ 897343 w 1868370"/>
                <a:gd name="connsiteY5" fmla="*/ 386082 h 1348483"/>
                <a:gd name="connsiteX6" fmla="*/ 897343 w 1868370"/>
                <a:gd name="connsiteY6" fmla="*/ 386072 h 1348483"/>
                <a:gd name="connsiteX7" fmla="*/ 388281 w 1868370"/>
                <a:gd name="connsiteY7" fmla="*/ 1123768 h 1348483"/>
                <a:gd name="connsiteX8" fmla="*/ 982824 w 1868370"/>
                <a:gd name="connsiteY8" fmla="*/ 1307008 h 1348483"/>
                <a:gd name="connsiteX0" fmla="*/ 982837 w 1868383"/>
                <a:gd name="connsiteY0" fmla="*/ 1307008 h 1363869"/>
                <a:gd name="connsiteX1" fmla="*/ 80 w 1868383"/>
                <a:gd name="connsiteY1" fmla="*/ 668563 h 1363869"/>
                <a:gd name="connsiteX2" fmla="*/ 903098 w 1868383"/>
                <a:gd name="connsiteY2" fmla="*/ 0 h 1363869"/>
                <a:gd name="connsiteX3" fmla="*/ 1868383 w 1868383"/>
                <a:gd name="connsiteY3" fmla="*/ 0 h 1363869"/>
                <a:gd name="connsiteX4" fmla="*/ 1868383 w 1868383"/>
                <a:gd name="connsiteY4" fmla="*/ 386082 h 1363869"/>
                <a:gd name="connsiteX5" fmla="*/ 897356 w 1868383"/>
                <a:gd name="connsiteY5" fmla="*/ 386082 h 1363869"/>
                <a:gd name="connsiteX6" fmla="*/ 897356 w 1868383"/>
                <a:gd name="connsiteY6" fmla="*/ 386072 h 1363869"/>
                <a:gd name="connsiteX7" fmla="*/ 388294 w 1868383"/>
                <a:gd name="connsiteY7" fmla="*/ 1123768 h 1363869"/>
                <a:gd name="connsiteX8" fmla="*/ 982837 w 1868383"/>
                <a:gd name="connsiteY8" fmla="*/ 1307008 h 1363869"/>
                <a:gd name="connsiteX0" fmla="*/ 982970 w 1868516"/>
                <a:gd name="connsiteY0" fmla="*/ 1307008 h 1357495"/>
                <a:gd name="connsiteX1" fmla="*/ 213 w 1868516"/>
                <a:gd name="connsiteY1" fmla="*/ 668563 h 1357495"/>
                <a:gd name="connsiteX2" fmla="*/ 903231 w 1868516"/>
                <a:gd name="connsiteY2" fmla="*/ 0 h 1357495"/>
                <a:gd name="connsiteX3" fmla="*/ 1868516 w 1868516"/>
                <a:gd name="connsiteY3" fmla="*/ 0 h 1357495"/>
                <a:gd name="connsiteX4" fmla="*/ 1868516 w 1868516"/>
                <a:gd name="connsiteY4" fmla="*/ 386082 h 1357495"/>
                <a:gd name="connsiteX5" fmla="*/ 897489 w 1868516"/>
                <a:gd name="connsiteY5" fmla="*/ 386082 h 1357495"/>
                <a:gd name="connsiteX6" fmla="*/ 897489 w 1868516"/>
                <a:gd name="connsiteY6" fmla="*/ 386072 h 1357495"/>
                <a:gd name="connsiteX7" fmla="*/ 388427 w 1868516"/>
                <a:gd name="connsiteY7" fmla="*/ 1123768 h 1357495"/>
                <a:gd name="connsiteX8" fmla="*/ 982970 w 1868516"/>
                <a:gd name="connsiteY8" fmla="*/ 1307008 h 1357495"/>
                <a:gd name="connsiteX0" fmla="*/ 982834 w 1868380"/>
                <a:gd name="connsiteY0" fmla="*/ 1307008 h 1357123"/>
                <a:gd name="connsiteX1" fmla="*/ 77 w 1868380"/>
                <a:gd name="connsiteY1" fmla="*/ 668563 h 1357123"/>
                <a:gd name="connsiteX2" fmla="*/ 903095 w 1868380"/>
                <a:gd name="connsiteY2" fmla="*/ 0 h 1357123"/>
                <a:gd name="connsiteX3" fmla="*/ 1868380 w 1868380"/>
                <a:gd name="connsiteY3" fmla="*/ 0 h 1357123"/>
                <a:gd name="connsiteX4" fmla="*/ 1868380 w 1868380"/>
                <a:gd name="connsiteY4" fmla="*/ 386082 h 1357123"/>
                <a:gd name="connsiteX5" fmla="*/ 897353 w 1868380"/>
                <a:gd name="connsiteY5" fmla="*/ 386082 h 1357123"/>
                <a:gd name="connsiteX6" fmla="*/ 897353 w 1868380"/>
                <a:gd name="connsiteY6" fmla="*/ 386072 h 1357123"/>
                <a:gd name="connsiteX7" fmla="*/ 388291 w 1868380"/>
                <a:gd name="connsiteY7" fmla="*/ 1123768 h 1357123"/>
                <a:gd name="connsiteX8" fmla="*/ 982834 w 1868380"/>
                <a:gd name="connsiteY8" fmla="*/ 1307008 h 1357123"/>
                <a:gd name="connsiteX0" fmla="*/ 982834 w 1868380"/>
                <a:gd name="connsiteY0" fmla="*/ 1307008 h 1364304"/>
                <a:gd name="connsiteX1" fmla="*/ 77 w 1868380"/>
                <a:gd name="connsiteY1" fmla="*/ 668563 h 1364304"/>
                <a:gd name="connsiteX2" fmla="*/ 903095 w 1868380"/>
                <a:gd name="connsiteY2" fmla="*/ 0 h 1364304"/>
                <a:gd name="connsiteX3" fmla="*/ 1868380 w 1868380"/>
                <a:gd name="connsiteY3" fmla="*/ 0 h 1364304"/>
                <a:gd name="connsiteX4" fmla="*/ 1868380 w 1868380"/>
                <a:gd name="connsiteY4" fmla="*/ 386082 h 1364304"/>
                <a:gd name="connsiteX5" fmla="*/ 897353 w 1868380"/>
                <a:gd name="connsiteY5" fmla="*/ 386082 h 1364304"/>
                <a:gd name="connsiteX6" fmla="*/ 897353 w 1868380"/>
                <a:gd name="connsiteY6" fmla="*/ 386072 h 1364304"/>
                <a:gd name="connsiteX7" fmla="*/ 388291 w 1868380"/>
                <a:gd name="connsiteY7" fmla="*/ 1123768 h 1364304"/>
                <a:gd name="connsiteX8" fmla="*/ 982834 w 1868380"/>
                <a:gd name="connsiteY8" fmla="*/ 1307008 h 1364304"/>
                <a:gd name="connsiteX0" fmla="*/ 982834 w 1868380"/>
                <a:gd name="connsiteY0" fmla="*/ 1307008 h 1366361"/>
                <a:gd name="connsiteX1" fmla="*/ 77 w 1868380"/>
                <a:gd name="connsiteY1" fmla="*/ 668563 h 1366361"/>
                <a:gd name="connsiteX2" fmla="*/ 903095 w 1868380"/>
                <a:gd name="connsiteY2" fmla="*/ 0 h 1366361"/>
                <a:gd name="connsiteX3" fmla="*/ 1868380 w 1868380"/>
                <a:gd name="connsiteY3" fmla="*/ 0 h 1366361"/>
                <a:gd name="connsiteX4" fmla="*/ 1868380 w 1868380"/>
                <a:gd name="connsiteY4" fmla="*/ 386082 h 1366361"/>
                <a:gd name="connsiteX5" fmla="*/ 897353 w 1868380"/>
                <a:gd name="connsiteY5" fmla="*/ 386082 h 1366361"/>
                <a:gd name="connsiteX6" fmla="*/ 897353 w 1868380"/>
                <a:gd name="connsiteY6" fmla="*/ 386072 h 1366361"/>
                <a:gd name="connsiteX7" fmla="*/ 388291 w 1868380"/>
                <a:gd name="connsiteY7" fmla="*/ 1123768 h 1366361"/>
                <a:gd name="connsiteX8" fmla="*/ 982834 w 1868380"/>
                <a:gd name="connsiteY8" fmla="*/ 1307008 h 136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8380" h="1366361">
                  <a:moveTo>
                    <a:pt x="982834" y="1307008"/>
                  </a:moveTo>
                  <a:cubicBezTo>
                    <a:pt x="732394" y="1440691"/>
                    <a:pt x="10007" y="1396043"/>
                    <a:pt x="77" y="668563"/>
                  </a:cubicBezTo>
                  <a:cubicBezTo>
                    <a:pt x="-3715" y="390780"/>
                    <a:pt x="132130" y="13795"/>
                    <a:pt x="903095" y="0"/>
                  </a:cubicBezTo>
                  <a:lnTo>
                    <a:pt x="1868380" y="0"/>
                  </a:lnTo>
                  <a:lnTo>
                    <a:pt x="1868380" y="386082"/>
                  </a:lnTo>
                  <a:lnTo>
                    <a:pt x="897353" y="386082"/>
                  </a:lnTo>
                  <a:lnTo>
                    <a:pt x="897353" y="386072"/>
                  </a:lnTo>
                  <a:cubicBezTo>
                    <a:pt x="339444" y="390754"/>
                    <a:pt x="248008" y="890628"/>
                    <a:pt x="388291" y="1123768"/>
                  </a:cubicBezTo>
                  <a:cubicBezTo>
                    <a:pt x="463286" y="1235204"/>
                    <a:pt x="661103" y="1435284"/>
                    <a:pt x="982834" y="130700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Isosceles Triangle 28">
              <a:extLst>
                <a:ext uri="{FF2B5EF4-FFF2-40B4-BE49-F238E27FC236}">
                  <a16:creationId xmlns:a16="http://schemas.microsoft.com/office/drawing/2014/main" id="{670184B0-A443-4A00-8FFF-C90A702D8872}"/>
                </a:ext>
              </a:extLst>
            </p:cNvPr>
            <p:cNvSpPr/>
            <p:nvPr/>
          </p:nvSpPr>
          <p:spPr>
            <a:xfrm rot="16200000">
              <a:off x="2902343" y="4374045"/>
              <a:ext cx="535692" cy="6437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0" name="TextBox 29">
            <a:extLst>
              <a:ext uri="{FF2B5EF4-FFF2-40B4-BE49-F238E27FC236}">
                <a16:creationId xmlns:a16="http://schemas.microsoft.com/office/drawing/2014/main" id="{D666E9D8-D525-42FB-87A4-B6B3C9FA1AD7}"/>
              </a:ext>
            </a:extLst>
          </p:cNvPr>
          <p:cNvSpPr txBox="1"/>
          <p:nvPr/>
        </p:nvSpPr>
        <p:spPr>
          <a:xfrm>
            <a:off x="4763629" y="4554128"/>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1" name="TextBox 30">
            <a:extLst>
              <a:ext uri="{FF2B5EF4-FFF2-40B4-BE49-F238E27FC236}">
                <a16:creationId xmlns:a16="http://schemas.microsoft.com/office/drawing/2014/main" id="{80878C8C-F816-43BE-A117-AC76A1CD9502}"/>
              </a:ext>
            </a:extLst>
          </p:cNvPr>
          <p:cNvSpPr txBox="1"/>
          <p:nvPr/>
        </p:nvSpPr>
        <p:spPr>
          <a:xfrm>
            <a:off x="4372289" y="4954238"/>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2" name="Rectangle 16">
            <a:extLst>
              <a:ext uri="{FF2B5EF4-FFF2-40B4-BE49-F238E27FC236}">
                <a16:creationId xmlns:a16="http://schemas.microsoft.com/office/drawing/2014/main" id="{DAA64899-B642-4CE0-B60D-CE3AA5CFAB09}"/>
              </a:ext>
            </a:extLst>
          </p:cNvPr>
          <p:cNvSpPr/>
          <p:nvPr/>
        </p:nvSpPr>
        <p:spPr>
          <a:xfrm rot="2700000">
            <a:off x="3588726" y="4413354"/>
            <a:ext cx="336306" cy="602934"/>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Rectangle 9">
            <a:extLst>
              <a:ext uri="{FF2B5EF4-FFF2-40B4-BE49-F238E27FC236}">
                <a16:creationId xmlns:a16="http://schemas.microsoft.com/office/drawing/2014/main" id="{2F249BCC-5F6A-4FD8-9EFC-7DEB3EA26D65}"/>
              </a:ext>
            </a:extLst>
          </p:cNvPr>
          <p:cNvSpPr/>
          <p:nvPr/>
        </p:nvSpPr>
        <p:spPr>
          <a:xfrm>
            <a:off x="1647139" y="1553011"/>
            <a:ext cx="660042" cy="61937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Rounded Rectangle 5">
            <a:extLst>
              <a:ext uri="{FF2B5EF4-FFF2-40B4-BE49-F238E27FC236}">
                <a16:creationId xmlns:a16="http://schemas.microsoft.com/office/drawing/2014/main" id="{FC55A544-9037-400D-8212-7791E1129181}"/>
              </a:ext>
            </a:extLst>
          </p:cNvPr>
          <p:cNvSpPr/>
          <p:nvPr/>
        </p:nvSpPr>
        <p:spPr>
          <a:xfrm flipH="1">
            <a:off x="8151487" y="3195954"/>
            <a:ext cx="495356" cy="408639"/>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Round Same Side Corner Rectangle 11">
            <a:extLst>
              <a:ext uri="{FF2B5EF4-FFF2-40B4-BE49-F238E27FC236}">
                <a16:creationId xmlns:a16="http://schemas.microsoft.com/office/drawing/2014/main" id="{3C91E177-D5D6-491C-8938-6C6F0FEE321C}"/>
              </a:ext>
            </a:extLst>
          </p:cNvPr>
          <p:cNvSpPr>
            <a:spLocks noChangeAspect="1"/>
          </p:cNvSpPr>
          <p:nvPr/>
        </p:nvSpPr>
        <p:spPr>
          <a:xfrm rot="9900000">
            <a:off x="8051619" y="1492963"/>
            <a:ext cx="772791" cy="656338"/>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973953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Graphic 35">
            <a:extLst>
              <a:ext uri="{FF2B5EF4-FFF2-40B4-BE49-F238E27FC236}">
                <a16:creationId xmlns:a16="http://schemas.microsoft.com/office/drawing/2014/main" id="{4F3E1F45-6B3F-46A1-82A6-7F2F853787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48999" y="1567127"/>
            <a:ext cx="2689294" cy="2463620"/>
          </a:xfrm>
          <a:prstGeom prst="rect">
            <a:avLst/>
          </a:prstGeom>
        </p:spPr>
      </p:pic>
      <p:sp>
        <p:nvSpPr>
          <p:cNvPr id="2" name="Text Placeholder 1">
            <a:extLst>
              <a:ext uri="{FF2B5EF4-FFF2-40B4-BE49-F238E27FC236}">
                <a16:creationId xmlns:a16="http://schemas.microsoft.com/office/drawing/2014/main" id="{D022E871-BF84-47EF-8EBE-D7BBF73D95D7}"/>
              </a:ext>
            </a:extLst>
          </p:cNvPr>
          <p:cNvSpPr>
            <a:spLocks noGrp="1"/>
          </p:cNvSpPr>
          <p:nvPr>
            <p:ph type="body" sz="quarter" idx="10"/>
          </p:nvPr>
        </p:nvSpPr>
        <p:spPr/>
        <p:txBody>
          <a:bodyPr/>
          <a:lstStyle/>
          <a:p>
            <a:r>
              <a:rPr lang="en-US" sz="3600" b="1" dirty="0">
                <a:solidFill>
                  <a:schemeClr val="accent1">
                    <a:lumMod val="50000"/>
                  </a:schemeClr>
                </a:solidFill>
              </a:rPr>
              <a:t>5.2 Vai </a:t>
            </a:r>
            <a:r>
              <a:rPr lang="en-US" sz="3600" b="1" dirty="0" err="1">
                <a:solidFill>
                  <a:schemeClr val="accent1">
                    <a:lumMod val="50000"/>
                  </a:schemeClr>
                </a:solidFill>
              </a:rPr>
              <a:t>Trò</a:t>
            </a:r>
            <a:r>
              <a:rPr lang="en-US" sz="3600" b="1" dirty="0">
                <a:solidFill>
                  <a:schemeClr val="accent1">
                    <a:lumMod val="50000"/>
                  </a:schemeClr>
                </a:solidFill>
              </a:rPr>
              <a:t> Trong </a:t>
            </a:r>
            <a:r>
              <a:rPr lang="en-US" sz="3600" b="1" dirty="0" err="1">
                <a:solidFill>
                  <a:schemeClr val="accent1">
                    <a:lumMod val="50000"/>
                  </a:schemeClr>
                </a:solidFill>
              </a:rPr>
              <a:t>Kinh</a:t>
            </a:r>
            <a:r>
              <a:rPr lang="en-US" sz="3600" b="1" dirty="0">
                <a:solidFill>
                  <a:schemeClr val="accent1">
                    <a:lumMod val="50000"/>
                  </a:schemeClr>
                </a:solidFill>
              </a:rPr>
              <a:t> </a:t>
            </a:r>
            <a:r>
              <a:rPr lang="en-US" sz="3600" b="1" dirty="0" err="1">
                <a:solidFill>
                  <a:schemeClr val="accent1">
                    <a:lumMod val="50000"/>
                  </a:schemeClr>
                </a:solidFill>
              </a:rPr>
              <a:t>Doanh</a:t>
            </a:r>
            <a:endParaRPr lang="en-US" sz="3600" b="1" dirty="0">
              <a:solidFill>
                <a:schemeClr val="accent1">
                  <a:lumMod val="50000"/>
                </a:schemeClr>
              </a:solidFill>
            </a:endParaRPr>
          </a:p>
        </p:txBody>
      </p:sp>
      <p:cxnSp>
        <p:nvCxnSpPr>
          <p:cNvPr id="3" name="Straight Connector 2">
            <a:extLst>
              <a:ext uri="{FF2B5EF4-FFF2-40B4-BE49-F238E27FC236}">
                <a16:creationId xmlns:a16="http://schemas.microsoft.com/office/drawing/2014/main" id="{C27367EC-D624-4AA8-9796-F91C974FA1BA}"/>
              </a:ext>
            </a:extLst>
          </p:cNvPr>
          <p:cNvCxnSpPr>
            <a:cxnSpLocks/>
          </p:cNvCxnSpPr>
          <p:nvPr/>
        </p:nvCxnSpPr>
        <p:spPr>
          <a:xfrm flipV="1">
            <a:off x="1033001" y="1831530"/>
            <a:ext cx="4284000" cy="14108"/>
          </a:xfrm>
          <a:prstGeom prst="line">
            <a:avLst/>
          </a:prstGeom>
          <a:ln w="15875">
            <a:solidFill>
              <a:schemeClr val="accent1"/>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C213B94-982C-49DA-98A9-8965726605B4}"/>
              </a:ext>
            </a:extLst>
          </p:cNvPr>
          <p:cNvCxnSpPr>
            <a:cxnSpLocks/>
          </p:cNvCxnSpPr>
          <p:nvPr/>
        </p:nvCxnSpPr>
        <p:spPr>
          <a:xfrm>
            <a:off x="6837146" y="1831530"/>
            <a:ext cx="4284000" cy="14108"/>
          </a:xfrm>
          <a:prstGeom prst="line">
            <a:avLst/>
          </a:prstGeom>
          <a:ln w="15875">
            <a:solidFill>
              <a:schemeClr val="accent1"/>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4641444-62F1-423A-8E67-FDB84BEA72CA}"/>
              </a:ext>
            </a:extLst>
          </p:cNvPr>
          <p:cNvSpPr txBox="1"/>
          <p:nvPr/>
        </p:nvSpPr>
        <p:spPr>
          <a:xfrm>
            <a:off x="1298990" y="1975546"/>
            <a:ext cx="1853417" cy="615553"/>
          </a:xfrm>
          <a:prstGeom prst="rect">
            <a:avLst/>
          </a:prstGeom>
          <a:noFill/>
        </p:spPr>
        <p:txBody>
          <a:bodyPr wrap="square" lIns="0" tIns="0" rIns="0" bIns="0" rtlCol="0">
            <a:spAutoFit/>
          </a:bodyPr>
          <a:lstStyle/>
          <a:p>
            <a:r>
              <a:rPr lang="en-US" altLang="ko-KR" sz="2000" b="1" dirty="0" err="1">
                <a:solidFill>
                  <a:schemeClr val="accent1">
                    <a:lumMod val="50000"/>
                  </a:schemeClr>
                </a:solidFill>
              </a:rPr>
              <a:t>Nghiên</a:t>
            </a:r>
            <a:r>
              <a:rPr lang="en-US" altLang="ko-KR" sz="2000" b="1" dirty="0">
                <a:solidFill>
                  <a:schemeClr val="accent1">
                    <a:lumMod val="50000"/>
                  </a:schemeClr>
                </a:solidFill>
              </a:rPr>
              <a:t> </a:t>
            </a:r>
            <a:r>
              <a:rPr lang="en-US" altLang="ko-KR" sz="2000" b="1" dirty="0" err="1">
                <a:solidFill>
                  <a:schemeClr val="accent1">
                    <a:lumMod val="50000"/>
                  </a:schemeClr>
                </a:solidFill>
              </a:rPr>
              <a:t>cứu</a:t>
            </a:r>
            <a:r>
              <a:rPr lang="en-US" altLang="ko-KR" sz="2000" b="1" dirty="0">
                <a:solidFill>
                  <a:schemeClr val="accent1">
                    <a:lumMod val="50000"/>
                  </a:schemeClr>
                </a:solidFill>
              </a:rPr>
              <a:t> </a:t>
            </a:r>
            <a:r>
              <a:rPr lang="en-US" altLang="ko-KR" sz="2000" b="1" dirty="0" err="1">
                <a:solidFill>
                  <a:schemeClr val="accent1">
                    <a:lumMod val="50000"/>
                  </a:schemeClr>
                </a:solidFill>
              </a:rPr>
              <a:t>về</a:t>
            </a:r>
            <a:r>
              <a:rPr lang="en-US" altLang="ko-KR" sz="2000" b="1" dirty="0">
                <a:solidFill>
                  <a:schemeClr val="accent1">
                    <a:lumMod val="50000"/>
                  </a:schemeClr>
                </a:solidFill>
              </a:rPr>
              <a:t> </a:t>
            </a:r>
            <a:r>
              <a:rPr lang="en-US" altLang="ko-KR" sz="2000" b="1" dirty="0" err="1">
                <a:solidFill>
                  <a:schemeClr val="accent1">
                    <a:lumMod val="50000"/>
                  </a:schemeClr>
                </a:solidFill>
              </a:rPr>
              <a:t>khách</a:t>
            </a:r>
            <a:r>
              <a:rPr lang="en-US" altLang="ko-KR" sz="2000" b="1" dirty="0">
                <a:solidFill>
                  <a:schemeClr val="accent1">
                    <a:lumMod val="50000"/>
                  </a:schemeClr>
                </a:solidFill>
              </a:rPr>
              <a:t> </a:t>
            </a:r>
            <a:r>
              <a:rPr lang="en-US" altLang="ko-KR" sz="2000" b="1" dirty="0" err="1">
                <a:solidFill>
                  <a:schemeClr val="accent1">
                    <a:lumMod val="50000"/>
                  </a:schemeClr>
                </a:solidFill>
              </a:rPr>
              <a:t>hàng</a:t>
            </a:r>
            <a:endParaRPr lang="en-US" altLang="ko-KR" sz="2000" b="1" dirty="0">
              <a:solidFill>
                <a:schemeClr val="accent1">
                  <a:lumMod val="50000"/>
                </a:schemeClr>
              </a:solidFill>
            </a:endParaRPr>
          </a:p>
        </p:txBody>
      </p:sp>
      <p:sp>
        <p:nvSpPr>
          <p:cNvPr id="10" name="TextBox 9">
            <a:extLst>
              <a:ext uri="{FF2B5EF4-FFF2-40B4-BE49-F238E27FC236}">
                <a16:creationId xmlns:a16="http://schemas.microsoft.com/office/drawing/2014/main" id="{C0486220-B651-46DF-A275-98991EF4D3CF}"/>
              </a:ext>
            </a:extLst>
          </p:cNvPr>
          <p:cNvSpPr txBox="1"/>
          <p:nvPr/>
        </p:nvSpPr>
        <p:spPr>
          <a:xfrm>
            <a:off x="8800472" y="1993778"/>
            <a:ext cx="2224880" cy="615553"/>
          </a:xfrm>
          <a:prstGeom prst="rect">
            <a:avLst/>
          </a:prstGeom>
          <a:noFill/>
        </p:spPr>
        <p:txBody>
          <a:bodyPr wrap="square" lIns="0" tIns="0" rIns="0" bIns="0" rtlCol="0">
            <a:spAutoFit/>
          </a:bodyPr>
          <a:lstStyle/>
          <a:p>
            <a:pPr algn="r"/>
            <a:r>
              <a:rPr lang="en-US" altLang="ko-KR" sz="2000" b="1" dirty="0" err="1">
                <a:solidFill>
                  <a:schemeClr val="accent1">
                    <a:lumMod val="50000"/>
                  </a:schemeClr>
                </a:solidFill>
              </a:rPr>
              <a:t>Phân</a:t>
            </a:r>
            <a:r>
              <a:rPr lang="en-US" altLang="ko-KR" sz="2000" b="1" dirty="0">
                <a:solidFill>
                  <a:schemeClr val="accent1">
                    <a:lumMod val="50000"/>
                  </a:schemeClr>
                </a:solidFill>
              </a:rPr>
              <a:t> </a:t>
            </a:r>
            <a:r>
              <a:rPr lang="en-US" altLang="ko-KR" sz="2000" b="1" dirty="0" err="1">
                <a:solidFill>
                  <a:schemeClr val="accent1">
                    <a:lumMod val="50000"/>
                  </a:schemeClr>
                </a:solidFill>
              </a:rPr>
              <a:t>tích</a:t>
            </a:r>
            <a:r>
              <a:rPr lang="en-US" altLang="ko-KR" sz="2000" b="1" dirty="0">
                <a:solidFill>
                  <a:schemeClr val="accent1">
                    <a:lumMod val="50000"/>
                  </a:schemeClr>
                </a:solidFill>
              </a:rPr>
              <a:t> insight </a:t>
            </a:r>
            <a:r>
              <a:rPr lang="en-US" altLang="ko-KR" sz="2000" b="1" dirty="0" err="1">
                <a:solidFill>
                  <a:schemeClr val="accent1">
                    <a:lumMod val="50000"/>
                  </a:schemeClr>
                </a:solidFill>
              </a:rPr>
              <a:t>khách</a:t>
            </a:r>
            <a:r>
              <a:rPr lang="en-US" altLang="ko-KR" sz="2000" b="1" dirty="0">
                <a:solidFill>
                  <a:schemeClr val="accent1">
                    <a:lumMod val="50000"/>
                  </a:schemeClr>
                </a:solidFill>
              </a:rPr>
              <a:t> </a:t>
            </a:r>
            <a:r>
              <a:rPr lang="en-US" altLang="ko-KR" sz="2000" b="1" dirty="0" err="1">
                <a:solidFill>
                  <a:schemeClr val="accent1">
                    <a:lumMod val="50000"/>
                  </a:schemeClr>
                </a:solidFill>
              </a:rPr>
              <a:t>hàng</a:t>
            </a:r>
            <a:endParaRPr lang="en-US" altLang="ko-KR" sz="2000" b="1" dirty="0">
              <a:solidFill>
                <a:schemeClr val="accent1">
                  <a:lumMod val="50000"/>
                </a:schemeClr>
              </a:solidFill>
            </a:endParaRPr>
          </a:p>
        </p:txBody>
      </p:sp>
      <p:sp>
        <p:nvSpPr>
          <p:cNvPr id="11" name="Rounded Rectangular Callout 31">
            <a:extLst>
              <a:ext uri="{FF2B5EF4-FFF2-40B4-BE49-F238E27FC236}">
                <a16:creationId xmlns:a16="http://schemas.microsoft.com/office/drawing/2014/main" id="{FDFDF9E1-F4D2-4A03-9742-4AFE0B15CE5C}"/>
              </a:ext>
            </a:extLst>
          </p:cNvPr>
          <p:cNvSpPr/>
          <p:nvPr/>
        </p:nvSpPr>
        <p:spPr>
          <a:xfrm flipH="1">
            <a:off x="1766846" y="4557178"/>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3" name="TextBox 12">
            <a:extLst>
              <a:ext uri="{FF2B5EF4-FFF2-40B4-BE49-F238E27FC236}">
                <a16:creationId xmlns:a16="http://schemas.microsoft.com/office/drawing/2014/main" id="{5C1DF2CC-8381-40B3-83C3-1AED5E002C66}"/>
              </a:ext>
            </a:extLst>
          </p:cNvPr>
          <p:cNvSpPr txBox="1"/>
          <p:nvPr/>
        </p:nvSpPr>
        <p:spPr>
          <a:xfrm>
            <a:off x="959390" y="5356011"/>
            <a:ext cx="2251619" cy="184666"/>
          </a:xfrm>
          <a:prstGeom prst="rect">
            <a:avLst/>
          </a:prstGeom>
          <a:noFill/>
        </p:spPr>
        <p:txBody>
          <a:bodyPr wrap="square" lIns="0" tIns="0" rIns="0" bIns="0" rtlCol="0">
            <a:spAutoFit/>
          </a:bodyPr>
          <a:lstStyle/>
          <a:p>
            <a:endParaRPr lang="en-US" altLang="ko-KR" sz="1200" dirty="0">
              <a:solidFill>
                <a:schemeClr val="tx1">
                  <a:lumMod val="65000"/>
                  <a:lumOff val="35000"/>
                </a:schemeClr>
              </a:solidFill>
              <a:cs typeface="Arial" pitchFamily="34" charset="0"/>
            </a:endParaRPr>
          </a:p>
        </p:txBody>
      </p:sp>
      <p:cxnSp>
        <p:nvCxnSpPr>
          <p:cNvPr id="15" name="Straight Connector 14">
            <a:extLst>
              <a:ext uri="{FF2B5EF4-FFF2-40B4-BE49-F238E27FC236}">
                <a16:creationId xmlns:a16="http://schemas.microsoft.com/office/drawing/2014/main" id="{E4C9EAA5-C278-479C-AA8A-866D73546AE5}"/>
              </a:ext>
            </a:extLst>
          </p:cNvPr>
          <p:cNvCxnSpPr>
            <a:cxnSpLocks/>
          </p:cNvCxnSpPr>
          <p:nvPr/>
        </p:nvCxnSpPr>
        <p:spPr>
          <a:xfrm>
            <a:off x="2118416" y="4410658"/>
            <a:ext cx="7920000" cy="1048"/>
          </a:xfrm>
          <a:prstGeom prst="line">
            <a:avLst/>
          </a:prstGeom>
          <a:ln w="15875">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6" name="Rounded Rectangular Callout 47">
            <a:extLst>
              <a:ext uri="{FF2B5EF4-FFF2-40B4-BE49-F238E27FC236}">
                <a16:creationId xmlns:a16="http://schemas.microsoft.com/office/drawing/2014/main" id="{20BE94BC-1BBC-40AD-BCDE-F031B1FC894C}"/>
              </a:ext>
            </a:extLst>
          </p:cNvPr>
          <p:cNvSpPr/>
          <p:nvPr/>
        </p:nvSpPr>
        <p:spPr>
          <a:xfrm flipH="1">
            <a:off x="5764788" y="4558038"/>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0" name="Rounded Rectangular Callout 51">
            <a:extLst>
              <a:ext uri="{FF2B5EF4-FFF2-40B4-BE49-F238E27FC236}">
                <a16:creationId xmlns:a16="http://schemas.microsoft.com/office/drawing/2014/main" id="{1A52B549-BCEF-4813-B24C-B7C9F1CEBE5D}"/>
              </a:ext>
            </a:extLst>
          </p:cNvPr>
          <p:cNvSpPr/>
          <p:nvPr/>
        </p:nvSpPr>
        <p:spPr>
          <a:xfrm flipH="1">
            <a:off x="9762730" y="4558896"/>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cxnSp>
        <p:nvCxnSpPr>
          <p:cNvPr id="24" name="Straight Connector 23">
            <a:extLst>
              <a:ext uri="{FF2B5EF4-FFF2-40B4-BE49-F238E27FC236}">
                <a16:creationId xmlns:a16="http://schemas.microsoft.com/office/drawing/2014/main" id="{D7D1D48D-5A93-4498-A4A1-F4A70817E4C5}"/>
              </a:ext>
            </a:extLst>
          </p:cNvPr>
          <p:cNvCxnSpPr/>
          <p:nvPr/>
        </p:nvCxnSpPr>
        <p:spPr>
          <a:xfrm flipH="1" flipV="1">
            <a:off x="6095059" y="3997168"/>
            <a:ext cx="1" cy="403013"/>
          </a:xfrm>
          <a:prstGeom prst="line">
            <a:avLst/>
          </a:prstGeom>
          <a:ln w="15875">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6" name="Rectangle 9">
            <a:extLst>
              <a:ext uri="{FF2B5EF4-FFF2-40B4-BE49-F238E27FC236}">
                <a16:creationId xmlns:a16="http://schemas.microsoft.com/office/drawing/2014/main" id="{3E4BDAC9-1C3A-4981-A0BA-735309EEDE93}"/>
              </a:ext>
            </a:extLst>
          </p:cNvPr>
          <p:cNvSpPr/>
          <p:nvPr/>
        </p:nvSpPr>
        <p:spPr>
          <a:xfrm>
            <a:off x="1946925" y="4621278"/>
            <a:ext cx="279832" cy="26194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ounded Rectangle 5">
            <a:extLst>
              <a:ext uri="{FF2B5EF4-FFF2-40B4-BE49-F238E27FC236}">
                <a16:creationId xmlns:a16="http://schemas.microsoft.com/office/drawing/2014/main" id="{25D61968-4C7E-4C8F-9B56-D1C0A45F18F7}"/>
              </a:ext>
            </a:extLst>
          </p:cNvPr>
          <p:cNvSpPr/>
          <p:nvPr/>
        </p:nvSpPr>
        <p:spPr>
          <a:xfrm flipH="1">
            <a:off x="9937309" y="4675953"/>
            <a:ext cx="332679" cy="2744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ounded Rectangle 27">
            <a:extLst>
              <a:ext uri="{FF2B5EF4-FFF2-40B4-BE49-F238E27FC236}">
                <a16:creationId xmlns:a16="http://schemas.microsoft.com/office/drawing/2014/main" id="{59D06C83-5877-4F4A-9FC5-533EA8AD484C}"/>
              </a:ext>
            </a:extLst>
          </p:cNvPr>
          <p:cNvSpPr/>
          <p:nvPr/>
        </p:nvSpPr>
        <p:spPr>
          <a:xfrm>
            <a:off x="5931309" y="4635474"/>
            <a:ext cx="294214" cy="2259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Freeform: Shape 31">
            <a:extLst>
              <a:ext uri="{FF2B5EF4-FFF2-40B4-BE49-F238E27FC236}">
                <a16:creationId xmlns:a16="http://schemas.microsoft.com/office/drawing/2014/main" id="{CD084559-AB21-48FE-B783-B88EC3088814}"/>
              </a:ext>
            </a:extLst>
          </p:cNvPr>
          <p:cNvSpPr/>
          <p:nvPr/>
        </p:nvSpPr>
        <p:spPr>
          <a:xfrm>
            <a:off x="5082182" y="2086618"/>
            <a:ext cx="1626508" cy="1074564"/>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CB80D93-2E92-C839-34E2-EA9B5BAAEBDB}"/>
              </a:ext>
            </a:extLst>
          </p:cNvPr>
          <p:cNvSpPr txBox="1"/>
          <p:nvPr/>
        </p:nvSpPr>
        <p:spPr>
          <a:xfrm>
            <a:off x="884735" y="5264461"/>
            <a:ext cx="2681925" cy="615553"/>
          </a:xfrm>
          <a:prstGeom prst="rect">
            <a:avLst/>
          </a:prstGeom>
          <a:noFill/>
        </p:spPr>
        <p:txBody>
          <a:bodyPr wrap="square" lIns="0" tIns="0" rIns="0" bIns="0" rtlCol="0">
            <a:spAutoFit/>
          </a:bodyPr>
          <a:lstStyle/>
          <a:p>
            <a:r>
              <a:rPr lang="en-US" altLang="ko-KR" sz="2000" b="1" dirty="0" err="1">
                <a:solidFill>
                  <a:schemeClr val="accent1">
                    <a:lumMod val="50000"/>
                  </a:schemeClr>
                </a:solidFill>
              </a:rPr>
              <a:t>Tạo</a:t>
            </a:r>
            <a:r>
              <a:rPr lang="en-US" altLang="ko-KR" sz="2000" b="1" dirty="0">
                <a:solidFill>
                  <a:schemeClr val="accent1">
                    <a:lumMod val="50000"/>
                  </a:schemeClr>
                </a:solidFill>
              </a:rPr>
              <a:t> </a:t>
            </a:r>
            <a:r>
              <a:rPr lang="en-US" altLang="ko-KR" sz="2000" b="1" dirty="0" err="1">
                <a:solidFill>
                  <a:schemeClr val="accent1">
                    <a:lumMod val="50000"/>
                  </a:schemeClr>
                </a:solidFill>
              </a:rPr>
              <a:t>nội</a:t>
            </a:r>
            <a:r>
              <a:rPr lang="en-US" altLang="ko-KR" sz="2000" b="1" dirty="0">
                <a:solidFill>
                  <a:schemeClr val="accent1">
                    <a:lumMod val="50000"/>
                  </a:schemeClr>
                </a:solidFill>
              </a:rPr>
              <a:t> dung </a:t>
            </a:r>
            <a:r>
              <a:rPr lang="en-US" altLang="ko-KR" sz="2000" b="1" dirty="0" err="1">
                <a:solidFill>
                  <a:schemeClr val="accent1">
                    <a:lumMod val="50000"/>
                  </a:schemeClr>
                </a:solidFill>
              </a:rPr>
              <a:t>tiếp</a:t>
            </a:r>
            <a:r>
              <a:rPr lang="en-US" altLang="ko-KR" sz="2000" b="1" dirty="0">
                <a:solidFill>
                  <a:schemeClr val="accent1">
                    <a:lumMod val="50000"/>
                  </a:schemeClr>
                </a:solidFill>
              </a:rPr>
              <a:t> </a:t>
            </a:r>
            <a:r>
              <a:rPr lang="en-US" altLang="ko-KR" sz="2000" b="1" dirty="0" err="1">
                <a:solidFill>
                  <a:schemeClr val="accent1">
                    <a:lumMod val="50000"/>
                  </a:schemeClr>
                </a:solidFill>
              </a:rPr>
              <a:t>thị</a:t>
            </a:r>
            <a:r>
              <a:rPr lang="en-US" altLang="ko-KR" sz="2000" b="1" dirty="0">
                <a:solidFill>
                  <a:schemeClr val="accent1">
                    <a:lumMod val="50000"/>
                  </a:schemeClr>
                </a:solidFill>
              </a:rPr>
              <a:t> </a:t>
            </a:r>
            <a:r>
              <a:rPr lang="en-US" altLang="ko-KR" sz="2000" b="1" dirty="0" err="1">
                <a:solidFill>
                  <a:schemeClr val="accent1">
                    <a:lumMod val="50000"/>
                  </a:schemeClr>
                </a:solidFill>
              </a:rPr>
              <a:t>và</a:t>
            </a:r>
            <a:r>
              <a:rPr lang="en-US" altLang="ko-KR" sz="2000" b="1" dirty="0">
                <a:solidFill>
                  <a:schemeClr val="accent1">
                    <a:lumMod val="50000"/>
                  </a:schemeClr>
                </a:solidFill>
              </a:rPr>
              <a:t> </a:t>
            </a:r>
            <a:r>
              <a:rPr lang="en-US" altLang="ko-KR" sz="2000" b="1" dirty="0" err="1">
                <a:solidFill>
                  <a:schemeClr val="accent1">
                    <a:lumMod val="50000"/>
                  </a:schemeClr>
                </a:solidFill>
              </a:rPr>
              <a:t>quảng</a:t>
            </a:r>
            <a:r>
              <a:rPr lang="en-US" altLang="ko-KR" sz="2000" b="1" dirty="0">
                <a:solidFill>
                  <a:schemeClr val="accent1">
                    <a:lumMod val="50000"/>
                  </a:schemeClr>
                </a:solidFill>
              </a:rPr>
              <a:t> </a:t>
            </a:r>
            <a:r>
              <a:rPr lang="en-US" altLang="ko-KR" sz="2000" b="1" dirty="0" err="1">
                <a:solidFill>
                  <a:schemeClr val="accent1">
                    <a:lumMod val="50000"/>
                  </a:schemeClr>
                </a:solidFill>
              </a:rPr>
              <a:t>cáo</a:t>
            </a:r>
            <a:endParaRPr lang="en-US" altLang="ko-KR" sz="2000" b="1" dirty="0">
              <a:solidFill>
                <a:schemeClr val="accent1">
                  <a:lumMod val="50000"/>
                </a:schemeClr>
              </a:solidFill>
            </a:endParaRPr>
          </a:p>
        </p:txBody>
      </p:sp>
      <p:sp>
        <p:nvSpPr>
          <p:cNvPr id="30" name="TextBox 29">
            <a:extLst>
              <a:ext uri="{FF2B5EF4-FFF2-40B4-BE49-F238E27FC236}">
                <a16:creationId xmlns:a16="http://schemas.microsoft.com/office/drawing/2014/main" id="{7D58F21A-0DFA-72C9-4BEE-69F53A2F8D47}"/>
              </a:ext>
            </a:extLst>
          </p:cNvPr>
          <p:cNvSpPr txBox="1"/>
          <p:nvPr/>
        </p:nvSpPr>
        <p:spPr>
          <a:xfrm>
            <a:off x="5082182" y="5264461"/>
            <a:ext cx="1793775" cy="615553"/>
          </a:xfrm>
          <a:prstGeom prst="rect">
            <a:avLst/>
          </a:prstGeom>
          <a:noFill/>
        </p:spPr>
        <p:txBody>
          <a:bodyPr wrap="square" lIns="0" tIns="0" rIns="0" bIns="0" rtlCol="0">
            <a:spAutoFit/>
          </a:bodyPr>
          <a:lstStyle/>
          <a:p>
            <a:r>
              <a:rPr lang="en-US" altLang="ko-KR" sz="2000" b="1" dirty="0" err="1">
                <a:solidFill>
                  <a:schemeClr val="accent1">
                    <a:lumMod val="50000"/>
                  </a:schemeClr>
                </a:solidFill>
              </a:rPr>
              <a:t>Tạo</a:t>
            </a:r>
            <a:r>
              <a:rPr lang="en-US" altLang="ko-KR" sz="2000" b="1" dirty="0">
                <a:solidFill>
                  <a:schemeClr val="accent1">
                    <a:lumMod val="50000"/>
                  </a:schemeClr>
                </a:solidFill>
              </a:rPr>
              <a:t> </a:t>
            </a:r>
            <a:r>
              <a:rPr lang="en-US" altLang="ko-KR" sz="2000" b="1" dirty="0" err="1">
                <a:solidFill>
                  <a:schemeClr val="accent1">
                    <a:lumMod val="50000"/>
                  </a:schemeClr>
                </a:solidFill>
              </a:rPr>
              <a:t>sản</a:t>
            </a:r>
            <a:r>
              <a:rPr lang="en-US" altLang="ko-KR" sz="2000" b="1" dirty="0">
                <a:solidFill>
                  <a:schemeClr val="accent1">
                    <a:lumMod val="50000"/>
                  </a:schemeClr>
                </a:solidFill>
              </a:rPr>
              <a:t> </a:t>
            </a:r>
            <a:r>
              <a:rPr lang="en-US" altLang="ko-KR" sz="2000" b="1" dirty="0" err="1">
                <a:solidFill>
                  <a:schemeClr val="accent1">
                    <a:lumMod val="50000"/>
                  </a:schemeClr>
                </a:solidFill>
              </a:rPr>
              <a:t>phẩm</a:t>
            </a:r>
            <a:r>
              <a:rPr lang="en-US" altLang="ko-KR" sz="2000" b="1" dirty="0">
                <a:solidFill>
                  <a:schemeClr val="accent1">
                    <a:lumMod val="50000"/>
                  </a:schemeClr>
                </a:solidFill>
              </a:rPr>
              <a:t> </a:t>
            </a:r>
            <a:r>
              <a:rPr lang="en-US" altLang="ko-KR" sz="2000" b="1" dirty="0" err="1">
                <a:solidFill>
                  <a:schemeClr val="accent1">
                    <a:lumMod val="50000"/>
                  </a:schemeClr>
                </a:solidFill>
              </a:rPr>
              <a:t>và</a:t>
            </a:r>
            <a:r>
              <a:rPr lang="en-US" altLang="ko-KR" sz="2000" b="1" dirty="0">
                <a:solidFill>
                  <a:schemeClr val="accent1">
                    <a:lumMod val="50000"/>
                  </a:schemeClr>
                </a:solidFill>
              </a:rPr>
              <a:t> </a:t>
            </a:r>
            <a:r>
              <a:rPr lang="en-US" altLang="ko-KR" sz="2000" b="1" dirty="0" err="1">
                <a:solidFill>
                  <a:schemeClr val="accent1">
                    <a:lumMod val="50000"/>
                  </a:schemeClr>
                </a:solidFill>
              </a:rPr>
              <a:t>dự</a:t>
            </a:r>
            <a:r>
              <a:rPr lang="en-US" altLang="ko-KR" sz="2000" b="1" dirty="0">
                <a:solidFill>
                  <a:schemeClr val="accent1">
                    <a:lumMod val="50000"/>
                  </a:schemeClr>
                </a:solidFill>
              </a:rPr>
              <a:t> </a:t>
            </a:r>
            <a:r>
              <a:rPr lang="en-US" altLang="ko-KR" sz="2000" b="1" dirty="0" err="1">
                <a:solidFill>
                  <a:schemeClr val="accent1">
                    <a:lumMod val="50000"/>
                  </a:schemeClr>
                </a:solidFill>
              </a:rPr>
              <a:t>án</a:t>
            </a:r>
            <a:endParaRPr lang="en-US" altLang="ko-KR" sz="2000" b="1" dirty="0">
              <a:solidFill>
                <a:schemeClr val="accent1">
                  <a:lumMod val="50000"/>
                </a:schemeClr>
              </a:solidFill>
            </a:endParaRPr>
          </a:p>
        </p:txBody>
      </p:sp>
      <p:sp>
        <p:nvSpPr>
          <p:cNvPr id="31" name="TextBox 30">
            <a:extLst>
              <a:ext uri="{FF2B5EF4-FFF2-40B4-BE49-F238E27FC236}">
                <a16:creationId xmlns:a16="http://schemas.microsoft.com/office/drawing/2014/main" id="{78FCA383-8444-3EF3-6AF3-61B40F8E2B2B}"/>
              </a:ext>
            </a:extLst>
          </p:cNvPr>
          <p:cNvSpPr txBox="1"/>
          <p:nvPr/>
        </p:nvSpPr>
        <p:spPr>
          <a:xfrm>
            <a:off x="8593013" y="5311234"/>
            <a:ext cx="2681925" cy="615553"/>
          </a:xfrm>
          <a:prstGeom prst="rect">
            <a:avLst/>
          </a:prstGeom>
          <a:noFill/>
        </p:spPr>
        <p:txBody>
          <a:bodyPr wrap="square" lIns="0" tIns="0" rIns="0" bIns="0" rtlCol="0">
            <a:spAutoFit/>
          </a:bodyPr>
          <a:lstStyle/>
          <a:p>
            <a:r>
              <a:rPr lang="en-US" altLang="ko-KR" sz="2000" b="1" dirty="0" err="1">
                <a:solidFill>
                  <a:schemeClr val="accent1">
                    <a:lumMod val="50000"/>
                  </a:schemeClr>
                </a:solidFill>
              </a:rPr>
              <a:t>Hỗ</a:t>
            </a:r>
            <a:r>
              <a:rPr lang="en-US" altLang="ko-KR" sz="2000" b="1" dirty="0">
                <a:solidFill>
                  <a:schemeClr val="accent1">
                    <a:lumMod val="50000"/>
                  </a:schemeClr>
                </a:solidFill>
              </a:rPr>
              <a:t> </a:t>
            </a:r>
            <a:r>
              <a:rPr lang="en-US" altLang="ko-KR" sz="2000" b="1" dirty="0" err="1">
                <a:solidFill>
                  <a:schemeClr val="accent1">
                    <a:lumMod val="50000"/>
                  </a:schemeClr>
                </a:solidFill>
              </a:rPr>
              <a:t>trợ</a:t>
            </a:r>
            <a:r>
              <a:rPr lang="en-US" altLang="ko-KR" sz="2000" b="1" dirty="0">
                <a:solidFill>
                  <a:schemeClr val="accent1">
                    <a:lumMod val="50000"/>
                  </a:schemeClr>
                </a:solidFill>
              </a:rPr>
              <a:t> </a:t>
            </a:r>
            <a:r>
              <a:rPr lang="en-US" altLang="ko-KR" sz="2000" b="1" dirty="0" err="1">
                <a:solidFill>
                  <a:schemeClr val="accent1">
                    <a:lumMod val="50000"/>
                  </a:schemeClr>
                </a:solidFill>
              </a:rPr>
              <a:t>khách</a:t>
            </a:r>
            <a:r>
              <a:rPr lang="en-US" altLang="ko-KR" sz="2000" b="1" dirty="0">
                <a:solidFill>
                  <a:schemeClr val="accent1">
                    <a:lumMod val="50000"/>
                  </a:schemeClr>
                </a:solidFill>
              </a:rPr>
              <a:t> </a:t>
            </a:r>
            <a:r>
              <a:rPr lang="en-US" altLang="ko-KR" sz="2000" b="1" dirty="0" err="1">
                <a:solidFill>
                  <a:schemeClr val="accent1">
                    <a:lumMod val="50000"/>
                  </a:schemeClr>
                </a:solidFill>
              </a:rPr>
              <a:t>hàng</a:t>
            </a:r>
            <a:r>
              <a:rPr lang="en-US" altLang="ko-KR" sz="2000" b="1" dirty="0">
                <a:solidFill>
                  <a:schemeClr val="accent1">
                    <a:lumMod val="50000"/>
                  </a:schemeClr>
                </a:solidFill>
              </a:rPr>
              <a:t> </a:t>
            </a:r>
            <a:r>
              <a:rPr lang="en-US" altLang="ko-KR" sz="2000" b="1" dirty="0" err="1">
                <a:solidFill>
                  <a:schemeClr val="accent1">
                    <a:lumMod val="50000"/>
                  </a:schemeClr>
                </a:solidFill>
              </a:rPr>
              <a:t>và</a:t>
            </a:r>
            <a:r>
              <a:rPr lang="en-US" altLang="ko-KR" sz="2000" b="1" dirty="0">
                <a:solidFill>
                  <a:schemeClr val="accent1">
                    <a:lumMod val="50000"/>
                  </a:schemeClr>
                </a:solidFill>
              </a:rPr>
              <a:t> </a:t>
            </a:r>
            <a:r>
              <a:rPr lang="en-US" altLang="ko-KR" sz="2000" b="1" dirty="0" err="1">
                <a:solidFill>
                  <a:schemeClr val="accent1">
                    <a:lumMod val="50000"/>
                  </a:schemeClr>
                </a:solidFill>
              </a:rPr>
              <a:t>dịch</a:t>
            </a:r>
            <a:r>
              <a:rPr lang="en-US" altLang="ko-KR" sz="2000" b="1" dirty="0">
                <a:solidFill>
                  <a:schemeClr val="accent1">
                    <a:lumMod val="50000"/>
                  </a:schemeClr>
                </a:solidFill>
              </a:rPr>
              <a:t> </a:t>
            </a:r>
            <a:r>
              <a:rPr lang="en-US" altLang="ko-KR" sz="2000" b="1" dirty="0" err="1">
                <a:solidFill>
                  <a:schemeClr val="accent1">
                    <a:lumMod val="50000"/>
                  </a:schemeClr>
                </a:solidFill>
              </a:rPr>
              <a:t>vụ</a:t>
            </a:r>
            <a:r>
              <a:rPr lang="en-US" altLang="ko-KR" sz="2000" b="1" dirty="0">
                <a:solidFill>
                  <a:schemeClr val="accent1">
                    <a:lumMod val="50000"/>
                  </a:schemeClr>
                </a:solidFill>
              </a:rPr>
              <a:t> </a:t>
            </a:r>
            <a:r>
              <a:rPr lang="en-US" altLang="ko-KR" sz="2000" b="1" dirty="0" err="1">
                <a:solidFill>
                  <a:schemeClr val="accent1">
                    <a:lumMod val="50000"/>
                  </a:schemeClr>
                </a:solidFill>
              </a:rPr>
              <a:t>khách</a:t>
            </a:r>
            <a:r>
              <a:rPr lang="en-US" altLang="ko-KR" sz="2000" b="1" dirty="0">
                <a:solidFill>
                  <a:schemeClr val="accent1">
                    <a:lumMod val="50000"/>
                  </a:schemeClr>
                </a:solidFill>
              </a:rPr>
              <a:t> </a:t>
            </a:r>
            <a:r>
              <a:rPr lang="en-US" altLang="ko-KR" sz="2000" b="1" dirty="0" err="1">
                <a:solidFill>
                  <a:schemeClr val="accent1">
                    <a:lumMod val="50000"/>
                  </a:schemeClr>
                </a:solidFill>
              </a:rPr>
              <a:t>hàng</a:t>
            </a:r>
            <a:endParaRPr lang="en-US" altLang="ko-KR" sz="2000" b="1" dirty="0">
              <a:solidFill>
                <a:schemeClr val="accent1">
                  <a:lumMod val="50000"/>
                </a:schemeClr>
              </a:solidFill>
            </a:endParaRPr>
          </a:p>
        </p:txBody>
      </p:sp>
    </p:spTree>
    <p:extLst>
      <p:ext uri="{BB962C8B-B14F-4D97-AF65-F5344CB8AC3E}">
        <p14:creationId xmlns:p14="http://schemas.microsoft.com/office/powerpoint/2010/main" val="709846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2">
            <a:extLst>
              <a:ext uri="{FF2B5EF4-FFF2-40B4-BE49-F238E27FC236}">
                <a16:creationId xmlns:a16="http://schemas.microsoft.com/office/drawing/2014/main" id="{5A52151D-9E3D-469E-88AA-89DF750B7EBD}"/>
              </a:ext>
            </a:extLst>
          </p:cNvPr>
          <p:cNvGraphicFramePr/>
          <p:nvPr>
            <p:extLst>
              <p:ext uri="{D42A27DB-BD31-4B8C-83A1-F6EECF244321}">
                <p14:modId xmlns:p14="http://schemas.microsoft.com/office/powerpoint/2010/main" val="4126662524"/>
              </p:ext>
            </p:extLst>
          </p:nvPr>
        </p:nvGraphicFramePr>
        <p:xfrm>
          <a:off x="8645364" y="3875328"/>
          <a:ext cx="2096285" cy="201622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 Placeholder 1">
            <a:extLst>
              <a:ext uri="{FF2B5EF4-FFF2-40B4-BE49-F238E27FC236}">
                <a16:creationId xmlns:a16="http://schemas.microsoft.com/office/drawing/2014/main" id="{B7EECB33-3891-4D7C-BE50-1B63015AFC12}"/>
              </a:ext>
            </a:extLst>
          </p:cNvPr>
          <p:cNvSpPr>
            <a:spLocks noGrp="1"/>
          </p:cNvSpPr>
          <p:nvPr>
            <p:ph type="body" sz="quarter" idx="10"/>
          </p:nvPr>
        </p:nvSpPr>
        <p:spPr/>
        <p:txBody>
          <a:bodyPr/>
          <a:lstStyle/>
          <a:p>
            <a:r>
              <a:rPr lang="en-US" sz="3600" b="1" dirty="0"/>
              <a:t>5.3 Vai </a:t>
            </a:r>
            <a:r>
              <a:rPr lang="en-US" sz="3600" b="1" dirty="0" err="1"/>
              <a:t>Trò</a:t>
            </a:r>
            <a:r>
              <a:rPr lang="en-US" sz="3600" b="1" dirty="0"/>
              <a:t> Trong Y </a:t>
            </a:r>
            <a:r>
              <a:rPr lang="en-US" sz="3600" b="1" dirty="0" err="1"/>
              <a:t>Tế</a:t>
            </a:r>
            <a:endParaRPr lang="en-US" sz="3600" b="1" dirty="0"/>
          </a:p>
        </p:txBody>
      </p:sp>
      <p:graphicFrame>
        <p:nvGraphicFramePr>
          <p:cNvPr id="3" name="Chart 2">
            <a:extLst>
              <a:ext uri="{FF2B5EF4-FFF2-40B4-BE49-F238E27FC236}">
                <a16:creationId xmlns:a16="http://schemas.microsoft.com/office/drawing/2014/main" id="{8A73E00F-1867-43FB-9B62-3B5C38A7C42A}"/>
              </a:ext>
            </a:extLst>
          </p:cNvPr>
          <p:cNvGraphicFramePr/>
          <p:nvPr>
            <p:extLst>
              <p:ext uri="{D42A27DB-BD31-4B8C-83A1-F6EECF244321}">
                <p14:modId xmlns:p14="http://schemas.microsoft.com/office/powerpoint/2010/main" val="1478289292"/>
              </p:ext>
            </p:extLst>
          </p:nvPr>
        </p:nvGraphicFramePr>
        <p:xfrm>
          <a:off x="1421725" y="3746246"/>
          <a:ext cx="2096285" cy="2016224"/>
        </p:xfrm>
        <a:graphic>
          <a:graphicData uri="http://schemas.openxmlformats.org/drawingml/2006/chart">
            <c:chart xmlns:c="http://schemas.openxmlformats.org/drawingml/2006/chart" xmlns:r="http://schemas.openxmlformats.org/officeDocument/2006/relationships" r:id="rId3"/>
          </a:graphicData>
        </a:graphic>
      </p:graphicFrame>
      <p:sp>
        <p:nvSpPr>
          <p:cNvPr id="4" name="Heart 3">
            <a:extLst>
              <a:ext uri="{FF2B5EF4-FFF2-40B4-BE49-F238E27FC236}">
                <a16:creationId xmlns:a16="http://schemas.microsoft.com/office/drawing/2014/main" id="{EF32E24F-B41B-4628-B4DE-9811AB199112}"/>
              </a:ext>
            </a:extLst>
          </p:cNvPr>
          <p:cNvSpPr/>
          <p:nvPr/>
        </p:nvSpPr>
        <p:spPr>
          <a:xfrm>
            <a:off x="2013792" y="4355951"/>
            <a:ext cx="912149" cy="825480"/>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Heart 3">
            <a:extLst>
              <a:ext uri="{FF2B5EF4-FFF2-40B4-BE49-F238E27FC236}">
                <a16:creationId xmlns:a16="http://schemas.microsoft.com/office/drawing/2014/main" id="{00F9E966-183E-4ABB-809E-0515E46A0CF5}"/>
              </a:ext>
            </a:extLst>
          </p:cNvPr>
          <p:cNvSpPr/>
          <p:nvPr/>
        </p:nvSpPr>
        <p:spPr>
          <a:xfrm>
            <a:off x="9241456" y="4485033"/>
            <a:ext cx="912149" cy="825480"/>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6" name="Group 5">
            <a:extLst>
              <a:ext uri="{FF2B5EF4-FFF2-40B4-BE49-F238E27FC236}">
                <a16:creationId xmlns:a16="http://schemas.microsoft.com/office/drawing/2014/main" id="{68D26A8E-B260-452C-847A-7DCC452D2DF2}"/>
              </a:ext>
            </a:extLst>
          </p:cNvPr>
          <p:cNvGrpSpPr/>
          <p:nvPr/>
        </p:nvGrpSpPr>
        <p:grpSpPr>
          <a:xfrm>
            <a:off x="843134" y="2115494"/>
            <a:ext cx="3301597" cy="1439844"/>
            <a:chOff x="4830996" y="1567753"/>
            <a:chExt cx="1574762" cy="1439844"/>
          </a:xfrm>
        </p:grpSpPr>
        <p:sp>
          <p:nvSpPr>
            <p:cNvPr id="7" name="Rectangle 6">
              <a:extLst>
                <a:ext uri="{FF2B5EF4-FFF2-40B4-BE49-F238E27FC236}">
                  <a16:creationId xmlns:a16="http://schemas.microsoft.com/office/drawing/2014/main" id="{232ECEEB-A696-4B43-A5B6-6C2D5A3ED62A}"/>
                </a:ext>
              </a:extLst>
            </p:cNvPr>
            <p:cNvSpPr/>
            <p:nvPr/>
          </p:nvSpPr>
          <p:spPr>
            <a:xfrm>
              <a:off x="4830996" y="1930379"/>
              <a:ext cx="1574762" cy="1077218"/>
            </a:xfrm>
            <a:prstGeom prst="rect">
              <a:avLst/>
            </a:prstGeom>
          </p:spPr>
          <p:txBody>
            <a:bodyPr wrap="square">
              <a:spAutoFit/>
            </a:bodyPr>
            <a:lstStyle/>
            <a:p>
              <a:pPr algn="just"/>
              <a:r>
                <a:rPr lang="en-US" altLang="ko-KR" sz="1600" dirty="0">
                  <a:solidFill>
                    <a:schemeClr val="tx1">
                      <a:lumMod val="75000"/>
                      <a:lumOff val="25000"/>
                    </a:schemeClr>
                  </a:solidFill>
                  <a:cs typeface="Arial" pitchFamily="34" charset="0"/>
                </a:rPr>
                <a:t>Chatbot </a:t>
              </a:r>
              <a:r>
                <a:rPr lang="en-US" altLang="ko-KR" sz="1600" dirty="0" err="1">
                  <a:solidFill>
                    <a:schemeClr val="tx1">
                      <a:lumMod val="75000"/>
                      <a:lumOff val="25000"/>
                    </a:schemeClr>
                  </a:solidFill>
                  <a:cs typeface="Arial" pitchFamily="34" charset="0"/>
                </a:rPr>
                <a:t>có</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thể</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cung</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cấp</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thông</a:t>
              </a:r>
              <a:r>
                <a:rPr lang="en-US" altLang="ko-KR" sz="1600" dirty="0">
                  <a:solidFill>
                    <a:schemeClr val="tx1">
                      <a:lumMod val="75000"/>
                      <a:lumOff val="25000"/>
                    </a:schemeClr>
                  </a:solidFill>
                  <a:cs typeface="Arial" pitchFamily="34" charset="0"/>
                </a:rPr>
                <a:t> tin </a:t>
              </a:r>
              <a:r>
                <a:rPr lang="en-US" altLang="ko-KR" sz="1600" dirty="0" err="1">
                  <a:solidFill>
                    <a:schemeClr val="tx1">
                      <a:lumMod val="75000"/>
                      <a:lumOff val="25000"/>
                    </a:schemeClr>
                  </a:solidFill>
                  <a:cs typeface="Arial" pitchFamily="34" charset="0"/>
                </a:rPr>
                <a:t>về</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liệu</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pháp</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khác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nhau</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cách</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thức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sử</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dụng</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và</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tác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dụng</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phụ</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có</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thể</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xảy</a:t>
              </a:r>
              <a:r>
                <a:rPr lang="en-US" altLang="ko-KR" sz="1600" dirty="0">
                  <a:solidFill>
                    <a:schemeClr val="tx1">
                      <a:lumMod val="75000"/>
                      <a:lumOff val="25000"/>
                    </a:schemeClr>
                  </a:solidFill>
                  <a:cs typeface="Arial" pitchFamily="34" charset="0"/>
                </a:rPr>
                <a:t> ra</a:t>
              </a:r>
              <a:r>
                <a:rPr lang="en-US" altLang="ko-KR" sz="1400" dirty="0">
                  <a:solidFill>
                    <a:schemeClr val="tx1">
                      <a:lumMod val="75000"/>
                      <a:lumOff val="25000"/>
                    </a:schemeClr>
                  </a:solidFill>
                  <a:cs typeface="Arial" pitchFamily="34" charset="0"/>
                </a:rPr>
                <a:t>.</a:t>
              </a:r>
              <a:endParaRPr lang="ko-KR" altLang="en-US" sz="14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3CEC12DB-6623-44F9-898E-21C00C175537}"/>
                </a:ext>
              </a:extLst>
            </p:cNvPr>
            <p:cNvSpPr txBox="1"/>
            <p:nvPr/>
          </p:nvSpPr>
          <p:spPr>
            <a:xfrm>
              <a:off x="4830996" y="1567753"/>
              <a:ext cx="1574762" cy="338554"/>
            </a:xfrm>
            <a:prstGeom prst="rect">
              <a:avLst/>
            </a:prstGeom>
            <a:noFill/>
          </p:spPr>
          <p:txBody>
            <a:bodyPr wrap="square" rtlCol="0" anchor="ctr">
              <a:spAutoFit/>
            </a:bodyPr>
            <a:lstStyle/>
            <a:p>
              <a:pPr algn="ctr"/>
              <a:r>
                <a:rPr lang="en-US" altLang="ko-KR" sz="1600" b="1" dirty="0" err="1">
                  <a:solidFill>
                    <a:schemeClr val="tx1">
                      <a:lumMod val="75000"/>
                      <a:lumOff val="25000"/>
                    </a:schemeClr>
                  </a:solidFill>
                  <a:cs typeface="Arial" pitchFamily="34" charset="0"/>
                </a:rPr>
                <a:t>Hỗ</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trợ</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liệu</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pháp</a:t>
              </a:r>
              <a:endParaRPr lang="ko-KR" altLang="en-US" sz="1600" b="1"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B0711BAE-5F93-45FD-97C6-71AD4149F35A}"/>
              </a:ext>
            </a:extLst>
          </p:cNvPr>
          <p:cNvGrpSpPr/>
          <p:nvPr/>
        </p:nvGrpSpPr>
        <p:grpSpPr>
          <a:xfrm>
            <a:off x="8044962" y="2090927"/>
            <a:ext cx="3301597" cy="1710632"/>
            <a:chOff x="4830996" y="1543186"/>
            <a:chExt cx="1574762" cy="1710632"/>
          </a:xfrm>
        </p:grpSpPr>
        <p:sp>
          <p:nvSpPr>
            <p:cNvPr id="10" name="Rectangle 9">
              <a:extLst>
                <a:ext uri="{FF2B5EF4-FFF2-40B4-BE49-F238E27FC236}">
                  <a16:creationId xmlns:a16="http://schemas.microsoft.com/office/drawing/2014/main" id="{702D0924-3087-4A01-8AE9-B39E88203DC6}"/>
                </a:ext>
              </a:extLst>
            </p:cNvPr>
            <p:cNvSpPr/>
            <p:nvPr/>
          </p:nvSpPr>
          <p:spPr>
            <a:xfrm>
              <a:off x="4830996" y="1930379"/>
              <a:ext cx="1574762" cy="1323439"/>
            </a:xfrm>
            <a:prstGeom prst="rect">
              <a:avLst/>
            </a:prstGeom>
          </p:spPr>
          <p:txBody>
            <a:bodyPr wrap="square">
              <a:spAutoFit/>
            </a:bodyPr>
            <a:lstStyle/>
            <a:p>
              <a:pPr algn="just"/>
              <a:r>
                <a:rPr lang="vi-VN" altLang="ko-KR" sz="1600" dirty="0">
                  <a:solidFill>
                    <a:schemeClr val="tx1">
                      <a:lumMod val="75000"/>
                      <a:lumOff val="25000"/>
                    </a:schemeClr>
                  </a:solidFill>
                  <a:cs typeface="Arial" pitchFamily="34" charset="0"/>
                </a:rPr>
                <a:t>Chatbot có thể cung cấp thông tin dựa trên tri thức y tế, cách thức ăn uống và chế độ luyện tập, giúp bệnh nhân duy trì sức khỏe tốt hơ</a:t>
              </a:r>
              <a:r>
                <a:rPr lang="en-US" altLang="ko-KR" sz="1600" dirty="0">
                  <a:solidFill>
                    <a:schemeClr val="tx1">
                      <a:lumMod val="75000"/>
                      <a:lumOff val="25000"/>
                    </a:schemeClr>
                  </a:solidFill>
                  <a:cs typeface="Arial" pitchFamily="34" charset="0"/>
                </a:rPr>
                <a:t>n.</a:t>
              </a:r>
              <a:endParaRPr lang="ko-KR" altLang="en-US" sz="16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1F93F735-62AE-44E5-81B6-CA7210647BFE}"/>
                </a:ext>
              </a:extLst>
            </p:cNvPr>
            <p:cNvSpPr txBox="1"/>
            <p:nvPr/>
          </p:nvSpPr>
          <p:spPr>
            <a:xfrm>
              <a:off x="4830996" y="1543186"/>
              <a:ext cx="1574762" cy="338554"/>
            </a:xfrm>
            <a:prstGeom prst="rect">
              <a:avLst/>
            </a:prstGeom>
            <a:noFill/>
          </p:spPr>
          <p:txBody>
            <a:bodyPr wrap="square" rtlCol="0" anchor="ctr">
              <a:spAutoFit/>
            </a:bodyPr>
            <a:lstStyle/>
            <a:p>
              <a:pPr algn="ctr"/>
              <a:r>
                <a:rPr lang="en-US" altLang="ko-KR" sz="1600" b="1" dirty="0" err="1">
                  <a:solidFill>
                    <a:schemeClr val="tx1">
                      <a:lumMod val="75000"/>
                      <a:lumOff val="25000"/>
                    </a:schemeClr>
                  </a:solidFill>
                  <a:cs typeface="Arial" pitchFamily="34" charset="0"/>
                </a:rPr>
                <a:t>Thúc</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đẩy</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sức</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khỏe</a:t>
              </a:r>
              <a:endParaRPr lang="ko-KR" altLang="en-US" sz="1600" b="1" dirty="0">
                <a:solidFill>
                  <a:schemeClr val="tx1">
                    <a:lumMod val="75000"/>
                    <a:lumOff val="25000"/>
                  </a:schemeClr>
                </a:solidFill>
                <a:cs typeface="Arial" pitchFamily="34" charset="0"/>
              </a:endParaRPr>
            </a:p>
          </p:txBody>
        </p:sp>
      </p:grpSp>
      <p:sp>
        <p:nvSpPr>
          <p:cNvPr id="64" name="Freeform 18">
            <a:extLst>
              <a:ext uri="{FF2B5EF4-FFF2-40B4-BE49-F238E27FC236}">
                <a16:creationId xmlns:a16="http://schemas.microsoft.com/office/drawing/2014/main" id="{86DEA1BC-856A-4ADC-AC83-415316F7E483}"/>
              </a:ext>
            </a:extLst>
          </p:cNvPr>
          <p:cNvSpPr>
            <a:spLocks/>
          </p:cNvSpPr>
          <p:nvPr/>
        </p:nvSpPr>
        <p:spPr bwMode="auto">
          <a:xfrm>
            <a:off x="6496308" y="1978179"/>
            <a:ext cx="1241045" cy="4316301"/>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82" name="Graphic 421">
            <a:extLst>
              <a:ext uri="{FF2B5EF4-FFF2-40B4-BE49-F238E27FC236}">
                <a16:creationId xmlns:a16="http://schemas.microsoft.com/office/drawing/2014/main" id="{5638BDFF-0EB0-42ED-911B-5A723B8F1828}"/>
              </a:ext>
            </a:extLst>
          </p:cNvPr>
          <p:cNvGrpSpPr/>
          <p:nvPr/>
        </p:nvGrpSpPr>
        <p:grpSpPr>
          <a:xfrm>
            <a:off x="4127904" y="1978179"/>
            <a:ext cx="2195918" cy="4316301"/>
            <a:chOff x="4351496" y="0"/>
            <a:chExt cx="3489008" cy="6858000"/>
          </a:xfrm>
          <a:solidFill>
            <a:schemeClr val="accent1"/>
          </a:solidFill>
        </p:grpSpPr>
        <p:sp>
          <p:nvSpPr>
            <p:cNvPr id="83" name="Freeform: Shape 82">
              <a:extLst>
                <a:ext uri="{FF2B5EF4-FFF2-40B4-BE49-F238E27FC236}">
                  <a16:creationId xmlns:a16="http://schemas.microsoft.com/office/drawing/2014/main" id="{BC777B32-8F1C-44CF-BCDA-83348752376F}"/>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0908BB7-B2D5-4A19-9616-1320A778E530}"/>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AAAC4AE-6759-4774-AA96-19F991461310}"/>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3602C7E-93EB-4C70-850F-1C9D84975FE0}"/>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F3E2171-2056-47CE-8B02-2244252E7D39}"/>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86DD7C2-CFE5-46D2-AD7E-2DE172646901}"/>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EA97A89-E18C-4841-8301-E0A0D918D9F4}"/>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1361FE6-B126-47C6-9D1F-364B42222823}"/>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6504127-513C-42A0-BE94-C47E2D15412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3E05A2D-3947-4308-9439-2F9815F030CC}"/>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9B316EF-B866-4D5D-969E-28440648320E}"/>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979D1D1-893F-4044-816A-BFE64F0811C8}"/>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784D76A-04E7-431F-959B-8747988904A1}"/>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77F3B31-C3E9-4831-8A49-08E1E1AC4BBC}"/>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1519D6FB-EA3B-4BF1-A9FD-ADF72C6C72A9}"/>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1B1B9A4-E905-4196-931D-6B8703BCB145}"/>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3DC3A8E5-1FC9-48DC-AA2B-353F39BFE56B}"/>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0D86045-1E7D-4B80-B129-CEA1278C7E58}"/>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337F5A7-0CAF-43BF-8FFD-FC92ECAFFBCD}"/>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22831E0-C613-467A-8C00-58A8CEB6D30D}"/>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B10CAC04-B411-4694-A641-8D9C9ABB679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0774B98E-626B-434D-80D5-F96F6FA37CA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CB78CA8B-EE55-4131-A6BC-820F4EDB1945}"/>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DDB037-96CB-4FC9-99F0-CE517773D47B}"/>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1822C4E-F74F-4917-B66B-23F8EB8DC59D}"/>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5F6C68B-E33C-4D5C-B5B9-83CB54A96D8E}"/>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1646FBB-1185-4A88-94FC-08808E261DDA}"/>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4E07487-E61B-42B9-96C3-F9296A27AAA8}"/>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E304FC1A-34A6-4221-BD05-ED662916A3DB}"/>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C913001-FA5C-4026-85D5-706B681D49DB}"/>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E65E34C-626B-4AF8-BD7F-24D54B3BC1F2}"/>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4FA181D-DCEE-485C-9ACF-ECF6C11C2626}"/>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4633EDDB-5FF5-4C07-9AE2-F3663C3337AE}"/>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FEAE58A-0FFF-44D2-AB63-A52584E2833E}"/>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0DA151F-F313-4B46-8BCE-A703FD218478}"/>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A43CB5A-4406-4F48-8B09-55374DD10F4B}"/>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9AA147D-A83D-4D78-A7D1-B6FB47F85AF6}"/>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4AA91A6-DA09-461D-8D99-2317F50CA4DC}"/>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B83861A-C23D-4975-A5E6-79DE6735938C}"/>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DF37F6B-0E2D-47FD-89A2-EE7EBA6B6ABF}"/>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4E72E4C-269D-4FCC-BA50-B34CDF4B6828}"/>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BD71A21-7CBB-448A-9100-E9317D5EDCF0}"/>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9787C906-A0EB-49B3-9333-903FC0BCA9C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B7B2341-E998-4AE5-B47D-A2A950D468DC}"/>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59997D08-DD7D-49AA-8F9E-9E53D0C62F7F}"/>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4B4E804-7B51-4905-B8AB-899D14536AC7}"/>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16DC30-D147-4C10-8437-6D3E0D8C64F2}"/>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AEA75A7-C0AE-4420-8CEE-0BB713EB4D8B}"/>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D1047FE-7370-436B-967C-C2838D4EEAA2}"/>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89FC19D-4B0B-454C-862A-CE5ABC80E232}"/>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11302C2-FBB5-421C-9ABA-AA436AC5781F}"/>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96D59FB-D9F8-415B-B4FF-EED2F6594558}"/>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3437958-C1B4-4A8B-8B1F-AF69A9566589}"/>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7DB96F7F-1B4A-43A1-8475-2E2F1D8BF736}"/>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38DFB90-F733-42CE-914D-9008A9842080}"/>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34D96E7-9895-49FA-967A-94C900B79BDE}"/>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42ABCDD-E893-4ED9-9C71-054F10B6416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6624BCF-6012-4117-9B35-5701E67E2CF7}"/>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5A92606-0292-4FF5-92B2-455379896025}"/>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4B97258-6A73-416D-A17A-7A028E3E4D48}"/>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458FF03-0376-45A5-A840-B2FC71859ADB}"/>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E3E9438-D516-4ACC-8101-878FAEB963A8}"/>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20B6E46-07BB-4C92-AA4A-8CD348344F8F}"/>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12B6329B-D722-4B3B-962E-E4315E01666F}"/>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9601BF3A-7BF2-4805-935B-62AA27BCFDCA}"/>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419C157-2D2E-43F0-A2A5-B6E32074E594}"/>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8AA978C1-CBCE-454B-907A-376D67EEF507}"/>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4C5C33C-8696-4010-B096-3A474446F2D1}"/>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91AD919-D2D7-4F5A-9D22-ACA68118E503}"/>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48C3874-6D47-4CCC-B18F-781EAF668B4D}"/>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DE17590-1454-4022-B14F-3F7B8AE0A03E}"/>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A973E22-F6BE-4443-8B30-E55F4ED711C3}"/>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10AECFC-6479-45C2-A8C8-2B456C820A16}"/>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D417B629-41BF-4D98-A8CC-5305BDD6F9A9}"/>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1F62CFB-10D6-4504-94A4-4C1297D9592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53BB677-0035-451F-9CED-DE9D3BCE30DE}"/>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DF1A40B-D93F-4A3F-9D3B-0EA1A2C3DD8C}"/>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54C092B-8983-404D-A9C4-2A15BA275FA0}"/>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3CCB9580-62C7-4F7D-A0A9-7722A88F533E}"/>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FBBF6AE3-1540-4B8A-9B5B-AD871ADEB92F}"/>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BE97AAF-EB71-4E6E-895B-99635E46CE88}"/>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87AD5C17-0359-4ABB-991D-6CFF0AA8266A}"/>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23581A3-5048-459E-AC65-CF480356C067}"/>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21040FF-780B-4DB0-AA82-ACB56A0CD9EE}"/>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7DBBD00F-6ED3-4EB0-BF5A-B60156BE194B}"/>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B2FE3649-1101-4FF9-A51E-F0AD6F47C74C}"/>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6F3EB1D8-E34E-498D-8277-A98DF063CA76}"/>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27F5B97-B7E3-4B7A-9CE3-973FE173EB81}"/>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2BC884D-3D00-4929-8C59-915ABF8B25A0}"/>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B6EEC5ED-6B8A-40CD-A3BD-810BE6D259AA}"/>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8140C06-88E3-4698-B6DA-5DE1F45DA76A}"/>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AD779D1-D37F-4D95-BDD6-C106F6398F14}"/>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DCB27066-855A-426B-8243-E586EB2154B1}"/>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9C7BA1BB-A3E4-409C-950D-A65A383BBDA5}"/>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ED021F0-1F02-4662-A831-611BE9DC6AB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3838DC0-A4AE-471B-9C57-AE84D74A3AD3}"/>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81DD57E7-B981-47AE-808E-FEDA7450C2D1}"/>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41D2C56-068A-4C5B-B966-BC12CFABC8E8}"/>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AF0E055-EB0A-4E13-B81C-23A4AC5C9469}"/>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3556718-29CF-45AC-BB07-402940F159E1}"/>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74F091DB-3F40-4271-A775-544768575F7C}"/>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751B7D31-18B3-4EFB-8FEE-7372ECB6E6DA}"/>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9D638F09-A4B0-45B3-9E22-AB35AB649DA3}"/>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4EA246D7-1953-4801-AAC2-CFFE3B0C1B46}"/>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7A14E497-0630-4DA0-8455-BB6C506DDA87}"/>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3788D98-65E9-487F-806A-0F6757C478D2}"/>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956A3AA-C922-4FA1-9F35-47AECD557BD0}"/>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A74D4867-58FC-4FF7-8A12-C6721E80308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427071E-9B53-4729-842F-94BD3FA0B502}"/>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124CA515-C0FC-4793-BE05-51D58EFEF117}"/>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F5A96E0-BFFD-4A43-BEDF-D1EA8A51F6AA}"/>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FB95657-D393-4A63-BDAE-A3E736CE0D3D}"/>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65C7C325-2FD7-4099-95FA-FE0170DDCDAF}"/>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477CD8B8-1CAB-4A30-8ABE-99B329C39B5B}"/>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F5893F6-10C3-49C4-A1D1-E65314533DF0}"/>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1BFBEAF-C584-4492-B914-BC97BD65B13D}"/>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6ACA80B2-B79B-4B7B-95FA-4F640372B5DB}"/>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84CB44E-5244-4295-81A2-611371EEE910}"/>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FF83113-0698-45F9-9F61-B27950C2CBCA}"/>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3AB1504-EDD2-4604-BB97-EA4243FC68D3}"/>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E9B30E5-94C8-4184-B9F6-479759CEF49B}"/>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566897B9-98B8-4F5D-82B5-96F893CD73BC}"/>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52D20BF1-D6C8-4B81-A852-5CD3EE7798AF}"/>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9BE38B4-2827-4492-94C9-D76FE1A8DDF4}"/>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EE57D81B-8A6C-4BB4-88CB-5B98E340E564}"/>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C55AA446-039B-4135-9677-411088BBBD8E}"/>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54A74B7B-ADDB-47D5-9A99-8D15C32DD2CA}"/>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E9FFC582-8AE8-4C19-AF85-5FE4AB8838B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7CB2DD8-FD91-418B-931B-C41A5B81DAAE}"/>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E5177122-15DE-46E7-AAF0-8C025317B2AE}"/>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26AE068-7F95-4C72-8DB2-21807CF0DD9E}"/>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D803C0CD-FFD4-4F31-9B99-8809A1BB9FCA}"/>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FDC0302-BB79-4A32-9F20-69EEC9CA4EB2}"/>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F01D5E6D-0A68-4C2B-A083-D3480C38CE19}"/>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CACCB105-7DE6-4018-A786-4DAB2D8D55B9}"/>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31596E44-AF40-420A-9DA8-4DE0A7417E92}"/>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42F5BE-629E-47DA-A3C5-113A94EF07D9}"/>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288033-BAD4-4964-B7E5-51C83101557D}"/>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C4EF14B9-8632-4993-82C0-86A78C704B23}"/>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33FDBD8-2000-40C0-9571-1517EA043B8A}"/>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655F1DF-B92D-48CA-BEBB-F574CD7BB834}"/>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B612C53-1634-4291-BE5A-C02B2AE5C401}"/>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EF1A3F60-82E8-49E7-A7FF-DADBB54E9F01}"/>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DACCDE8F-A15E-4B72-8FDF-35C30CB78D8D}"/>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A1A19330-12E1-4424-99A2-18A8B4BFDE1A}"/>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69924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sz="3600" dirty="0"/>
              <a:t>5.4 Vai </a:t>
            </a:r>
            <a:r>
              <a:rPr lang="en-US" sz="3600" dirty="0" err="1"/>
              <a:t>trò</a:t>
            </a:r>
            <a:r>
              <a:rPr lang="en-US" sz="3600" dirty="0"/>
              <a:t> </a:t>
            </a:r>
            <a:r>
              <a:rPr lang="en-US" sz="3600" dirty="0" err="1"/>
              <a:t>trong</a:t>
            </a:r>
            <a:r>
              <a:rPr lang="en-US" sz="3600" dirty="0"/>
              <a:t> </a:t>
            </a:r>
            <a:r>
              <a:rPr lang="en-US" sz="3600" dirty="0" err="1"/>
              <a:t>truyền</a:t>
            </a:r>
            <a:r>
              <a:rPr lang="en-US" sz="3600" dirty="0"/>
              <a:t> </a:t>
            </a:r>
            <a:r>
              <a:rPr lang="en-US" sz="3600" dirty="0" err="1"/>
              <a:t>thông</a:t>
            </a:r>
            <a:r>
              <a:rPr lang="en-US" sz="3600" dirty="0"/>
              <a:t> </a:t>
            </a:r>
          </a:p>
        </p:txBody>
      </p:sp>
      <p:cxnSp>
        <p:nvCxnSpPr>
          <p:cNvPr id="91" name="Straight Arrow Connector 90">
            <a:extLst>
              <a:ext uri="{FF2B5EF4-FFF2-40B4-BE49-F238E27FC236}">
                <a16:creationId xmlns:a16="http://schemas.microsoft.com/office/drawing/2014/main" id="{4F53AC23-816A-4DE3-B27A-94744CB01133}"/>
              </a:ext>
            </a:extLst>
          </p:cNvPr>
          <p:cNvCxnSpPr>
            <a:cxnSpLocks/>
            <a:stCxn id="97" idx="6"/>
            <a:endCxn id="98" idx="3"/>
          </p:cNvCxnSpPr>
          <p:nvPr/>
        </p:nvCxnSpPr>
        <p:spPr>
          <a:xfrm flipV="1">
            <a:off x="8342240" y="2178028"/>
            <a:ext cx="1325624" cy="1490762"/>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A3FE2F2E-C24A-4ED9-B873-75A2B25B6BB9}"/>
              </a:ext>
            </a:extLst>
          </p:cNvPr>
          <p:cNvCxnSpPr>
            <a:cxnSpLocks/>
            <a:stCxn id="97" idx="6"/>
          </p:cNvCxnSpPr>
          <p:nvPr/>
        </p:nvCxnSpPr>
        <p:spPr>
          <a:xfrm>
            <a:off x="8342240" y="3668790"/>
            <a:ext cx="2031581" cy="35327"/>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46C9C88-2FFC-4243-9227-0AA00DDD4989}"/>
              </a:ext>
            </a:extLst>
          </p:cNvPr>
          <p:cNvCxnSpPr>
            <a:cxnSpLocks/>
            <a:stCxn id="97" idx="6"/>
          </p:cNvCxnSpPr>
          <p:nvPr/>
        </p:nvCxnSpPr>
        <p:spPr>
          <a:xfrm>
            <a:off x="8342240" y="3668790"/>
            <a:ext cx="1322442" cy="1600987"/>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49D9E946-7A71-4F10-8068-05C6F6315809}"/>
              </a:ext>
            </a:extLst>
          </p:cNvPr>
          <p:cNvSpPr/>
          <p:nvPr/>
        </p:nvSpPr>
        <p:spPr>
          <a:xfrm>
            <a:off x="910099" y="3226663"/>
            <a:ext cx="630965" cy="630965"/>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96" name="Oval 95">
            <a:extLst>
              <a:ext uri="{FF2B5EF4-FFF2-40B4-BE49-F238E27FC236}">
                <a16:creationId xmlns:a16="http://schemas.microsoft.com/office/drawing/2014/main" id="{544F0143-1245-4BBF-A1D4-318A2228FDC1}"/>
              </a:ext>
            </a:extLst>
          </p:cNvPr>
          <p:cNvSpPr/>
          <p:nvPr/>
        </p:nvSpPr>
        <p:spPr>
          <a:xfrm>
            <a:off x="910100" y="1893218"/>
            <a:ext cx="630965" cy="630965"/>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97" name="Oval 96">
            <a:extLst>
              <a:ext uri="{FF2B5EF4-FFF2-40B4-BE49-F238E27FC236}">
                <a16:creationId xmlns:a16="http://schemas.microsoft.com/office/drawing/2014/main" id="{DCA9BD9A-F216-4445-9FEC-B0BFDF982078}"/>
              </a:ext>
            </a:extLst>
          </p:cNvPr>
          <p:cNvSpPr/>
          <p:nvPr/>
        </p:nvSpPr>
        <p:spPr>
          <a:xfrm>
            <a:off x="7020050" y="3007695"/>
            <a:ext cx="1322190" cy="13221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97">
            <a:extLst>
              <a:ext uri="{FF2B5EF4-FFF2-40B4-BE49-F238E27FC236}">
                <a16:creationId xmlns:a16="http://schemas.microsoft.com/office/drawing/2014/main" id="{D332D8C6-5DB0-42CA-9C74-C05C2C24E9B6}"/>
              </a:ext>
            </a:extLst>
          </p:cNvPr>
          <p:cNvSpPr/>
          <p:nvPr/>
        </p:nvSpPr>
        <p:spPr>
          <a:xfrm>
            <a:off x="9540373" y="1434955"/>
            <a:ext cx="870564" cy="870564"/>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99" name="Oval 98">
            <a:extLst>
              <a:ext uri="{FF2B5EF4-FFF2-40B4-BE49-F238E27FC236}">
                <a16:creationId xmlns:a16="http://schemas.microsoft.com/office/drawing/2014/main" id="{8D8034BB-A4D2-44D2-AA8F-F7E9DC3E634B}"/>
              </a:ext>
            </a:extLst>
          </p:cNvPr>
          <p:cNvSpPr/>
          <p:nvPr/>
        </p:nvSpPr>
        <p:spPr>
          <a:xfrm>
            <a:off x="9496271" y="5159297"/>
            <a:ext cx="870564" cy="870564"/>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1400" b="1">
              <a:cs typeface="Arial" pitchFamily="34" charset="0"/>
            </a:endParaRPr>
          </a:p>
        </p:txBody>
      </p:sp>
      <p:sp>
        <p:nvSpPr>
          <p:cNvPr id="101" name="Oval 100">
            <a:extLst>
              <a:ext uri="{FF2B5EF4-FFF2-40B4-BE49-F238E27FC236}">
                <a16:creationId xmlns:a16="http://schemas.microsoft.com/office/drawing/2014/main" id="{0EE84B0A-B108-467C-BE8D-9225D9F77367}"/>
              </a:ext>
            </a:extLst>
          </p:cNvPr>
          <p:cNvSpPr/>
          <p:nvPr/>
        </p:nvSpPr>
        <p:spPr>
          <a:xfrm>
            <a:off x="10354970" y="3217391"/>
            <a:ext cx="870564" cy="870564"/>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grpSp>
        <p:nvGrpSpPr>
          <p:cNvPr id="102" name="Group 101">
            <a:extLst>
              <a:ext uri="{FF2B5EF4-FFF2-40B4-BE49-F238E27FC236}">
                <a16:creationId xmlns:a16="http://schemas.microsoft.com/office/drawing/2014/main" id="{0D311DE8-D25C-4993-AA0A-4BCE9B05CC99}"/>
              </a:ext>
            </a:extLst>
          </p:cNvPr>
          <p:cNvGrpSpPr/>
          <p:nvPr/>
        </p:nvGrpSpPr>
        <p:grpSpPr>
          <a:xfrm>
            <a:off x="1609155" y="1745389"/>
            <a:ext cx="4155160" cy="1126673"/>
            <a:chOff x="3131838" y="2174086"/>
            <a:chExt cx="7074771" cy="1126673"/>
          </a:xfrm>
        </p:grpSpPr>
        <p:sp>
          <p:nvSpPr>
            <p:cNvPr id="103" name="TextBox 102">
              <a:extLst>
                <a:ext uri="{FF2B5EF4-FFF2-40B4-BE49-F238E27FC236}">
                  <a16:creationId xmlns:a16="http://schemas.microsoft.com/office/drawing/2014/main" id="{4A1134F5-67A0-4B7A-A4BF-F21EF1FC3EB1}"/>
                </a:ext>
              </a:extLst>
            </p:cNvPr>
            <p:cNvSpPr txBox="1"/>
            <p:nvPr/>
          </p:nvSpPr>
          <p:spPr>
            <a:xfrm>
              <a:off x="3131838" y="2174086"/>
              <a:ext cx="4780722" cy="369332"/>
            </a:xfrm>
            <a:prstGeom prst="rect">
              <a:avLst/>
            </a:prstGeom>
            <a:noFill/>
          </p:spPr>
          <p:txBody>
            <a:bodyPr wrap="square" rtlCol="0" anchor="ctr">
              <a:spAutoFit/>
            </a:bodyPr>
            <a:lstStyle/>
            <a:p>
              <a:r>
                <a:rPr lang="en-US" altLang="ko-KR" b="1" dirty="0" err="1">
                  <a:solidFill>
                    <a:schemeClr val="tx1">
                      <a:lumMod val="75000"/>
                      <a:lumOff val="25000"/>
                    </a:schemeClr>
                  </a:solidFill>
                  <a:cs typeface="Arial" pitchFamily="34" charset="0"/>
                </a:rPr>
                <a:t>Tạo</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nội</a:t>
              </a:r>
              <a:r>
                <a:rPr lang="en-US" altLang="ko-KR" b="1" dirty="0">
                  <a:solidFill>
                    <a:schemeClr val="tx1">
                      <a:lumMod val="75000"/>
                      <a:lumOff val="25000"/>
                    </a:schemeClr>
                  </a:solidFill>
                  <a:cs typeface="Arial" pitchFamily="34" charset="0"/>
                </a:rPr>
                <a:t> dung </a:t>
              </a:r>
              <a:r>
                <a:rPr lang="en-US" altLang="ko-KR" b="1" dirty="0" err="1">
                  <a:solidFill>
                    <a:schemeClr val="tx1">
                      <a:lumMod val="75000"/>
                      <a:lumOff val="25000"/>
                    </a:schemeClr>
                  </a:solidFill>
                  <a:cs typeface="Arial" pitchFamily="34" charset="0"/>
                </a:rPr>
                <a:t>và</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tiêu</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đề</a:t>
              </a:r>
              <a:endParaRPr lang="ko-KR" altLang="en-US" b="1" dirty="0">
                <a:solidFill>
                  <a:schemeClr val="tx1">
                    <a:lumMod val="75000"/>
                    <a:lumOff val="25000"/>
                  </a:schemeClr>
                </a:solidFill>
                <a:cs typeface="Arial" pitchFamily="34" charset="0"/>
              </a:endParaRPr>
            </a:p>
          </p:txBody>
        </p:sp>
        <p:sp>
          <p:nvSpPr>
            <p:cNvPr id="104" name="TextBox 103">
              <a:extLst>
                <a:ext uri="{FF2B5EF4-FFF2-40B4-BE49-F238E27FC236}">
                  <a16:creationId xmlns:a16="http://schemas.microsoft.com/office/drawing/2014/main" id="{D74496A3-5A33-468E-9D1A-04F6E64F7F37}"/>
                </a:ext>
              </a:extLst>
            </p:cNvPr>
            <p:cNvSpPr txBox="1"/>
            <p:nvPr/>
          </p:nvSpPr>
          <p:spPr>
            <a:xfrm>
              <a:off x="3131841" y="2469762"/>
              <a:ext cx="7074768" cy="830997"/>
            </a:xfrm>
            <a:prstGeom prst="rect">
              <a:avLst/>
            </a:prstGeom>
            <a:noFill/>
          </p:spPr>
          <p:txBody>
            <a:bodyPr wrap="square" rtlCol="0">
              <a:spAutoFit/>
            </a:bodyPr>
            <a:lstStyle/>
            <a:p>
              <a:pPr algn="just"/>
              <a:r>
                <a:rPr lang="en-US" altLang="ko-KR" sz="1600" dirty="0">
                  <a:solidFill>
                    <a:schemeClr val="tx1">
                      <a:lumMod val="75000"/>
                      <a:lumOff val="25000"/>
                    </a:schemeClr>
                  </a:solidFill>
                  <a:cs typeface="Arial" pitchFamily="34" charset="0"/>
                </a:rPr>
                <a:t>ChatGPT </a:t>
              </a:r>
              <a:r>
                <a:rPr lang="en-US" altLang="ko-KR" sz="1600" dirty="0" err="1">
                  <a:solidFill>
                    <a:schemeClr val="tx1">
                      <a:lumMod val="75000"/>
                      <a:lumOff val="25000"/>
                    </a:schemeClr>
                  </a:solidFill>
                  <a:cs typeface="Arial" pitchFamily="34" charset="0"/>
                </a:rPr>
                <a:t>có</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thể</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hỗ</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trợ</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việc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tạo</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ra</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nội</a:t>
              </a:r>
              <a:r>
                <a:rPr lang="en-US" altLang="ko-KR" sz="1600" dirty="0">
                  <a:solidFill>
                    <a:schemeClr val="tx1">
                      <a:lumMod val="75000"/>
                      <a:lumOff val="25000"/>
                    </a:schemeClr>
                  </a:solidFill>
                  <a:cs typeface="Arial" pitchFamily="34" charset="0"/>
                </a:rPr>
                <a:t> dung </a:t>
              </a:r>
              <a:r>
                <a:rPr lang="en-US" altLang="ko-KR" sz="1600" dirty="0" err="1">
                  <a:solidFill>
                    <a:schemeClr val="tx1">
                      <a:lumMod val="75000"/>
                      <a:lumOff val="25000"/>
                    </a:schemeClr>
                  </a:solidFill>
                  <a:cs typeface="Arial" pitchFamily="34" charset="0"/>
                </a:rPr>
                <a:t>cho</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bài</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viết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bài</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thuyết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trình</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bản</a:t>
              </a:r>
              <a:r>
                <a:rPr lang="en-US" altLang="ko-KR" sz="1600" dirty="0">
                  <a:solidFill>
                    <a:schemeClr val="tx1">
                      <a:lumMod val="75000"/>
                      <a:lumOff val="25000"/>
                    </a:schemeClr>
                  </a:solidFill>
                  <a:cs typeface="Arial" pitchFamily="34" charset="0"/>
                </a:rPr>
                <a:t> tin, </a:t>
              </a:r>
              <a:r>
                <a:rPr lang="en-US" altLang="ko-KR" sz="1600" dirty="0" err="1">
                  <a:solidFill>
                    <a:schemeClr val="tx1">
                      <a:lumMod val="75000"/>
                      <a:lumOff val="25000"/>
                    </a:schemeClr>
                  </a:solidFill>
                  <a:cs typeface="Arial" pitchFamily="34" charset="0"/>
                </a:rPr>
                <a:t>hoặc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tiêu</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đề</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cho</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bài</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báo</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và</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quảng</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cáo</a:t>
              </a:r>
              <a:r>
                <a:rPr lang="en-US" altLang="ko-KR" sz="1600" dirty="0">
                  <a:solidFill>
                    <a:schemeClr val="tx1">
                      <a:lumMod val="75000"/>
                      <a:lumOff val="25000"/>
                    </a:schemeClr>
                  </a:solidFill>
                  <a:cs typeface="Arial" pitchFamily="34" charset="0"/>
                </a:rPr>
                <a:t>.</a:t>
              </a:r>
            </a:p>
          </p:txBody>
        </p:sp>
      </p:grpSp>
      <p:grpSp>
        <p:nvGrpSpPr>
          <p:cNvPr id="105" name="Group 104">
            <a:extLst>
              <a:ext uri="{FF2B5EF4-FFF2-40B4-BE49-F238E27FC236}">
                <a16:creationId xmlns:a16="http://schemas.microsoft.com/office/drawing/2014/main" id="{788DE35B-33D1-4327-BF4A-1675ECC4B87C}"/>
              </a:ext>
            </a:extLst>
          </p:cNvPr>
          <p:cNvGrpSpPr/>
          <p:nvPr/>
        </p:nvGrpSpPr>
        <p:grpSpPr>
          <a:xfrm>
            <a:off x="1609155" y="3078835"/>
            <a:ext cx="4350838" cy="1126672"/>
            <a:chOff x="3131840" y="2174087"/>
            <a:chExt cx="7407942" cy="1126672"/>
          </a:xfrm>
        </p:grpSpPr>
        <p:sp>
          <p:nvSpPr>
            <p:cNvPr id="106" name="TextBox 105">
              <a:extLst>
                <a:ext uri="{FF2B5EF4-FFF2-40B4-BE49-F238E27FC236}">
                  <a16:creationId xmlns:a16="http://schemas.microsoft.com/office/drawing/2014/main" id="{BB0ECC79-B389-47A4-9B60-18AEF745FEF6}"/>
                </a:ext>
              </a:extLst>
            </p:cNvPr>
            <p:cNvSpPr txBox="1"/>
            <p:nvPr/>
          </p:nvSpPr>
          <p:spPr>
            <a:xfrm>
              <a:off x="3131840" y="2174087"/>
              <a:ext cx="6067739" cy="369332"/>
            </a:xfrm>
            <a:prstGeom prst="rect">
              <a:avLst/>
            </a:prstGeom>
            <a:noFill/>
          </p:spPr>
          <p:txBody>
            <a:bodyPr wrap="square" rtlCol="0" anchor="ctr">
              <a:spAutoFit/>
            </a:bodyPr>
            <a:lstStyle/>
            <a:p>
              <a:r>
                <a:rPr lang="vi-VN" altLang="ko-KR" b="1" dirty="0">
                  <a:solidFill>
                    <a:schemeClr val="tx1">
                      <a:lumMod val="75000"/>
                      <a:lumOff val="25000"/>
                    </a:schemeClr>
                  </a:solidFill>
                  <a:cs typeface="Arial" pitchFamily="34" charset="0"/>
                </a:rPr>
                <a:t>Phân tích tương tác trực tuyến</a:t>
              </a:r>
              <a:endParaRPr lang="ko-KR" altLang="en-US" b="1" dirty="0">
                <a:solidFill>
                  <a:schemeClr val="tx1">
                    <a:lumMod val="75000"/>
                    <a:lumOff val="25000"/>
                  </a:schemeClr>
                </a:solidFill>
                <a:cs typeface="Arial" pitchFamily="34" charset="0"/>
              </a:endParaRPr>
            </a:p>
          </p:txBody>
        </p:sp>
        <p:sp>
          <p:nvSpPr>
            <p:cNvPr id="107" name="TextBox 106">
              <a:extLst>
                <a:ext uri="{FF2B5EF4-FFF2-40B4-BE49-F238E27FC236}">
                  <a16:creationId xmlns:a16="http://schemas.microsoft.com/office/drawing/2014/main" id="{47856290-185C-4582-970D-67F9D19574DC}"/>
                </a:ext>
              </a:extLst>
            </p:cNvPr>
            <p:cNvSpPr txBox="1"/>
            <p:nvPr/>
          </p:nvSpPr>
          <p:spPr>
            <a:xfrm>
              <a:off x="3131840" y="2469762"/>
              <a:ext cx="7407942" cy="830997"/>
            </a:xfrm>
            <a:prstGeom prst="rect">
              <a:avLst/>
            </a:prstGeom>
            <a:noFill/>
          </p:spPr>
          <p:txBody>
            <a:bodyPr wrap="square" rtlCol="0">
              <a:spAutoFit/>
            </a:bodyPr>
            <a:lstStyle/>
            <a:p>
              <a:pPr algn="just"/>
              <a:r>
                <a:rPr lang="en-US" altLang="ko-KR" sz="1600" dirty="0">
                  <a:solidFill>
                    <a:schemeClr val="tx1">
                      <a:lumMod val="75000"/>
                      <a:lumOff val="25000"/>
                    </a:schemeClr>
                  </a:solidFill>
                  <a:cs typeface="Arial" pitchFamily="34" charset="0"/>
                </a:rPr>
                <a:t>ChatGPT </a:t>
              </a:r>
              <a:r>
                <a:rPr lang="en-US" altLang="ko-KR" sz="1600" dirty="0" err="1">
                  <a:solidFill>
                    <a:schemeClr val="tx1">
                      <a:lumMod val="75000"/>
                      <a:lumOff val="25000"/>
                    </a:schemeClr>
                  </a:solidFill>
                  <a:cs typeface="Arial" pitchFamily="34" charset="0"/>
                </a:rPr>
                <a:t>có</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thể</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theo</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dõi</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và</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phân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tích</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cuộc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trò</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chuyện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bài</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đăng</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trên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mạng</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xã</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hội</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và</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phản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hồi</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từ</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khách</a:t>
              </a:r>
              <a:r>
                <a:rPr lang="en-US" altLang="ko-KR" sz="1600" dirty="0">
                  <a:solidFill>
                    <a:schemeClr val="tx1">
                      <a:lumMod val="75000"/>
                      <a:lumOff val="25000"/>
                    </a:schemeClr>
                  </a:solidFill>
                  <a:cs typeface="Arial" pitchFamily="34" charset="0"/>
                </a:rPr>
                <a:t> hang.</a:t>
              </a:r>
            </a:p>
          </p:txBody>
        </p:sp>
      </p:grpSp>
      <p:sp>
        <p:nvSpPr>
          <p:cNvPr id="109" name="Oval 108">
            <a:extLst>
              <a:ext uri="{FF2B5EF4-FFF2-40B4-BE49-F238E27FC236}">
                <a16:creationId xmlns:a16="http://schemas.microsoft.com/office/drawing/2014/main" id="{6FBBCC56-F5C4-481B-AC64-3AB444481AE3}"/>
              </a:ext>
            </a:extLst>
          </p:cNvPr>
          <p:cNvSpPr/>
          <p:nvPr/>
        </p:nvSpPr>
        <p:spPr>
          <a:xfrm>
            <a:off x="910099" y="4544720"/>
            <a:ext cx="630965" cy="630965"/>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grpSp>
        <p:nvGrpSpPr>
          <p:cNvPr id="110" name="Group 109">
            <a:extLst>
              <a:ext uri="{FF2B5EF4-FFF2-40B4-BE49-F238E27FC236}">
                <a16:creationId xmlns:a16="http://schemas.microsoft.com/office/drawing/2014/main" id="{DD862FC9-8EFF-4C73-98C9-10A29794A139}"/>
              </a:ext>
            </a:extLst>
          </p:cNvPr>
          <p:cNvGrpSpPr/>
          <p:nvPr/>
        </p:nvGrpSpPr>
        <p:grpSpPr>
          <a:xfrm>
            <a:off x="1609155" y="4396892"/>
            <a:ext cx="4052270" cy="1126672"/>
            <a:chOff x="3131840" y="2174087"/>
            <a:chExt cx="6899586" cy="1126672"/>
          </a:xfrm>
        </p:grpSpPr>
        <p:sp>
          <p:nvSpPr>
            <p:cNvPr id="111" name="TextBox 110">
              <a:extLst>
                <a:ext uri="{FF2B5EF4-FFF2-40B4-BE49-F238E27FC236}">
                  <a16:creationId xmlns:a16="http://schemas.microsoft.com/office/drawing/2014/main" id="{092B1B8B-88C8-4FCB-BDCD-07F84665A509}"/>
                </a:ext>
              </a:extLst>
            </p:cNvPr>
            <p:cNvSpPr txBox="1"/>
            <p:nvPr/>
          </p:nvSpPr>
          <p:spPr>
            <a:xfrm>
              <a:off x="3131840" y="2174087"/>
              <a:ext cx="5039955" cy="369332"/>
            </a:xfrm>
            <a:prstGeom prst="rect">
              <a:avLst/>
            </a:prstGeom>
            <a:noFill/>
          </p:spPr>
          <p:txBody>
            <a:bodyPr wrap="square" rtlCol="0" anchor="ctr">
              <a:spAutoFit/>
            </a:bodyPr>
            <a:lstStyle/>
            <a:p>
              <a:r>
                <a:rPr lang="en-US" altLang="ko-KR" b="1" dirty="0" err="1">
                  <a:solidFill>
                    <a:schemeClr val="tx1">
                      <a:lumMod val="75000"/>
                      <a:lumOff val="25000"/>
                    </a:schemeClr>
                  </a:solidFill>
                  <a:cs typeface="Arial" pitchFamily="34" charset="0"/>
                </a:rPr>
                <a:t>Tự</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động</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hóa</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quảng</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cáo</a:t>
              </a:r>
              <a:endParaRPr lang="ko-KR" altLang="en-US" b="1" dirty="0">
                <a:solidFill>
                  <a:schemeClr val="tx1">
                    <a:lumMod val="75000"/>
                    <a:lumOff val="25000"/>
                  </a:schemeClr>
                </a:solidFill>
                <a:cs typeface="Arial" pitchFamily="34" charset="0"/>
              </a:endParaRPr>
            </a:p>
          </p:txBody>
        </p:sp>
        <p:sp>
          <p:nvSpPr>
            <p:cNvPr id="112" name="TextBox 111">
              <a:extLst>
                <a:ext uri="{FF2B5EF4-FFF2-40B4-BE49-F238E27FC236}">
                  <a16:creationId xmlns:a16="http://schemas.microsoft.com/office/drawing/2014/main" id="{57A0AA9A-B794-4D69-B09C-09835BBB6BF0}"/>
                </a:ext>
              </a:extLst>
            </p:cNvPr>
            <p:cNvSpPr txBox="1"/>
            <p:nvPr/>
          </p:nvSpPr>
          <p:spPr>
            <a:xfrm>
              <a:off x="3131840" y="2469762"/>
              <a:ext cx="6899586" cy="830997"/>
            </a:xfrm>
            <a:prstGeom prst="rect">
              <a:avLst/>
            </a:prstGeom>
            <a:noFill/>
          </p:spPr>
          <p:txBody>
            <a:bodyPr wrap="square" rtlCol="0">
              <a:spAutoFit/>
            </a:bodyPr>
            <a:lstStyle/>
            <a:p>
              <a:pPr algn="just"/>
              <a:r>
                <a:rPr lang="vi-VN" altLang="ko-KR" sz="1600" dirty="0">
                  <a:solidFill>
                    <a:schemeClr val="tx1">
                      <a:lumMod val="75000"/>
                      <a:lumOff val="25000"/>
                    </a:schemeClr>
                  </a:solidFill>
                  <a:cs typeface="Arial" pitchFamily="34" charset="0"/>
                </a:rPr>
                <a:t>ChatGPT có thể giúp tạo ra các quảng cáo trực quan và hấp dẫn dựa trên nội dung và ý tưởng được cung cấp.</a:t>
              </a:r>
              <a:endParaRPr lang="en-US" altLang="ko-KR" sz="1600" dirty="0">
                <a:solidFill>
                  <a:schemeClr val="tx1">
                    <a:lumMod val="75000"/>
                    <a:lumOff val="25000"/>
                  </a:schemeClr>
                </a:solidFill>
                <a:cs typeface="Arial" pitchFamily="34" charset="0"/>
              </a:endParaRPr>
            </a:p>
          </p:txBody>
        </p:sp>
      </p:grpSp>
      <p:sp>
        <p:nvSpPr>
          <p:cNvPr id="121" name="Isosceles Triangle 51">
            <a:extLst>
              <a:ext uri="{FF2B5EF4-FFF2-40B4-BE49-F238E27FC236}">
                <a16:creationId xmlns:a16="http://schemas.microsoft.com/office/drawing/2014/main" id="{0D44217D-1715-4BFB-876B-DBF27566956C}"/>
              </a:ext>
            </a:extLst>
          </p:cNvPr>
          <p:cNvSpPr/>
          <p:nvPr/>
        </p:nvSpPr>
        <p:spPr>
          <a:xfrm>
            <a:off x="9792496" y="1745389"/>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4" name="Rounded Rectangle 27">
            <a:extLst>
              <a:ext uri="{FF2B5EF4-FFF2-40B4-BE49-F238E27FC236}">
                <a16:creationId xmlns:a16="http://schemas.microsoft.com/office/drawing/2014/main" id="{6AF4D26C-A3D7-49BD-8F95-F0ACDF0B778C}"/>
              </a:ext>
            </a:extLst>
          </p:cNvPr>
          <p:cNvSpPr/>
          <p:nvPr/>
        </p:nvSpPr>
        <p:spPr>
          <a:xfrm>
            <a:off x="9758355" y="5431747"/>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5" name="Isosceles Triangle 51">
            <a:extLst>
              <a:ext uri="{FF2B5EF4-FFF2-40B4-BE49-F238E27FC236}">
                <a16:creationId xmlns:a16="http://schemas.microsoft.com/office/drawing/2014/main" id="{A69FCEBA-BDE2-4470-AD4D-094E8C0FD31D}"/>
              </a:ext>
            </a:extLst>
          </p:cNvPr>
          <p:cNvSpPr/>
          <p:nvPr/>
        </p:nvSpPr>
        <p:spPr>
          <a:xfrm>
            <a:off x="1051257" y="2081537"/>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8" name="Rounded Rectangle 27">
            <a:extLst>
              <a:ext uri="{FF2B5EF4-FFF2-40B4-BE49-F238E27FC236}">
                <a16:creationId xmlns:a16="http://schemas.microsoft.com/office/drawing/2014/main" id="{B873B5FA-57B3-4D17-BF0A-2F20699D4A38}"/>
              </a:ext>
            </a:extLst>
          </p:cNvPr>
          <p:cNvSpPr/>
          <p:nvPr/>
        </p:nvSpPr>
        <p:spPr>
          <a:xfrm>
            <a:off x="1053697" y="4727162"/>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Round Same Side Corner Rectangle 11">
            <a:extLst>
              <a:ext uri="{FF2B5EF4-FFF2-40B4-BE49-F238E27FC236}">
                <a16:creationId xmlns:a16="http://schemas.microsoft.com/office/drawing/2014/main" id="{9CD83045-CA20-C7B0-DB1B-10B781436747}"/>
              </a:ext>
            </a:extLst>
          </p:cNvPr>
          <p:cNvSpPr>
            <a:spLocks noChangeAspect="1"/>
          </p:cNvSpPr>
          <p:nvPr/>
        </p:nvSpPr>
        <p:spPr>
          <a:xfrm rot="9900000">
            <a:off x="7368846" y="3357378"/>
            <a:ext cx="749572" cy="636618"/>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 name="Rounded Rectangle 3">
            <a:extLst>
              <a:ext uri="{FF2B5EF4-FFF2-40B4-BE49-F238E27FC236}">
                <a16:creationId xmlns:a16="http://schemas.microsoft.com/office/drawing/2014/main" id="{A6BC3AEC-4FFA-049E-D16B-973419C31922}"/>
              </a:ext>
            </a:extLst>
          </p:cNvPr>
          <p:cNvSpPr>
            <a:spLocks noChangeAspect="1"/>
          </p:cNvSpPr>
          <p:nvPr/>
        </p:nvSpPr>
        <p:spPr>
          <a:xfrm>
            <a:off x="10589606" y="3429000"/>
            <a:ext cx="397266" cy="397266"/>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 name="Rounded Rectangle 3">
            <a:extLst>
              <a:ext uri="{FF2B5EF4-FFF2-40B4-BE49-F238E27FC236}">
                <a16:creationId xmlns:a16="http://schemas.microsoft.com/office/drawing/2014/main" id="{884C0DBC-39BB-0026-9CD1-C8596E9C7E7D}"/>
              </a:ext>
            </a:extLst>
          </p:cNvPr>
          <p:cNvSpPr>
            <a:spLocks noChangeAspect="1"/>
          </p:cNvSpPr>
          <p:nvPr/>
        </p:nvSpPr>
        <p:spPr>
          <a:xfrm>
            <a:off x="1051257" y="3352423"/>
            <a:ext cx="343545" cy="34354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1411580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514739" y="78951"/>
            <a:ext cx="7483064"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sp>
        <p:nvSpPr>
          <p:cNvPr id="299" name="TextBox 298">
            <a:extLst>
              <a:ext uri="{FF2B5EF4-FFF2-40B4-BE49-F238E27FC236}">
                <a16:creationId xmlns:a16="http://schemas.microsoft.com/office/drawing/2014/main" id="{870A18D5-D299-49B3-8FD2-35CB98B524C7}"/>
              </a:ext>
            </a:extLst>
          </p:cNvPr>
          <p:cNvSpPr txBox="1"/>
          <p:nvPr/>
        </p:nvSpPr>
        <p:spPr>
          <a:xfrm>
            <a:off x="8895460" y="3696316"/>
            <a:ext cx="2291335" cy="1384995"/>
          </a:xfrm>
          <a:prstGeom prst="rect">
            <a:avLst/>
          </a:prstGeom>
          <a:noFill/>
        </p:spPr>
        <p:txBody>
          <a:bodyPr wrap="square" rtlCol="0" anchor="ctr">
            <a:spAutoFit/>
          </a:bodyPr>
          <a:lstStyle/>
          <a:p>
            <a:pPr algn="r"/>
            <a:r>
              <a:rPr lang="en-GB" altLang="ko-KR" sz="2800" dirty="0" err="1">
                <a:solidFill>
                  <a:schemeClr val="accent1"/>
                </a:solidFill>
                <a:cs typeface="Arial" pitchFamily="34" charset="0"/>
              </a:rPr>
              <a:t>Trí</a:t>
            </a:r>
            <a:r>
              <a:rPr lang="en-GB" altLang="ko-KR" sz="2800" dirty="0">
                <a:solidFill>
                  <a:schemeClr val="accent1"/>
                </a:solidFill>
                <a:cs typeface="Arial" pitchFamily="34" charset="0"/>
              </a:rPr>
              <a:t> </a:t>
            </a:r>
            <a:r>
              <a:rPr lang="en-GB" altLang="ko-KR" sz="2800" dirty="0" err="1">
                <a:solidFill>
                  <a:schemeClr val="accent1"/>
                </a:solidFill>
                <a:cs typeface="Arial" pitchFamily="34" charset="0"/>
              </a:rPr>
              <a:t>Tuệ</a:t>
            </a:r>
            <a:br>
              <a:rPr lang="en-GB" altLang="ko-KR" sz="2800" dirty="0">
                <a:solidFill>
                  <a:schemeClr val="accent1"/>
                </a:solidFill>
                <a:cs typeface="Arial" pitchFamily="34" charset="0"/>
              </a:rPr>
            </a:br>
            <a:r>
              <a:rPr lang="en-GB" altLang="ko-KR" sz="2800" dirty="0" err="1">
                <a:solidFill>
                  <a:schemeClr val="accent1"/>
                </a:solidFill>
                <a:cs typeface="Arial" pitchFamily="34" charset="0"/>
              </a:rPr>
              <a:t>Nhân</a:t>
            </a:r>
            <a:r>
              <a:rPr lang="en-GB" altLang="ko-KR" sz="2800" dirty="0">
                <a:solidFill>
                  <a:schemeClr val="accent1"/>
                </a:solidFill>
                <a:cs typeface="Arial" pitchFamily="34" charset="0"/>
              </a:rPr>
              <a:t> </a:t>
            </a:r>
            <a:r>
              <a:rPr lang="en-GB" altLang="ko-KR" sz="2800" dirty="0" err="1">
                <a:solidFill>
                  <a:schemeClr val="accent1"/>
                </a:solidFill>
                <a:cs typeface="Arial" pitchFamily="34" charset="0"/>
              </a:rPr>
              <a:t>Tạo</a:t>
            </a:r>
            <a:br>
              <a:rPr lang="en-GB" altLang="ko-KR" sz="2800" dirty="0">
                <a:solidFill>
                  <a:schemeClr val="accent1"/>
                </a:solidFill>
                <a:cs typeface="Arial" pitchFamily="34" charset="0"/>
              </a:rPr>
            </a:br>
            <a:r>
              <a:rPr lang="en-GB" altLang="ko-KR" sz="2800" dirty="0">
                <a:solidFill>
                  <a:schemeClr val="accent1"/>
                </a:solidFill>
                <a:cs typeface="Arial" pitchFamily="34" charset="0"/>
              </a:rPr>
              <a:t>ChatGPT</a:t>
            </a:r>
            <a:endParaRPr lang="ko-KR" altLang="en-US" sz="2800" dirty="0">
              <a:solidFill>
                <a:schemeClr val="accent1"/>
              </a:solidFill>
              <a:cs typeface="Arial" pitchFamily="34" charset="0"/>
            </a:endParaRPr>
          </a:p>
        </p:txBody>
      </p:sp>
      <p:sp>
        <p:nvSpPr>
          <p:cNvPr id="300" name="Rectangle 299">
            <a:extLst>
              <a:ext uri="{FF2B5EF4-FFF2-40B4-BE49-F238E27FC236}">
                <a16:creationId xmlns:a16="http://schemas.microsoft.com/office/drawing/2014/main" id="{85DD160A-C05E-48FF-928C-F1ED840FB0B3}"/>
              </a:ext>
            </a:extLst>
          </p:cNvPr>
          <p:cNvSpPr/>
          <p:nvPr/>
        </p:nvSpPr>
        <p:spPr>
          <a:xfrm>
            <a:off x="734571" y="846659"/>
            <a:ext cx="4001844" cy="707886"/>
          </a:xfrm>
          <a:prstGeom prst="rect">
            <a:avLst/>
          </a:prstGeom>
        </p:spPr>
        <p:txBody>
          <a:bodyPr wrap="square">
            <a:spAutoFit/>
          </a:bodyPr>
          <a:lstStyle/>
          <a:p>
            <a:r>
              <a:rPr lang="en-US" sz="4000" b="1" dirty="0" err="1">
                <a:solidFill>
                  <a:schemeClr val="bg1"/>
                </a:solidFill>
              </a:rPr>
              <a:t>Kết</a:t>
            </a:r>
            <a:r>
              <a:rPr lang="en-US" sz="4000" b="1" dirty="0">
                <a:solidFill>
                  <a:schemeClr val="bg1"/>
                </a:solidFill>
              </a:rPr>
              <a:t> </a:t>
            </a:r>
            <a:r>
              <a:rPr lang="en-US" sz="4000" b="1" dirty="0" err="1">
                <a:solidFill>
                  <a:schemeClr val="bg1"/>
                </a:solidFill>
              </a:rPr>
              <a:t>luận</a:t>
            </a:r>
            <a:r>
              <a:rPr lang="en-US" sz="4000" b="1" dirty="0">
                <a:solidFill>
                  <a:schemeClr val="bg1"/>
                </a:solidFill>
              </a:rPr>
              <a:t> </a:t>
            </a:r>
          </a:p>
        </p:txBody>
      </p:sp>
      <p:sp>
        <p:nvSpPr>
          <p:cNvPr id="302" name="Rectangle 301">
            <a:extLst>
              <a:ext uri="{FF2B5EF4-FFF2-40B4-BE49-F238E27FC236}">
                <a16:creationId xmlns:a16="http://schemas.microsoft.com/office/drawing/2014/main" id="{E9B7B593-D656-452E-AFE4-89D6370C70F6}"/>
              </a:ext>
            </a:extLst>
          </p:cNvPr>
          <p:cNvSpPr/>
          <p:nvPr/>
        </p:nvSpPr>
        <p:spPr>
          <a:xfrm>
            <a:off x="678094" y="2166926"/>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TextBox 303">
            <a:extLst>
              <a:ext uri="{FF2B5EF4-FFF2-40B4-BE49-F238E27FC236}">
                <a16:creationId xmlns:a16="http://schemas.microsoft.com/office/drawing/2014/main" id="{BE74C795-9882-4BD3-AA8A-89B346E39665}"/>
              </a:ext>
            </a:extLst>
          </p:cNvPr>
          <p:cNvSpPr txBox="1"/>
          <p:nvPr/>
        </p:nvSpPr>
        <p:spPr>
          <a:xfrm>
            <a:off x="345690" y="3236287"/>
            <a:ext cx="4927322" cy="2308324"/>
          </a:xfrm>
          <a:prstGeom prst="rect">
            <a:avLst/>
          </a:prstGeom>
          <a:noFill/>
        </p:spPr>
        <p:txBody>
          <a:bodyPr wrap="square" rtlCol="0">
            <a:spAutoFit/>
          </a:bodyPr>
          <a:lstStyle/>
          <a:p>
            <a:pPr marL="285750" indent="-285750">
              <a:buFont typeface="Arial" panose="020B0604020202020204" pitchFamily="34" charset="0"/>
              <a:buChar char="•"/>
            </a:pPr>
            <a:r>
              <a:rPr lang="vi-VN" altLang="ko-KR" b="1" dirty="0">
                <a:solidFill>
                  <a:schemeClr val="bg1"/>
                </a:solidFill>
                <a:cs typeface="Arial" pitchFamily="34" charset="0"/>
              </a:rPr>
              <a:t>ChatGPT là một thành tựu ấn tượng của trí tuệ nhân tạo, có khả năng tạo ra văn bản và trả lời câu hỏi một cách tự nhiên và logic.  </a:t>
            </a:r>
            <a:endParaRPr lang="en-US" altLang="ko-KR" b="1" dirty="0">
              <a:solidFill>
                <a:schemeClr val="bg1"/>
              </a:solidFill>
              <a:cs typeface="Arial" pitchFamily="34" charset="0"/>
            </a:endParaRPr>
          </a:p>
          <a:p>
            <a:pPr marL="285750" indent="-285750">
              <a:buFont typeface="Arial" panose="020B0604020202020204" pitchFamily="34" charset="0"/>
              <a:buChar char="•"/>
            </a:pPr>
            <a:endParaRPr lang="en-US" altLang="ko-KR" b="1" dirty="0">
              <a:solidFill>
                <a:schemeClr val="bg1"/>
              </a:solidFill>
              <a:cs typeface="Arial" pitchFamily="34" charset="0"/>
            </a:endParaRPr>
          </a:p>
          <a:p>
            <a:pPr marL="285750" indent="-285750">
              <a:buFont typeface="Arial" panose="020B0604020202020204" pitchFamily="34" charset="0"/>
              <a:buChar char="•"/>
            </a:pPr>
            <a:r>
              <a:rPr lang="vi-VN" altLang="ko-KR" b="1" dirty="0">
                <a:solidFill>
                  <a:schemeClr val="bg1"/>
                </a:solidFill>
                <a:cs typeface="Arial" pitchFamily="34" charset="0"/>
              </a:rPr>
              <a:t>Sự phát triển của ChatGPT đòi hỏi quản lý kỹ thuật và đạo đức để đảm bảo sử dụng đúng cách và tránh lạm dụng.</a:t>
            </a:r>
            <a:endParaRPr lang="en-US" altLang="ko-KR" b="1" dirty="0">
              <a:solidFill>
                <a:schemeClr val="bg1"/>
              </a:solidFill>
              <a:cs typeface="Arial" pitchFamily="34" charset="0"/>
            </a:endParaRPr>
          </a:p>
        </p:txBody>
      </p:sp>
    </p:spTree>
    <p:extLst>
      <p:ext uri="{BB962C8B-B14F-4D97-AF65-F5344CB8AC3E}">
        <p14:creationId xmlns:p14="http://schemas.microsoft.com/office/powerpoint/2010/main" val="391035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932046" y="428721"/>
            <a:ext cx="6923766" cy="923330"/>
          </a:xfrm>
          <a:prstGeom prst="rect">
            <a:avLst/>
          </a:prstGeom>
          <a:noFill/>
        </p:spPr>
        <p:txBody>
          <a:bodyPr wrap="square" rtlCol="0" anchor="ctr">
            <a:spAutoFit/>
          </a:bodyPr>
          <a:lstStyle/>
          <a:p>
            <a:r>
              <a:rPr lang="en-US" altLang="ko-KR" sz="5400" dirty="0" err="1">
                <a:solidFill>
                  <a:schemeClr val="accent1">
                    <a:lumMod val="50000"/>
                  </a:schemeClr>
                </a:solidFill>
                <a:latin typeface=".Vn3DH" panose="020B7200000000000000" pitchFamily="34" charset="0"/>
                <a:cs typeface="Arial" pitchFamily="34" charset="0"/>
              </a:rPr>
              <a:t>ChatGPT</a:t>
            </a:r>
            <a:endParaRPr lang="ko-KR" altLang="en-US" sz="5400" dirty="0">
              <a:solidFill>
                <a:schemeClr val="accent1">
                  <a:lumMod val="50000"/>
                </a:schemeClr>
              </a:solidFill>
              <a:latin typeface=".Vn3DH" panose="020B7200000000000000" pitchFamily="34" charset="0"/>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9346" y="1514188"/>
            <a:ext cx="5365516" cy="769441"/>
            <a:chOff x="1848112" y="1575921"/>
            <a:chExt cx="5365516" cy="769441"/>
          </a:xfrm>
        </p:grpSpPr>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err="1">
                  <a:solidFill>
                    <a:schemeClr val="tx1">
                      <a:lumMod val="75000"/>
                      <a:lumOff val="25000"/>
                    </a:schemeClr>
                  </a:solidFill>
                  <a:cs typeface="Arial" pitchFamily="34" charset="0"/>
                </a:rPr>
                <a:t>ChatGPT</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là</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gì</a:t>
              </a:r>
              <a:r>
                <a:rPr lang="en-US" altLang="ko-KR" sz="2700" b="1" dirty="0">
                  <a:solidFill>
                    <a:schemeClr val="tx1">
                      <a:lumMod val="75000"/>
                      <a:lumOff val="25000"/>
                    </a:schemeClr>
                  </a:solidFill>
                  <a:cs typeface="Arial" pitchFamily="34" charset="0"/>
                </a:rPr>
                <a:t>?</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689346" y="2395871"/>
            <a:ext cx="5365516" cy="769441"/>
            <a:chOff x="1848112" y="1575921"/>
            <a:chExt cx="5365516" cy="769441"/>
          </a:xfrm>
        </p:grpSpPr>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err="1">
                  <a:solidFill>
                    <a:schemeClr val="tx1">
                      <a:lumMod val="75000"/>
                      <a:lumOff val="25000"/>
                    </a:schemeClr>
                  </a:solidFill>
                  <a:cs typeface="Arial" pitchFamily="34" charset="0"/>
                </a:rPr>
                <a:t>Lịch</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sử</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phát</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triển</a:t>
              </a:r>
              <a:r>
                <a:rPr lang="en-US" altLang="ko-KR" sz="2700" b="1" dirty="0">
                  <a:solidFill>
                    <a:schemeClr val="tx1">
                      <a:lumMod val="75000"/>
                      <a:lumOff val="25000"/>
                    </a:schemeClr>
                  </a:solidFill>
                  <a:cs typeface="Arial" pitchFamily="34" charset="0"/>
                </a:rPr>
                <a:t> </a:t>
              </a:r>
              <a:endParaRPr lang="ko-KR" altLang="en-US" sz="27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67694" y="3425852"/>
            <a:ext cx="5387168" cy="956722"/>
            <a:chOff x="1826460" y="1724219"/>
            <a:chExt cx="5387168" cy="956722"/>
          </a:xfrm>
        </p:grpSpPr>
        <p:sp>
          <p:nvSpPr>
            <p:cNvPr id="23" name="TextBox 22">
              <a:extLst>
                <a:ext uri="{FF2B5EF4-FFF2-40B4-BE49-F238E27FC236}">
                  <a16:creationId xmlns:a16="http://schemas.microsoft.com/office/drawing/2014/main" id="{190EC436-1B46-49D9-A7E4-ADECB5E929DF}"/>
                </a:ext>
              </a:extLst>
            </p:cNvPr>
            <p:cNvSpPr txBox="1"/>
            <p:nvPr/>
          </p:nvSpPr>
          <p:spPr>
            <a:xfrm>
              <a:off x="2705936" y="1757611"/>
              <a:ext cx="4507692" cy="923330"/>
            </a:xfrm>
            <a:prstGeom prst="rect">
              <a:avLst/>
            </a:prstGeom>
            <a:noFill/>
          </p:spPr>
          <p:txBody>
            <a:bodyPr wrap="square" lIns="108000" rIns="108000" rtlCol="0">
              <a:spAutoFit/>
            </a:bodyPr>
            <a:lstStyle/>
            <a:p>
              <a:r>
                <a:rPr lang="en-US" altLang="ko-KR" sz="2700" b="1" dirty="0" err="1">
                  <a:solidFill>
                    <a:schemeClr val="tx1">
                      <a:lumMod val="75000"/>
                      <a:lumOff val="25000"/>
                    </a:schemeClr>
                  </a:solidFill>
                  <a:cs typeface="Arial" pitchFamily="34" charset="0"/>
                </a:rPr>
                <a:t>Cách</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hoạt</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động</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và</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thu</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thập</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dữ</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liệu</a:t>
              </a:r>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26460" y="1724219"/>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689346" y="4494816"/>
            <a:ext cx="5365516" cy="769441"/>
            <a:chOff x="1848112" y="1575921"/>
            <a:chExt cx="5365516" cy="769441"/>
          </a:xfrm>
        </p:grpSpPr>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err="1">
                  <a:solidFill>
                    <a:schemeClr val="tx1">
                      <a:lumMod val="75000"/>
                      <a:lumOff val="25000"/>
                    </a:schemeClr>
                  </a:solidFill>
                  <a:cs typeface="Arial" pitchFamily="34" charset="0"/>
                </a:rPr>
                <a:t>Ưu</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Nhược</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điểm</a:t>
              </a:r>
              <a:r>
                <a:rPr lang="en-US" altLang="ko-KR" sz="2700" b="1" dirty="0">
                  <a:solidFill>
                    <a:schemeClr val="tx1">
                      <a:lumMod val="75000"/>
                      <a:lumOff val="25000"/>
                    </a:schemeClr>
                  </a:solidFill>
                  <a:cs typeface="Arial" pitchFamily="34" charset="0"/>
                </a:rPr>
                <a:t> </a:t>
              </a:r>
              <a:endParaRPr lang="ko-KR" altLang="en-US" sz="27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grpSp>
        <p:nvGrpSpPr>
          <p:cNvPr id="176" name="Group 175">
            <a:extLst>
              <a:ext uri="{FF2B5EF4-FFF2-40B4-BE49-F238E27FC236}">
                <a16:creationId xmlns:a16="http://schemas.microsoft.com/office/drawing/2014/main" id="{02E8009C-677B-49A1-8EC6-7AD2FF157C65}"/>
              </a:ext>
            </a:extLst>
          </p:cNvPr>
          <p:cNvGrpSpPr/>
          <p:nvPr/>
        </p:nvGrpSpPr>
        <p:grpSpPr>
          <a:xfrm>
            <a:off x="1689346" y="5376498"/>
            <a:ext cx="5365516" cy="769441"/>
            <a:chOff x="1848112" y="1575921"/>
            <a:chExt cx="5365516" cy="769441"/>
          </a:xfrm>
        </p:grpSpPr>
        <p:sp>
          <p:nvSpPr>
            <p:cNvPr id="178" name="TextBox 177">
              <a:extLst>
                <a:ext uri="{FF2B5EF4-FFF2-40B4-BE49-F238E27FC236}">
                  <a16:creationId xmlns:a16="http://schemas.microsoft.com/office/drawing/2014/main" id="{9E69BC85-184D-4AC1-8697-9B2E6264245F}"/>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err="1">
                  <a:solidFill>
                    <a:schemeClr val="tx1">
                      <a:lumMod val="75000"/>
                      <a:lumOff val="25000"/>
                    </a:schemeClr>
                  </a:solidFill>
                  <a:cs typeface="Arial" pitchFamily="34" charset="0"/>
                </a:rPr>
                <a:t>Vai</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trò</a:t>
              </a:r>
              <a:r>
                <a:rPr lang="en-US" altLang="ko-KR" sz="2700" b="1" dirty="0">
                  <a:solidFill>
                    <a:schemeClr val="tx1">
                      <a:lumMod val="75000"/>
                      <a:lumOff val="25000"/>
                    </a:schemeClr>
                  </a:solidFill>
                  <a:cs typeface="Arial" pitchFamily="34" charset="0"/>
                </a:rPr>
                <a:t> </a:t>
              </a:r>
              <a:endParaRPr lang="ko-KR" altLang="en-US" sz="2700" b="1" dirty="0">
                <a:solidFill>
                  <a:schemeClr val="tx1">
                    <a:lumMod val="75000"/>
                    <a:lumOff val="25000"/>
                  </a:schemeClr>
                </a:solidFill>
                <a:cs typeface="Arial" pitchFamily="34" charset="0"/>
              </a:endParaRPr>
            </a:p>
          </p:txBody>
        </p:sp>
        <p:sp>
          <p:nvSpPr>
            <p:cNvPr id="179" name="TextBox 178">
              <a:extLst>
                <a:ext uri="{FF2B5EF4-FFF2-40B4-BE49-F238E27FC236}">
                  <a16:creationId xmlns:a16="http://schemas.microsoft.com/office/drawing/2014/main" id="{1C86356D-B829-40E2-A734-5D8C6E725C5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05</a:t>
              </a:r>
              <a:endParaRPr lang="ko-KR" altLang="en-US" sz="4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21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6745705" y="2638961"/>
            <a:ext cx="5446295" cy="981038"/>
          </a:xfrm>
          <a:prstGeom prst="rect">
            <a:avLst/>
          </a:prstGeom>
          <a:noFill/>
        </p:spPr>
        <p:txBody>
          <a:bodyPr wrap="square" rtlCol="0" anchor="ctr">
            <a:spAutoFit/>
          </a:bodyPr>
          <a:lstStyle/>
          <a:p>
            <a:pPr>
              <a:lnSpc>
                <a:spcPts val="5400"/>
              </a:lnSpc>
            </a:pPr>
            <a:r>
              <a:rPr lang="en-US" altLang="ko-KR" sz="9600" dirty="0" err="1">
                <a:solidFill>
                  <a:schemeClr val="tx1">
                    <a:lumMod val="75000"/>
                    <a:lumOff val="25000"/>
                  </a:schemeClr>
                </a:solidFill>
                <a:latin typeface="Cabin Sketch" panose="020B0503050202020004" pitchFamily="34" charset="0"/>
                <a:cs typeface="Arial" pitchFamily="34" charset="0"/>
              </a:rPr>
              <a:t>ChatGPT</a:t>
            </a:r>
            <a:endParaRPr lang="ko-KR" altLang="en-US" sz="9600" dirty="0">
              <a:solidFill>
                <a:schemeClr val="tx1">
                  <a:lumMod val="75000"/>
                  <a:lumOff val="25000"/>
                </a:schemeClr>
              </a:solidFill>
              <a:latin typeface="Cabin Sketch" panose="020B0503050202020004" pitchFamily="34" charset="0"/>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6745771" y="3909137"/>
            <a:ext cx="5446229" cy="461665"/>
          </a:xfrm>
          <a:prstGeom prst="rect">
            <a:avLst/>
          </a:prstGeom>
          <a:noFill/>
        </p:spPr>
        <p:txBody>
          <a:bodyPr wrap="square" rtlCol="0" anchor="ctr">
            <a:spAutoFit/>
          </a:bodyPr>
          <a:lstStyle/>
          <a:p>
            <a:r>
              <a:rPr lang="en-US" altLang="ko-KR" sz="2400" dirty="0" err="1">
                <a:solidFill>
                  <a:schemeClr val="tx1">
                    <a:lumMod val="75000"/>
                    <a:lumOff val="25000"/>
                  </a:schemeClr>
                </a:solidFill>
                <a:latin typeface="Bookman Old Style" panose="02050604050505020204" pitchFamily="18" charset="0"/>
                <a:cs typeface="Arial" pitchFamily="34" charset="0"/>
              </a:rPr>
              <a:t>Trí</a:t>
            </a:r>
            <a:r>
              <a:rPr lang="en-US" altLang="ko-KR" sz="2400" dirty="0">
                <a:solidFill>
                  <a:schemeClr val="tx1">
                    <a:lumMod val="75000"/>
                    <a:lumOff val="25000"/>
                  </a:schemeClr>
                </a:solidFill>
                <a:latin typeface="Bookman Old Style" panose="02050604050505020204" pitchFamily="18" charset="0"/>
                <a:cs typeface="Arial" pitchFamily="34" charset="0"/>
              </a:rPr>
              <a:t> </a:t>
            </a:r>
            <a:r>
              <a:rPr lang="en-US" altLang="ko-KR" sz="2400" dirty="0" err="1">
                <a:solidFill>
                  <a:schemeClr val="tx1">
                    <a:lumMod val="75000"/>
                    <a:lumOff val="25000"/>
                  </a:schemeClr>
                </a:solidFill>
                <a:latin typeface="Bookman Old Style" panose="02050604050505020204" pitchFamily="18" charset="0"/>
                <a:cs typeface="Arial" pitchFamily="34" charset="0"/>
              </a:rPr>
              <a:t>thông</a:t>
            </a:r>
            <a:r>
              <a:rPr lang="en-US" altLang="ko-KR" sz="2400" dirty="0">
                <a:solidFill>
                  <a:schemeClr val="tx1">
                    <a:lumMod val="75000"/>
                    <a:lumOff val="25000"/>
                  </a:schemeClr>
                </a:solidFill>
                <a:latin typeface="Bookman Old Style" panose="02050604050505020204" pitchFamily="18" charset="0"/>
                <a:cs typeface="Arial" pitchFamily="34" charset="0"/>
              </a:rPr>
              <a:t> </a:t>
            </a:r>
            <a:r>
              <a:rPr lang="en-US" altLang="ko-KR" sz="2400" dirty="0" err="1">
                <a:solidFill>
                  <a:schemeClr val="tx1">
                    <a:lumMod val="75000"/>
                    <a:lumOff val="25000"/>
                  </a:schemeClr>
                </a:solidFill>
                <a:latin typeface="Bookman Old Style" panose="02050604050505020204" pitchFamily="18" charset="0"/>
                <a:cs typeface="Arial" pitchFamily="34" charset="0"/>
              </a:rPr>
              <a:t>minh</a:t>
            </a:r>
            <a:r>
              <a:rPr lang="en-US" altLang="ko-KR" sz="2400" dirty="0">
                <a:solidFill>
                  <a:schemeClr val="tx1">
                    <a:lumMod val="75000"/>
                    <a:lumOff val="25000"/>
                  </a:schemeClr>
                </a:solidFill>
                <a:latin typeface="Bookman Old Style" panose="02050604050505020204" pitchFamily="18" charset="0"/>
                <a:cs typeface="Arial" pitchFamily="34" charset="0"/>
              </a:rPr>
              <a:t> </a:t>
            </a:r>
            <a:r>
              <a:rPr lang="en-US" altLang="ko-KR" sz="2400" dirty="0" err="1">
                <a:solidFill>
                  <a:schemeClr val="tx1">
                    <a:lumMod val="75000"/>
                    <a:lumOff val="25000"/>
                  </a:schemeClr>
                </a:solidFill>
                <a:latin typeface="Bookman Old Style" panose="02050604050505020204" pitchFamily="18" charset="0"/>
                <a:cs typeface="Arial" pitchFamily="34" charset="0"/>
              </a:rPr>
              <a:t>nhân</a:t>
            </a:r>
            <a:r>
              <a:rPr lang="en-US" altLang="ko-KR" sz="2400" dirty="0">
                <a:solidFill>
                  <a:schemeClr val="tx1">
                    <a:lumMod val="75000"/>
                    <a:lumOff val="25000"/>
                  </a:schemeClr>
                </a:solidFill>
                <a:latin typeface="Bookman Old Style" panose="02050604050505020204" pitchFamily="18" charset="0"/>
                <a:cs typeface="Arial" pitchFamily="34" charset="0"/>
              </a:rPr>
              <a:t> </a:t>
            </a:r>
            <a:r>
              <a:rPr lang="en-US" altLang="ko-KR" sz="2400" dirty="0" err="1">
                <a:solidFill>
                  <a:schemeClr val="tx1">
                    <a:lumMod val="75000"/>
                    <a:lumOff val="25000"/>
                  </a:schemeClr>
                </a:solidFill>
                <a:latin typeface="Bookman Old Style" panose="02050604050505020204" pitchFamily="18" charset="0"/>
                <a:cs typeface="Arial" pitchFamily="34" charset="0"/>
              </a:rPr>
              <a:t>tạo</a:t>
            </a:r>
            <a:r>
              <a:rPr lang="en-US" altLang="ko-KR" sz="2400" dirty="0">
                <a:solidFill>
                  <a:schemeClr val="tx1">
                    <a:lumMod val="75000"/>
                    <a:lumOff val="25000"/>
                  </a:schemeClr>
                </a:solidFill>
                <a:latin typeface="Bookman Old Style" panose="02050604050505020204" pitchFamily="18" charset="0"/>
                <a:cs typeface="Arial" pitchFamily="34" charset="0"/>
              </a:rPr>
              <a:t> </a:t>
            </a:r>
            <a:r>
              <a:rPr lang="en-US" altLang="ko-KR" sz="2400" dirty="0" err="1">
                <a:solidFill>
                  <a:schemeClr val="tx1">
                    <a:lumMod val="75000"/>
                    <a:lumOff val="25000"/>
                  </a:schemeClr>
                </a:solidFill>
                <a:latin typeface="Bookman Old Style" panose="02050604050505020204" pitchFamily="18" charset="0"/>
                <a:cs typeface="Arial" pitchFamily="34" charset="0"/>
              </a:rPr>
              <a:t>là</a:t>
            </a:r>
            <a:r>
              <a:rPr lang="en-US" altLang="ko-KR" sz="2400" dirty="0">
                <a:solidFill>
                  <a:schemeClr val="tx1">
                    <a:lumMod val="75000"/>
                    <a:lumOff val="25000"/>
                  </a:schemeClr>
                </a:solidFill>
                <a:latin typeface="Bookman Old Style" panose="02050604050505020204" pitchFamily="18" charset="0"/>
                <a:cs typeface="Arial" pitchFamily="34" charset="0"/>
              </a:rPr>
              <a:t> </a:t>
            </a:r>
            <a:r>
              <a:rPr lang="en-US" altLang="ko-KR" sz="2400" dirty="0" err="1">
                <a:solidFill>
                  <a:schemeClr val="tx1">
                    <a:lumMod val="75000"/>
                    <a:lumOff val="25000"/>
                  </a:schemeClr>
                </a:solidFill>
                <a:latin typeface="Bookman Old Style" panose="02050604050505020204" pitchFamily="18" charset="0"/>
                <a:cs typeface="Arial" pitchFamily="34" charset="0"/>
              </a:rPr>
              <a:t>gì</a:t>
            </a:r>
            <a:r>
              <a:rPr lang="en-US" altLang="ko-KR" sz="2400" dirty="0">
                <a:solidFill>
                  <a:schemeClr val="tx1">
                    <a:lumMod val="75000"/>
                    <a:lumOff val="25000"/>
                  </a:schemeClr>
                </a:solidFill>
                <a:latin typeface="Bookman Old Style" panose="02050604050505020204" pitchFamily="18" charset="0"/>
                <a:cs typeface="Arial" pitchFamily="34" charset="0"/>
              </a:rPr>
              <a:t>?</a:t>
            </a:r>
            <a:endParaRPr lang="ko-KR" altLang="en-US" sz="2400" dirty="0">
              <a:solidFill>
                <a:schemeClr val="tx1">
                  <a:lumMod val="75000"/>
                  <a:lumOff val="25000"/>
                </a:schemeClr>
              </a:solidFill>
              <a:latin typeface="Bookman Old Style" panose="02050604050505020204" pitchFamily="18" charset="0"/>
              <a:cs typeface="Arial" pitchFamily="34"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1598775" y="1948451"/>
            <a:ext cx="5086770" cy="3128874"/>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58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penAI — Girl Geek X: Connecting forward-looking women in tech for over ...">
            <a:extLst>
              <a:ext uri="{FF2B5EF4-FFF2-40B4-BE49-F238E27FC236}">
                <a16:creationId xmlns:a16="http://schemas.microsoft.com/office/drawing/2014/main" id="{532105AC-BBFD-4017-AD3F-10E10C89B0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1653" y="795512"/>
            <a:ext cx="3391877" cy="24886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DA4B7B89-F820-4901-8ED1-4A846A34BC6A}"/>
              </a:ext>
            </a:extLst>
          </p:cNvPr>
          <p:cNvSpPr txBox="1"/>
          <p:nvPr/>
        </p:nvSpPr>
        <p:spPr>
          <a:xfrm>
            <a:off x="1038470" y="1737366"/>
            <a:ext cx="5306646" cy="1015663"/>
          </a:xfrm>
          <a:prstGeom prst="rect">
            <a:avLst/>
          </a:prstGeom>
          <a:noFill/>
        </p:spPr>
        <p:txBody>
          <a:bodyPr wrap="square" rtlCol="0">
            <a:spAutoFit/>
          </a:bodyPr>
          <a:lstStyle/>
          <a:p>
            <a:pPr marL="342900" indent="-342900">
              <a:buFont typeface="Arial" panose="020B0604020202020204" pitchFamily="34" charset="0"/>
              <a:buChar char="•"/>
            </a:pPr>
            <a:r>
              <a:rPr lang="en-US" sz="2000" b="0" dirty="0" err="1">
                <a:solidFill>
                  <a:schemeClr val="bg1"/>
                </a:solidFill>
                <a:effectLst/>
                <a:latin typeface="Bahnschrift SemiBold" panose="020B0502040204020203" pitchFamily="34" charset="0"/>
                <a:ea typeface="Calibri" panose="020F0502020204030204" pitchFamily="34" charset="0"/>
              </a:rPr>
              <a:t>ChatGPT</a:t>
            </a:r>
            <a:r>
              <a:rPr lang="en-US" sz="2000" b="0" dirty="0">
                <a:solidFill>
                  <a:schemeClr val="bg1"/>
                </a:solidFill>
                <a:effectLst/>
                <a:latin typeface="Bahnschrift SemiBold" panose="020B0502040204020203" pitchFamily="34" charset="0"/>
                <a:ea typeface="Calibri" panose="020F0502020204030204" pitchFamily="34" charset="0"/>
              </a:rPr>
              <a:t> </a:t>
            </a:r>
            <a:r>
              <a:rPr lang="en-US" sz="2000" b="0" dirty="0" err="1">
                <a:solidFill>
                  <a:schemeClr val="bg1"/>
                </a:solidFill>
                <a:effectLst/>
                <a:latin typeface="Bahnschrift SemiBold" panose="020B0502040204020203" pitchFamily="34" charset="0"/>
                <a:ea typeface="Calibri" panose="020F0502020204030204" pitchFamily="34" charset="0"/>
              </a:rPr>
              <a:t>là</a:t>
            </a:r>
            <a:r>
              <a:rPr lang="en-US" sz="2000" b="0" dirty="0">
                <a:solidFill>
                  <a:schemeClr val="bg1"/>
                </a:solidFill>
                <a:effectLst/>
                <a:latin typeface="Bahnschrift SemiBold" panose="020B0502040204020203" pitchFamily="34" charset="0"/>
                <a:ea typeface="Calibri" panose="020F0502020204030204" pitchFamily="34" charset="0"/>
              </a:rPr>
              <a:t> </a:t>
            </a:r>
            <a:r>
              <a:rPr lang="en-US" sz="2000" b="0" dirty="0" err="1">
                <a:solidFill>
                  <a:schemeClr val="bg1"/>
                </a:solidFill>
                <a:effectLst/>
                <a:latin typeface="Bahnschrift SemiBold" panose="020B0502040204020203" pitchFamily="34" charset="0"/>
                <a:ea typeface="Calibri" panose="020F0502020204030204" pitchFamily="34" charset="0"/>
              </a:rPr>
              <a:t>một</a:t>
            </a:r>
            <a:r>
              <a:rPr lang="en-US" sz="2000" b="0" dirty="0">
                <a:solidFill>
                  <a:schemeClr val="bg1"/>
                </a:solidFill>
                <a:effectLst/>
                <a:latin typeface="Bahnschrift SemiBold" panose="020B0502040204020203" pitchFamily="34" charset="0"/>
                <a:ea typeface="Calibri" panose="020F0502020204030204" pitchFamily="34" charset="0"/>
              </a:rPr>
              <a:t> </a:t>
            </a:r>
            <a:r>
              <a:rPr lang="en-US" sz="2000" b="0" dirty="0" err="1">
                <a:solidFill>
                  <a:schemeClr val="bg1"/>
                </a:solidFill>
                <a:effectLst/>
                <a:latin typeface="Bahnschrift SemiBold" panose="020B0502040204020203" pitchFamily="34" charset="0"/>
                <a:ea typeface="Calibri" panose="020F0502020204030204" pitchFamily="34" charset="0"/>
              </a:rPr>
              <a:t>công</a:t>
            </a:r>
            <a:r>
              <a:rPr lang="en-US" sz="2000" b="0" dirty="0">
                <a:solidFill>
                  <a:schemeClr val="bg1"/>
                </a:solidFill>
                <a:effectLst/>
                <a:latin typeface="Bahnschrift SemiBold" panose="020B0502040204020203" pitchFamily="34" charset="0"/>
                <a:ea typeface="Calibri" panose="020F0502020204030204" pitchFamily="34" charset="0"/>
              </a:rPr>
              <a:t> </a:t>
            </a:r>
            <a:r>
              <a:rPr lang="en-US" sz="2000" b="0" dirty="0" err="1">
                <a:solidFill>
                  <a:schemeClr val="bg1"/>
                </a:solidFill>
                <a:effectLst/>
                <a:latin typeface="Bahnschrift SemiBold" panose="020B0502040204020203" pitchFamily="34" charset="0"/>
                <a:ea typeface="Calibri" panose="020F0502020204030204" pitchFamily="34" charset="0"/>
              </a:rPr>
              <a:t>cụ</a:t>
            </a:r>
            <a:r>
              <a:rPr lang="en-US" sz="2000" b="0" dirty="0">
                <a:solidFill>
                  <a:schemeClr val="bg1"/>
                </a:solidFill>
                <a:effectLst/>
                <a:latin typeface="Bahnschrift SemiBold" panose="020B0502040204020203" pitchFamily="34" charset="0"/>
                <a:ea typeface="Calibri" panose="020F0502020204030204" pitchFamily="34" charset="0"/>
              </a:rPr>
              <a:t> </a:t>
            </a:r>
            <a:r>
              <a:rPr lang="en-US" sz="2000" b="0" dirty="0" err="1">
                <a:solidFill>
                  <a:schemeClr val="bg1"/>
                </a:solidFill>
                <a:effectLst/>
                <a:latin typeface="Bahnschrift SemiBold" panose="020B0502040204020203" pitchFamily="34" charset="0"/>
                <a:ea typeface="Calibri" panose="020F0502020204030204" pitchFamily="34" charset="0"/>
              </a:rPr>
              <a:t>trí</a:t>
            </a:r>
            <a:r>
              <a:rPr lang="en-US" sz="2000" b="0" dirty="0">
                <a:solidFill>
                  <a:schemeClr val="bg1"/>
                </a:solidFill>
                <a:effectLst/>
                <a:latin typeface="Bahnschrift SemiBold" panose="020B0502040204020203" pitchFamily="34" charset="0"/>
                <a:ea typeface="Calibri" panose="020F0502020204030204" pitchFamily="34" charset="0"/>
              </a:rPr>
              <a:t> </a:t>
            </a:r>
            <a:r>
              <a:rPr lang="en-US" sz="2000" b="0" dirty="0" err="1">
                <a:solidFill>
                  <a:schemeClr val="bg1"/>
                </a:solidFill>
                <a:effectLst/>
                <a:latin typeface="Bahnschrift SemiBold" panose="020B0502040204020203" pitchFamily="34" charset="0"/>
                <a:ea typeface="Calibri" panose="020F0502020204030204" pitchFamily="34" charset="0"/>
              </a:rPr>
              <a:t>tuệ</a:t>
            </a:r>
            <a:r>
              <a:rPr lang="en-US" sz="2000" b="0" dirty="0">
                <a:solidFill>
                  <a:schemeClr val="bg1"/>
                </a:solidFill>
                <a:effectLst/>
                <a:latin typeface="Bahnschrift SemiBold" panose="020B0502040204020203" pitchFamily="34" charset="0"/>
                <a:ea typeface="Calibri" panose="020F0502020204030204" pitchFamily="34" charset="0"/>
              </a:rPr>
              <a:t> </a:t>
            </a:r>
            <a:r>
              <a:rPr lang="en-US" sz="2000" b="0" dirty="0" err="1">
                <a:solidFill>
                  <a:schemeClr val="bg1"/>
                </a:solidFill>
                <a:effectLst/>
                <a:latin typeface="Bahnschrift SemiBold" panose="020B0502040204020203" pitchFamily="34" charset="0"/>
                <a:ea typeface="Calibri" panose="020F0502020204030204" pitchFamily="34" charset="0"/>
              </a:rPr>
              <a:t>nhân</a:t>
            </a:r>
            <a:r>
              <a:rPr lang="en-US" sz="2000" b="0" dirty="0">
                <a:solidFill>
                  <a:schemeClr val="bg1"/>
                </a:solidFill>
                <a:effectLst/>
                <a:latin typeface="Bahnschrift SemiBold" panose="020B0502040204020203" pitchFamily="34" charset="0"/>
                <a:ea typeface="Calibri" panose="020F0502020204030204" pitchFamily="34" charset="0"/>
              </a:rPr>
              <a:t> </a:t>
            </a:r>
            <a:r>
              <a:rPr lang="en-US" sz="2000" b="0" dirty="0" err="1">
                <a:solidFill>
                  <a:schemeClr val="bg1"/>
                </a:solidFill>
                <a:effectLst/>
                <a:latin typeface="Bahnschrift SemiBold" panose="020B0502040204020203" pitchFamily="34" charset="0"/>
                <a:ea typeface="Calibri" panose="020F0502020204030204" pitchFamily="34" charset="0"/>
              </a:rPr>
              <a:t>tạo</a:t>
            </a:r>
            <a:r>
              <a:rPr lang="en-US" sz="2000" b="0" dirty="0">
                <a:solidFill>
                  <a:schemeClr val="bg1"/>
                </a:solidFill>
                <a:effectLst/>
                <a:latin typeface="Bahnschrift SemiBold" panose="020B0502040204020203" pitchFamily="34" charset="0"/>
                <a:ea typeface="Calibri" panose="020F0502020204030204" pitchFamily="34" charset="0"/>
              </a:rPr>
              <a:t> </a:t>
            </a:r>
            <a:r>
              <a:rPr lang="en-US" sz="2000" b="0" dirty="0" err="1">
                <a:solidFill>
                  <a:schemeClr val="bg1"/>
                </a:solidFill>
                <a:effectLst/>
                <a:latin typeface="Bahnschrift SemiBold" panose="020B0502040204020203" pitchFamily="34" charset="0"/>
                <a:ea typeface="Calibri" panose="020F0502020204030204" pitchFamily="34" charset="0"/>
              </a:rPr>
              <a:t>được</a:t>
            </a:r>
            <a:r>
              <a:rPr lang="en-US" sz="2000" b="0" dirty="0">
                <a:solidFill>
                  <a:schemeClr val="bg1"/>
                </a:solidFill>
                <a:effectLst/>
                <a:latin typeface="Bahnschrift SemiBold" panose="020B0502040204020203" pitchFamily="34" charset="0"/>
                <a:ea typeface="Calibri" panose="020F0502020204030204" pitchFamily="34" charset="0"/>
              </a:rPr>
              <a:t> </a:t>
            </a:r>
            <a:r>
              <a:rPr lang="en-US" sz="2000" b="0" dirty="0" err="1">
                <a:solidFill>
                  <a:schemeClr val="bg1"/>
                </a:solidFill>
                <a:effectLst/>
                <a:latin typeface="Bahnschrift SemiBold" panose="020B0502040204020203" pitchFamily="34" charset="0"/>
                <a:ea typeface="Calibri" panose="020F0502020204030204" pitchFamily="34" charset="0"/>
              </a:rPr>
              <a:t>đào</a:t>
            </a:r>
            <a:r>
              <a:rPr lang="en-US" sz="2000" b="0" dirty="0">
                <a:solidFill>
                  <a:schemeClr val="bg1"/>
                </a:solidFill>
                <a:effectLst/>
                <a:latin typeface="Bahnschrift SemiBold" panose="020B0502040204020203" pitchFamily="34" charset="0"/>
                <a:ea typeface="Calibri" panose="020F0502020204030204" pitchFamily="34" charset="0"/>
              </a:rPr>
              <a:t> </a:t>
            </a:r>
            <a:r>
              <a:rPr lang="en-US" sz="2000" b="0" dirty="0" err="1">
                <a:solidFill>
                  <a:schemeClr val="bg1"/>
                </a:solidFill>
                <a:effectLst/>
                <a:latin typeface="Bahnschrift SemiBold" panose="020B0502040204020203" pitchFamily="34" charset="0"/>
                <a:ea typeface="Calibri" panose="020F0502020204030204" pitchFamily="34" charset="0"/>
              </a:rPr>
              <a:t>tạo</a:t>
            </a:r>
            <a:r>
              <a:rPr lang="en-US" sz="2000" b="0" dirty="0">
                <a:solidFill>
                  <a:schemeClr val="bg1"/>
                </a:solidFill>
                <a:effectLst/>
                <a:latin typeface="Bahnschrift SemiBold" panose="020B0502040204020203" pitchFamily="34" charset="0"/>
                <a:ea typeface="Calibri" panose="020F0502020204030204" pitchFamily="34" charset="0"/>
              </a:rPr>
              <a:t> </a:t>
            </a:r>
            <a:r>
              <a:rPr lang="en-US" sz="2000" b="0" dirty="0" err="1">
                <a:solidFill>
                  <a:schemeClr val="bg1"/>
                </a:solidFill>
                <a:effectLst/>
                <a:latin typeface="Bahnschrift SemiBold" panose="020B0502040204020203" pitchFamily="34" charset="0"/>
                <a:ea typeface="Calibri" panose="020F0502020204030204" pitchFamily="34" charset="0"/>
              </a:rPr>
              <a:t>bởi</a:t>
            </a:r>
            <a:r>
              <a:rPr lang="en-US" sz="2000" b="0" dirty="0">
                <a:solidFill>
                  <a:schemeClr val="bg1"/>
                </a:solidFill>
                <a:effectLst/>
                <a:latin typeface="Bahnschrift SemiBold" panose="020B0502040204020203" pitchFamily="34" charset="0"/>
                <a:ea typeface="Calibri" panose="020F0502020204030204" pitchFamily="34" charset="0"/>
              </a:rPr>
              <a:t> </a:t>
            </a:r>
            <a:r>
              <a:rPr lang="en-US" sz="2000" b="0" dirty="0" err="1">
                <a:solidFill>
                  <a:schemeClr val="bg1"/>
                </a:solidFill>
                <a:effectLst/>
                <a:latin typeface="Bahnschrift SemiBold" panose="020B0502040204020203" pitchFamily="34" charset="0"/>
                <a:ea typeface="Calibri" panose="020F0502020204030204" pitchFamily="34" charset="0"/>
              </a:rPr>
              <a:t>OpenAI</a:t>
            </a:r>
            <a:r>
              <a:rPr lang="en-US" sz="2000" dirty="0">
                <a:solidFill>
                  <a:schemeClr val="bg1"/>
                </a:solidFill>
                <a:effectLst/>
                <a:latin typeface="Bahnschrift SemiBold" panose="020B0502040204020203" pitchFamily="34" charset="0"/>
                <a:ea typeface="Calibri" panose="020F0502020204030204" pitchFamily="34" charset="0"/>
              </a:rPr>
              <a:t> – </a:t>
            </a:r>
            <a:r>
              <a:rPr lang="en-US" sz="2000" dirty="0" err="1">
                <a:solidFill>
                  <a:schemeClr val="bg1"/>
                </a:solidFill>
                <a:effectLst/>
                <a:latin typeface="Bahnschrift SemiBold" panose="020B0502040204020203" pitchFamily="34" charset="0"/>
                <a:ea typeface="Calibri" panose="020F0502020204030204" pitchFamily="34" charset="0"/>
              </a:rPr>
              <a:t>một</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tổ</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chức</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nghiên</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cứu</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trí</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tuệ</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nhân</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tạo</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nổi</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tiếng</a:t>
            </a:r>
            <a:endParaRPr lang="en-US" sz="20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97796412-44AA-4743-B7BF-D24A1128F3C6}"/>
              </a:ext>
            </a:extLst>
          </p:cNvPr>
          <p:cNvSpPr txBox="1"/>
          <p:nvPr/>
        </p:nvSpPr>
        <p:spPr>
          <a:xfrm>
            <a:off x="1038470" y="3692313"/>
            <a:ext cx="4400062"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solidFill>
                  <a:schemeClr val="bg1"/>
                </a:solidFill>
                <a:effectLst/>
                <a:latin typeface="Bahnschrift SemiBold" panose="020B0502040204020203" pitchFamily="34" charset="0"/>
                <a:ea typeface="Calibri" panose="020F0502020204030204" pitchFamily="34" charset="0"/>
              </a:rPr>
              <a:t>ChatGPT</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được</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tạo</a:t>
            </a:r>
            <a:r>
              <a:rPr lang="en-US" sz="2000" dirty="0">
                <a:solidFill>
                  <a:schemeClr val="bg1"/>
                </a:solidFill>
                <a:effectLst/>
                <a:latin typeface="Bahnschrift SemiBold" panose="020B0502040204020203" pitchFamily="34" charset="0"/>
                <a:ea typeface="Calibri" panose="020F0502020204030204" pitchFamily="34" charset="0"/>
              </a:rPr>
              <a:t> ra </a:t>
            </a:r>
            <a:r>
              <a:rPr lang="en-US" sz="2000" dirty="0" err="1">
                <a:solidFill>
                  <a:schemeClr val="bg1"/>
                </a:solidFill>
                <a:effectLst/>
                <a:latin typeface="Bahnschrift SemiBold" panose="020B0502040204020203" pitchFamily="34" charset="0"/>
                <a:ea typeface="Calibri" panose="020F0502020204030204" pitchFamily="34" charset="0"/>
              </a:rPr>
              <a:t>bằng</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cách</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sử</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dụng</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mô</a:t>
            </a:r>
            <a:r>
              <a:rPr lang="en-US" sz="2000" dirty="0">
                <a:solidFill>
                  <a:schemeClr val="bg1"/>
                </a:solidFill>
                <a:effectLst/>
                <a:latin typeface="Bahnschrift SemiBold" panose="020B0502040204020203" pitchFamily="34" charset="0"/>
                <a:ea typeface="Calibri" panose="020F0502020204030204" pitchFamily="34" charset="0"/>
              </a:rPr>
              <a:t> </a:t>
            </a:r>
            <a:r>
              <a:rPr lang="en-US" sz="2000" dirty="0" err="1">
                <a:solidFill>
                  <a:schemeClr val="bg1"/>
                </a:solidFill>
                <a:effectLst/>
                <a:latin typeface="Bahnschrift SemiBold" panose="020B0502040204020203" pitchFamily="34" charset="0"/>
                <a:ea typeface="Calibri" panose="020F0502020204030204" pitchFamily="34" charset="0"/>
              </a:rPr>
              <a:t>hình</a:t>
            </a:r>
            <a:r>
              <a:rPr lang="en-US" sz="2000" dirty="0">
                <a:solidFill>
                  <a:schemeClr val="bg1"/>
                </a:solidFill>
                <a:effectLst/>
                <a:latin typeface="Bahnschrift SemiBold" panose="020B0502040204020203" pitchFamily="34" charset="0"/>
                <a:ea typeface="Calibri" panose="020F0502020204030204" pitchFamily="34" charset="0"/>
              </a:rPr>
              <a:t> GPT (Generative Pre-trained Transformer)</a:t>
            </a:r>
            <a:endParaRPr lang="en-US" sz="2000" dirty="0">
              <a:solidFill>
                <a:schemeClr val="bg1"/>
              </a:solidFill>
              <a:latin typeface="Bahnschrift SemiBold" panose="020B0502040204020203" pitchFamily="34" charset="0"/>
            </a:endParaRPr>
          </a:p>
        </p:txBody>
      </p:sp>
      <p:sp>
        <p:nvSpPr>
          <p:cNvPr id="3" name="TextBox 2">
            <a:extLst>
              <a:ext uri="{FF2B5EF4-FFF2-40B4-BE49-F238E27FC236}">
                <a16:creationId xmlns:a16="http://schemas.microsoft.com/office/drawing/2014/main" id="{57A761D1-3D16-40A2-8C55-45E0AAA84A26}"/>
              </a:ext>
            </a:extLst>
          </p:cNvPr>
          <p:cNvSpPr txBox="1"/>
          <p:nvPr/>
        </p:nvSpPr>
        <p:spPr>
          <a:xfrm>
            <a:off x="1170970" y="667275"/>
            <a:ext cx="5841245" cy="707886"/>
          </a:xfrm>
          <a:prstGeom prst="rect">
            <a:avLst/>
          </a:prstGeom>
          <a:noFill/>
        </p:spPr>
        <p:txBody>
          <a:bodyPr wrap="square" rtlCol="0">
            <a:spAutoFit/>
          </a:bodyPr>
          <a:lstStyle/>
          <a:p>
            <a:r>
              <a:rPr lang="en-US" sz="4000" dirty="0">
                <a:solidFill>
                  <a:schemeClr val="bg1"/>
                </a:solidFill>
                <a:latin typeface="Rockwell Extra Bold" panose="02060903040505020403" pitchFamily="18" charset="0"/>
              </a:rPr>
              <a:t>1. </a:t>
            </a:r>
            <a:r>
              <a:rPr lang="en-US" sz="4000" dirty="0" err="1">
                <a:solidFill>
                  <a:schemeClr val="bg1"/>
                </a:solidFill>
                <a:latin typeface="Rockwell Extra Bold" panose="02060903040505020403" pitchFamily="18" charset="0"/>
              </a:rPr>
              <a:t>ChatGPT</a:t>
            </a:r>
            <a:r>
              <a:rPr lang="en-US" sz="4000" dirty="0">
                <a:solidFill>
                  <a:schemeClr val="bg1"/>
                </a:solidFill>
                <a:latin typeface="Rockwell Extra Bold" panose="02060903040505020403" pitchFamily="18" charset="0"/>
              </a:rPr>
              <a:t> </a:t>
            </a:r>
            <a:r>
              <a:rPr lang="en-US" sz="4000" dirty="0" err="1">
                <a:solidFill>
                  <a:schemeClr val="bg1"/>
                </a:solidFill>
                <a:latin typeface="Rockwell Extra Bold" panose="02060903040505020403" pitchFamily="18" charset="0"/>
              </a:rPr>
              <a:t>là</a:t>
            </a:r>
            <a:r>
              <a:rPr lang="en-US" sz="4000" dirty="0">
                <a:solidFill>
                  <a:schemeClr val="bg1"/>
                </a:solidFill>
                <a:latin typeface="Rockwell Extra Bold" panose="02060903040505020403" pitchFamily="18" charset="0"/>
              </a:rPr>
              <a:t> </a:t>
            </a:r>
            <a:r>
              <a:rPr lang="en-US" sz="4000" dirty="0" err="1">
                <a:solidFill>
                  <a:schemeClr val="bg1"/>
                </a:solidFill>
                <a:latin typeface="Rockwell Extra Bold" panose="02060903040505020403" pitchFamily="18" charset="0"/>
              </a:rPr>
              <a:t>gì</a:t>
            </a:r>
            <a:r>
              <a:rPr lang="en-US" sz="4000" dirty="0">
                <a:solidFill>
                  <a:schemeClr val="bg1"/>
                </a:solidFill>
                <a:latin typeface="Rockwell Extra Bold" panose="02060903040505020403" pitchFamily="18" charset="0"/>
              </a:rPr>
              <a:t>?</a:t>
            </a:r>
          </a:p>
        </p:txBody>
      </p:sp>
      <p:pic>
        <p:nvPicPr>
          <p:cNvPr id="1028" name="Picture 4" descr="OpenAI CEO Sam Altman responds to Elon Musk's criticism">
            <a:extLst>
              <a:ext uri="{FF2B5EF4-FFF2-40B4-BE49-F238E27FC236}">
                <a16:creationId xmlns:a16="http://schemas.microsoft.com/office/drawing/2014/main" id="{5D42EE41-8807-4F81-8E08-4DC8B42C3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031" y="3820575"/>
            <a:ext cx="5003800" cy="26186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7888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4B7B89-F820-4901-8ED1-4A846A34BC6A}"/>
              </a:ext>
            </a:extLst>
          </p:cNvPr>
          <p:cNvSpPr txBox="1"/>
          <p:nvPr/>
        </p:nvSpPr>
        <p:spPr>
          <a:xfrm>
            <a:off x="6721896" y="2833636"/>
            <a:ext cx="4988486"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b="0" dirty="0">
                <a:solidFill>
                  <a:schemeClr val="bg1"/>
                </a:solidFill>
                <a:effectLst/>
                <a:latin typeface="Bahnschrift SemiBold" panose="020B0502040204020203" pitchFamily="34" charset="0"/>
                <a:ea typeface="Calibri" panose="020F0502020204030204" pitchFamily="34" charset="0"/>
              </a:rPr>
              <a:t>Chat</a:t>
            </a:r>
            <a:r>
              <a:rPr lang="vi-VN" sz="2000" b="0" dirty="0">
                <a:solidFill>
                  <a:schemeClr val="bg1"/>
                </a:solidFill>
                <a:effectLst/>
                <a:latin typeface="Bahnschrift SemiBold" panose="020B0502040204020203" pitchFamily="34" charset="0"/>
                <a:ea typeface="Calibri" panose="020F0502020204030204" pitchFamily="34" charset="0"/>
              </a:rPr>
              <a:t>GPT có khả năng tự động tạo ra các đoạn văn bản tự nhiên và logic, và được sử dụng rộng rãi</a:t>
            </a:r>
            <a:r>
              <a:rPr lang="en-US" sz="2000" b="0" dirty="0">
                <a:solidFill>
                  <a:schemeClr val="bg1"/>
                </a:solidFill>
                <a:effectLst/>
                <a:latin typeface="Bahnschrift SemiBold" panose="020B0502040204020203" pitchFamily="34" charset="0"/>
                <a:ea typeface="Calibri" panose="020F0502020204030204" pitchFamily="34" charset="0"/>
              </a:rPr>
              <a:t>.</a:t>
            </a:r>
            <a:endParaRPr lang="en-US" sz="20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97796412-44AA-4743-B7BF-D24A1128F3C6}"/>
              </a:ext>
            </a:extLst>
          </p:cNvPr>
          <p:cNvSpPr txBox="1"/>
          <p:nvPr/>
        </p:nvSpPr>
        <p:spPr>
          <a:xfrm>
            <a:off x="6721896" y="1621170"/>
            <a:ext cx="4988486" cy="1015663"/>
          </a:xfrm>
          <a:prstGeom prst="rect">
            <a:avLst/>
          </a:prstGeom>
          <a:noFill/>
        </p:spPr>
        <p:txBody>
          <a:bodyPr wrap="square" rtlCol="0">
            <a:spAutoFit/>
          </a:bodyPr>
          <a:lstStyle/>
          <a:p>
            <a:pPr marL="285750" indent="-285750" algn="just">
              <a:buFont typeface="Arial" panose="020B0604020202020204" pitchFamily="34" charset="0"/>
              <a:buChar char="•"/>
            </a:pPr>
            <a:r>
              <a:rPr lang="vi-VN" sz="2000" dirty="0">
                <a:solidFill>
                  <a:schemeClr val="bg1"/>
                </a:solidFill>
                <a:effectLst/>
                <a:latin typeface="Bahnschrift SemiBold" panose="020B0502040204020203" pitchFamily="34" charset="0"/>
                <a:ea typeface="Calibri" panose="020F0502020204030204" pitchFamily="34" charset="0"/>
              </a:rPr>
              <a:t>ChatGPT được huấn luyện trên một tập dữ liệu rất lớn bao gồm hàng triệu bài viết trên internet.</a:t>
            </a:r>
            <a:endParaRPr lang="en-US" sz="2000" dirty="0">
              <a:solidFill>
                <a:schemeClr val="bg1"/>
              </a:solidFill>
              <a:latin typeface="Bahnschrift SemiBold" panose="020B0502040204020203" pitchFamily="34" charset="0"/>
            </a:endParaRPr>
          </a:p>
        </p:txBody>
      </p:sp>
      <p:sp>
        <p:nvSpPr>
          <p:cNvPr id="3" name="TextBox 2">
            <a:extLst>
              <a:ext uri="{FF2B5EF4-FFF2-40B4-BE49-F238E27FC236}">
                <a16:creationId xmlns:a16="http://schemas.microsoft.com/office/drawing/2014/main" id="{57A761D1-3D16-40A2-8C55-45E0AAA84A26}"/>
              </a:ext>
            </a:extLst>
          </p:cNvPr>
          <p:cNvSpPr txBox="1"/>
          <p:nvPr/>
        </p:nvSpPr>
        <p:spPr>
          <a:xfrm>
            <a:off x="782455" y="493070"/>
            <a:ext cx="5841245" cy="646331"/>
          </a:xfrm>
          <a:prstGeom prst="rect">
            <a:avLst/>
          </a:prstGeom>
          <a:noFill/>
        </p:spPr>
        <p:txBody>
          <a:bodyPr wrap="square" rtlCol="0">
            <a:spAutoFit/>
          </a:bodyPr>
          <a:lstStyle/>
          <a:p>
            <a:r>
              <a:rPr lang="en-US" sz="3600" dirty="0">
                <a:solidFill>
                  <a:schemeClr val="bg1"/>
                </a:solidFill>
                <a:latin typeface="Rockwell Extra Bold" panose="02060903040505020403" pitchFamily="18" charset="0"/>
              </a:rPr>
              <a:t>1. </a:t>
            </a:r>
            <a:r>
              <a:rPr lang="en-US" sz="3600" dirty="0" err="1">
                <a:solidFill>
                  <a:schemeClr val="bg1"/>
                </a:solidFill>
                <a:latin typeface="Rockwell Extra Bold" panose="02060903040505020403" pitchFamily="18" charset="0"/>
              </a:rPr>
              <a:t>ChatGPT</a:t>
            </a:r>
            <a:r>
              <a:rPr lang="en-US" sz="3600" dirty="0">
                <a:solidFill>
                  <a:schemeClr val="bg1"/>
                </a:solidFill>
                <a:latin typeface="Rockwell Extra Bold" panose="02060903040505020403" pitchFamily="18" charset="0"/>
              </a:rPr>
              <a:t> </a:t>
            </a:r>
            <a:r>
              <a:rPr lang="en-US" sz="3600" dirty="0" err="1">
                <a:solidFill>
                  <a:schemeClr val="bg1"/>
                </a:solidFill>
                <a:latin typeface="Rockwell Extra Bold" panose="02060903040505020403" pitchFamily="18" charset="0"/>
              </a:rPr>
              <a:t>là</a:t>
            </a:r>
            <a:r>
              <a:rPr lang="en-US" sz="3600" dirty="0">
                <a:solidFill>
                  <a:schemeClr val="bg1"/>
                </a:solidFill>
                <a:latin typeface="Rockwell Extra Bold" panose="02060903040505020403" pitchFamily="18" charset="0"/>
              </a:rPr>
              <a:t> </a:t>
            </a:r>
            <a:r>
              <a:rPr lang="en-US" sz="3600" dirty="0" err="1">
                <a:solidFill>
                  <a:schemeClr val="bg1"/>
                </a:solidFill>
                <a:latin typeface="Rockwell Extra Bold" panose="02060903040505020403" pitchFamily="18" charset="0"/>
              </a:rPr>
              <a:t>gì</a:t>
            </a:r>
            <a:r>
              <a:rPr lang="en-US" sz="3600" dirty="0">
                <a:solidFill>
                  <a:schemeClr val="bg1"/>
                </a:solidFill>
                <a:latin typeface="Rockwell Extra Bold" panose="02060903040505020403" pitchFamily="18" charset="0"/>
              </a:rPr>
              <a:t>?</a:t>
            </a:r>
          </a:p>
        </p:txBody>
      </p:sp>
      <p:sp>
        <p:nvSpPr>
          <p:cNvPr id="7" name="TextBox 6">
            <a:extLst>
              <a:ext uri="{FF2B5EF4-FFF2-40B4-BE49-F238E27FC236}">
                <a16:creationId xmlns:a16="http://schemas.microsoft.com/office/drawing/2014/main" id="{123F55A4-B350-4948-BB30-3BA42CDBF206}"/>
              </a:ext>
            </a:extLst>
          </p:cNvPr>
          <p:cNvSpPr txBox="1"/>
          <p:nvPr/>
        </p:nvSpPr>
        <p:spPr>
          <a:xfrm>
            <a:off x="6721896" y="4126931"/>
            <a:ext cx="4988486" cy="1323439"/>
          </a:xfrm>
          <a:prstGeom prst="rect">
            <a:avLst/>
          </a:prstGeom>
          <a:noFill/>
        </p:spPr>
        <p:txBody>
          <a:bodyPr wrap="square" rtlCol="0">
            <a:spAutoFit/>
          </a:bodyPr>
          <a:lstStyle/>
          <a:p>
            <a:pPr marL="342900" indent="-342900" algn="just">
              <a:buFont typeface="Arial" panose="020B0604020202020204" pitchFamily="34" charset="0"/>
              <a:buChar char="•"/>
            </a:pPr>
            <a:r>
              <a:rPr lang="vi-VN" sz="2000" b="0" dirty="0">
                <a:solidFill>
                  <a:schemeClr val="bg1"/>
                </a:solidFill>
                <a:effectLst/>
                <a:latin typeface="Bahnschrift SemiBold" panose="020B0502040204020203" pitchFamily="34" charset="0"/>
                <a:ea typeface="Calibri" panose="020F0502020204030204" pitchFamily="34" charset="0"/>
              </a:rPr>
              <a:t>ChatGPT đã trở thành một công cụ hữu ích cho nhiều người, từ các nhà nghiên cứu đến các doanh nghiệp và người dùng cá nhân. </a:t>
            </a:r>
            <a:endParaRPr lang="en-US" sz="2000" dirty="0">
              <a:solidFill>
                <a:schemeClr val="bg1"/>
              </a:solidFill>
              <a:latin typeface="Bahnschrift SemiBold" panose="020B0502040204020203" pitchFamily="34" charset="0"/>
            </a:endParaRPr>
          </a:p>
        </p:txBody>
      </p:sp>
      <p:pic>
        <p:nvPicPr>
          <p:cNvPr id="2052" name="Picture 4" descr="Eyekiller - Your Digital Agency">
            <a:extLst>
              <a:ext uri="{FF2B5EF4-FFF2-40B4-BE49-F238E27FC236}">
                <a16:creationId xmlns:a16="http://schemas.microsoft.com/office/drawing/2014/main" id="{8D2F6602-0037-411B-9DFC-7A833850B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55" y="1621170"/>
            <a:ext cx="5455366" cy="4173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5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
            <a:extLst>
              <a:ext uri="{FF2B5EF4-FFF2-40B4-BE49-F238E27FC236}">
                <a16:creationId xmlns:a16="http://schemas.microsoft.com/office/drawing/2014/main" id="{1A3CC24C-C6CF-4216-8279-E38EE9E2EB16}"/>
              </a:ext>
            </a:extLst>
          </p:cNvPr>
          <p:cNvSpPr/>
          <p:nvPr/>
        </p:nvSpPr>
        <p:spPr>
          <a:xfrm>
            <a:off x="5104466" y="1"/>
            <a:ext cx="7020860" cy="6894513"/>
          </a:xfrm>
          <a:prstGeom prst="parallelogram">
            <a:avLst>
              <a:gd name="adj" fmla="val 39166"/>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ectangle 8">
            <a:extLst>
              <a:ext uri="{FF2B5EF4-FFF2-40B4-BE49-F238E27FC236}">
                <a16:creationId xmlns:a16="http://schemas.microsoft.com/office/drawing/2014/main" id="{39174F3A-7620-4DE2-9BA3-9D1F85292000}"/>
              </a:ext>
            </a:extLst>
          </p:cNvPr>
          <p:cNvSpPr/>
          <p:nvPr/>
        </p:nvSpPr>
        <p:spPr>
          <a:xfrm>
            <a:off x="703910" y="713813"/>
            <a:ext cx="4882211" cy="830997"/>
          </a:xfrm>
          <a:prstGeom prst="rect">
            <a:avLst/>
          </a:prstGeom>
        </p:spPr>
        <p:txBody>
          <a:bodyPr wrap="square">
            <a:spAutoFit/>
          </a:bodyPr>
          <a:lstStyle/>
          <a:p>
            <a:r>
              <a:rPr lang="en-US" sz="4800" dirty="0">
                <a:solidFill>
                  <a:schemeClr val="accent1">
                    <a:lumMod val="50000"/>
                  </a:schemeClr>
                </a:solidFill>
                <a:latin typeface="Bahnschrift SemiBold" panose="020B0502040204020203" pitchFamily="34" charset="0"/>
              </a:rPr>
              <a:t>2. </a:t>
            </a:r>
            <a:r>
              <a:rPr lang="en-US" sz="4800" dirty="0" err="1">
                <a:solidFill>
                  <a:schemeClr val="accent1">
                    <a:lumMod val="50000"/>
                  </a:schemeClr>
                </a:solidFill>
                <a:latin typeface="Bahnschrift SemiBold" panose="020B0502040204020203" pitchFamily="34" charset="0"/>
              </a:rPr>
              <a:t>Lịch</a:t>
            </a:r>
            <a:r>
              <a:rPr lang="en-US" sz="4800" dirty="0">
                <a:solidFill>
                  <a:schemeClr val="accent1">
                    <a:lumMod val="50000"/>
                  </a:schemeClr>
                </a:solidFill>
                <a:latin typeface="Bahnschrift SemiBold" panose="020B0502040204020203" pitchFamily="34" charset="0"/>
              </a:rPr>
              <a:t> </a:t>
            </a:r>
            <a:r>
              <a:rPr lang="en-US" sz="4800" dirty="0" err="1">
                <a:solidFill>
                  <a:schemeClr val="accent1">
                    <a:lumMod val="50000"/>
                  </a:schemeClr>
                </a:solidFill>
                <a:latin typeface="Bahnschrift SemiBold" panose="020B0502040204020203" pitchFamily="34" charset="0"/>
              </a:rPr>
              <a:t>Sử</a:t>
            </a:r>
            <a:r>
              <a:rPr lang="en-US" sz="4800" dirty="0">
                <a:solidFill>
                  <a:schemeClr val="accent1">
                    <a:lumMod val="50000"/>
                  </a:schemeClr>
                </a:solidFill>
                <a:latin typeface="Bahnschrift SemiBold" panose="020B0502040204020203" pitchFamily="34" charset="0"/>
              </a:rPr>
              <a:t> </a:t>
            </a:r>
          </a:p>
        </p:txBody>
      </p:sp>
      <p:sp>
        <p:nvSpPr>
          <p:cNvPr id="10" name="Rectangle 9">
            <a:extLst>
              <a:ext uri="{FF2B5EF4-FFF2-40B4-BE49-F238E27FC236}">
                <a16:creationId xmlns:a16="http://schemas.microsoft.com/office/drawing/2014/main" id="{91BB8B67-E3A8-453A-BFF8-6BA26FA380A4}"/>
              </a:ext>
            </a:extLst>
          </p:cNvPr>
          <p:cNvSpPr/>
          <p:nvPr/>
        </p:nvSpPr>
        <p:spPr>
          <a:xfrm>
            <a:off x="-63983" y="1432344"/>
            <a:ext cx="4882214" cy="830997"/>
          </a:xfrm>
          <a:prstGeom prst="rect">
            <a:avLst/>
          </a:prstGeom>
        </p:spPr>
        <p:txBody>
          <a:bodyPr wrap="square">
            <a:spAutoFit/>
          </a:bodyPr>
          <a:lstStyle/>
          <a:p>
            <a:pPr algn="r"/>
            <a:r>
              <a:rPr lang="en-US" sz="4800" dirty="0" err="1">
                <a:solidFill>
                  <a:schemeClr val="accent1">
                    <a:lumMod val="50000"/>
                  </a:schemeClr>
                </a:solidFill>
                <a:latin typeface="Bahnschrift SemiBold" panose="020B0502040204020203" pitchFamily="34" charset="0"/>
              </a:rPr>
              <a:t>Phát</a:t>
            </a:r>
            <a:r>
              <a:rPr lang="en-US" sz="4800" dirty="0">
                <a:solidFill>
                  <a:schemeClr val="accent1">
                    <a:lumMod val="50000"/>
                  </a:schemeClr>
                </a:solidFill>
                <a:latin typeface="Bahnschrift SemiBold" panose="020B0502040204020203" pitchFamily="34" charset="0"/>
              </a:rPr>
              <a:t> </a:t>
            </a:r>
            <a:r>
              <a:rPr lang="en-US" sz="4800" dirty="0" err="1">
                <a:solidFill>
                  <a:schemeClr val="accent1">
                    <a:lumMod val="50000"/>
                  </a:schemeClr>
                </a:solidFill>
                <a:latin typeface="Bahnschrift SemiBold" panose="020B0502040204020203" pitchFamily="34" charset="0"/>
              </a:rPr>
              <a:t>Triển</a:t>
            </a:r>
            <a:endParaRPr lang="en-US" sz="4800" dirty="0">
              <a:solidFill>
                <a:schemeClr val="accent1">
                  <a:lumMod val="50000"/>
                </a:schemeClr>
              </a:solidFill>
              <a:latin typeface="Bahnschrift SemiBold" panose="020B0502040204020203" pitchFamily="34" charset="0"/>
            </a:endParaRPr>
          </a:p>
        </p:txBody>
      </p:sp>
      <p:pic>
        <p:nvPicPr>
          <p:cNvPr id="4108" name="Picture 12" descr="5 formas en las que un chatbot puede ayudar a mejorar la eficiencia de ...">
            <a:extLst>
              <a:ext uri="{FF2B5EF4-FFF2-40B4-BE49-F238E27FC236}">
                <a16:creationId xmlns:a16="http://schemas.microsoft.com/office/drawing/2014/main" id="{B1429AD7-2711-48AA-A755-17D87AFEBEE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249"/>
          <a:stretch/>
        </p:blipFill>
        <p:spPr bwMode="auto">
          <a:xfrm>
            <a:off x="5683425" y="932713"/>
            <a:ext cx="5269167" cy="49925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2006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sz="3600" b="1" dirty="0">
                <a:solidFill>
                  <a:schemeClr val="accent1">
                    <a:lumMod val="50000"/>
                  </a:schemeClr>
                </a:solidFill>
              </a:rPr>
              <a:t>2. </a:t>
            </a:r>
            <a:r>
              <a:rPr lang="en-US" sz="3600" b="1" dirty="0" err="1">
                <a:solidFill>
                  <a:schemeClr val="accent1">
                    <a:lumMod val="50000"/>
                  </a:schemeClr>
                </a:solidFill>
              </a:rPr>
              <a:t>Lịch</a:t>
            </a:r>
            <a:r>
              <a:rPr lang="en-US" sz="3600" b="1" dirty="0">
                <a:solidFill>
                  <a:schemeClr val="accent1">
                    <a:lumMod val="50000"/>
                  </a:schemeClr>
                </a:solidFill>
              </a:rPr>
              <a:t> </a:t>
            </a:r>
            <a:r>
              <a:rPr lang="en-US" sz="3600" b="1" dirty="0" err="1">
                <a:solidFill>
                  <a:schemeClr val="accent1">
                    <a:lumMod val="50000"/>
                  </a:schemeClr>
                </a:solidFill>
              </a:rPr>
              <a:t>sử</a:t>
            </a:r>
            <a:r>
              <a:rPr lang="en-US" sz="3600" b="1" dirty="0">
                <a:solidFill>
                  <a:schemeClr val="accent1">
                    <a:lumMod val="50000"/>
                  </a:schemeClr>
                </a:solidFill>
              </a:rPr>
              <a:t> </a:t>
            </a:r>
            <a:r>
              <a:rPr lang="en-US" sz="3600" b="1" dirty="0" err="1">
                <a:solidFill>
                  <a:schemeClr val="accent1">
                    <a:lumMod val="50000"/>
                  </a:schemeClr>
                </a:solidFill>
              </a:rPr>
              <a:t>phát</a:t>
            </a:r>
            <a:r>
              <a:rPr lang="en-US" sz="3600" b="1" dirty="0">
                <a:solidFill>
                  <a:schemeClr val="accent1">
                    <a:lumMod val="50000"/>
                  </a:schemeClr>
                </a:solidFill>
              </a:rPr>
              <a:t> </a:t>
            </a:r>
            <a:r>
              <a:rPr lang="en-US" sz="3600" b="1" dirty="0" err="1">
                <a:solidFill>
                  <a:schemeClr val="accent1">
                    <a:lumMod val="50000"/>
                  </a:schemeClr>
                </a:solidFill>
              </a:rPr>
              <a:t>triển</a:t>
            </a:r>
            <a:endParaRPr lang="en-US" sz="3600" b="1" dirty="0">
              <a:solidFill>
                <a:schemeClr val="accent1">
                  <a:lumMod val="50000"/>
                </a:schemeClr>
              </a:solidFill>
            </a:endParaRPr>
          </a:p>
        </p:txBody>
      </p:sp>
      <p:grpSp>
        <p:nvGrpSpPr>
          <p:cNvPr id="63" name="그룹 2">
            <a:extLst>
              <a:ext uri="{FF2B5EF4-FFF2-40B4-BE49-F238E27FC236}">
                <a16:creationId xmlns:a16="http://schemas.microsoft.com/office/drawing/2014/main" id="{E0F511DD-509E-4981-AE49-52C68B68922E}"/>
              </a:ext>
            </a:extLst>
          </p:cNvPr>
          <p:cNvGrpSpPr/>
          <p:nvPr/>
        </p:nvGrpSpPr>
        <p:grpSpPr>
          <a:xfrm>
            <a:off x="891038" y="3288463"/>
            <a:ext cx="10384574" cy="936104"/>
            <a:chOff x="891037" y="3385183"/>
            <a:chExt cx="10384574" cy="936104"/>
          </a:xfrm>
          <a:solidFill>
            <a:schemeClr val="accent1"/>
          </a:solidFill>
        </p:grpSpPr>
        <p:sp>
          <p:nvSpPr>
            <p:cNvPr id="64" name="Oval 11">
              <a:extLst>
                <a:ext uri="{FF2B5EF4-FFF2-40B4-BE49-F238E27FC236}">
                  <a16:creationId xmlns:a16="http://schemas.microsoft.com/office/drawing/2014/main" id="{6A01469E-6546-492E-8F6F-40BFF95DFC74}"/>
                </a:ext>
              </a:extLst>
            </p:cNvPr>
            <p:cNvSpPr/>
            <p:nvPr/>
          </p:nvSpPr>
          <p:spPr>
            <a:xfrm>
              <a:off x="891037" y="3474607"/>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5" name="Oval 11">
              <a:extLst>
                <a:ext uri="{FF2B5EF4-FFF2-40B4-BE49-F238E27FC236}">
                  <a16:creationId xmlns:a16="http://schemas.microsoft.com/office/drawing/2014/main" id="{72F58C56-3513-45CA-BD12-A42BA474ABEB}"/>
                </a:ext>
              </a:extLst>
            </p:cNvPr>
            <p:cNvSpPr/>
            <p:nvPr/>
          </p:nvSpPr>
          <p:spPr>
            <a:xfrm>
              <a:off x="2839789"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6" name="Oval 11">
              <a:extLst>
                <a:ext uri="{FF2B5EF4-FFF2-40B4-BE49-F238E27FC236}">
                  <a16:creationId xmlns:a16="http://schemas.microsoft.com/office/drawing/2014/main" id="{881209D7-319D-42BD-BDA7-A0D1F0C0EAEE}"/>
                </a:ext>
              </a:extLst>
            </p:cNvPr>
            <p:cNvSpPr/>
            <p:nvPr/>
          </p:nvSpPr>
          <p:spPr>
            <a:xfrm>
              <a:off x="4788541"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7" name="Oval 11">
              <a:extLst>
                <a:ext uri="{FF2B5EF4-FFF2-40B4-BE49-F238E27FC236}">
                  <a16:creationId xmlns:a16="http://schemas.microsoft.com/office/drawing/2014/main" id="{A9F56E4E-3EF0-49A1-9ED9-F0A8B693C485}"/>
                </a:ext>
              </a:extLst>
            </p:cNvPr>
            <p:cNvSpPr/>
            <p:nvPr/>
          </p:nvSpPr>
          <p:spPr>
            <a:xfrm>
              <a:off x="6737293"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8" name="Oval 11">
              <a:extLst>
                <a:ext uri="{FF2B5EF4-FFF2-40B4-BE49-F238E27FC236}">
                  <a16:creationId xmlns:a16="http://schemas.microsoft.com/office/drawing/2014/main" id="{76082D78-BE29-479E-B0F2-F91FC8DAC27A}"/>
                </a:ext>
              </a:extLst>
            </p:cNvPr>
            <p:cNvSpPr/>
            <p:nvPr/>
          </p:nvSpPr>
          <p:spPr>
            <a:xfrm>
              <a:off x="8686045"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chemeClr val="accent4"/>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9" name="Oval 68">
              <a:extLst>
                <a:ext uri="{FF2B5EF4-FFF2-40B4-BE49-F238E27FC236}">
                  <a16:creationId xmlns:a16="http://schemas.microsoft.com/office/drawing/2014/main" id="{6C0D5D5F-9935-42E5-B441-322D0E63B4C7}"/>
                </a:ext>
              </a:extLst>
            </p:cNvPr>
            <p:cNvSpPr/>
            <p:nvPr/>
          </p:nvSpPr>
          <p:spPr>
            <a:xfrm>
              <a:off x="10339507" y="3385183"/>
              <a:ext cx="936104" cy="936104"/>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0" name="Oval 69">
              <a:extLst>
                <a:ext uri="{FF2B5EF4-FFF2-40B4-BE49-F238E27FC236}">
                  <a16:creationId xmlns:a16="http://schemas.microsoft.com/office/drawing/2014/main" id="{273C8711-C0BC-4D75-9871-465704685B63}"/>
                </a:ext>
              </a:extLst>
            </p:cNvPr>
            <p:cNvSpPr/>
            <p:nvPr/>
          </p:nvSpPr>
          <p:spPr>
            <a:xfrm>
              <a:off x="10637064" y="3682740"/>
              <a:ext cx="340990" cy="34099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71" name="Group 70">
            <a:extLst>
              <a:ext uri="{FF2B5EF4-FFF2-40B4-BE49-F238E27FC236}">
                <a16:creationId xmlns:a16="http://schemas.microsoft.com/office/drawing/2014/main" id="{27F229F6-858E-4336-9F4F-805B607B857B}"/>
              </a:ext>
            </a:extLst>
          </p:cNvPr>
          <p:cNvGrpSpPr/>
          <p:nvPr/>
        </p:nvGrpSpPr>
        <p:grpSpPr>
          <a:xfrm>
            <a:off x="680358" y="1641003"/>
            <a:ext cx="2212700" cy="1065964"/>
            <a:chOff x="538214" y="4139408"/>
            <a:chExt cx="2027935" cy="1065964"/>
          </a:xfrm>
        </p:grpSpPr>
        <p:sp>
          <p:nvSpPr>
            <p:cNvPr id="72" name="TextBox 71">
              <a:extLst>
                <a:ext uri="{FF2B5EF4-FFF2-40B4-BE49-F238E27FC236}">
                  <a16:creationId xmlns:a16="http://schemas.microsoft.com/office/drawing/2014/main" id="{C0CCA43B-693C-42A6-95DC-E73BF954CF87}"/>
                </a:ext>
              </a:extLst>
            </p:cNvPr>
            <p:cNvSpPr txBox="1"/>
            <p:nvPr/>
          </p:nvSpPr>
          <p:spPr>
            <a:xfrm>
              <a:off x="538214" y="4897595"/>
              <a:ext cx="2027935" cy="307777"/>
            </a:xfrm>
            <a:prstGeom prst="rect">
              <a:avLst/>
            </a:prstGeom>
            <a:noFill/>
          </p:spPr>
          <p:txBody>
            <a:bodyPr wrap="square" rtlCol="0">
              <a:spAutoFit/>
            </a:bodyPr>
            <a:lstStyle/>
            <a:p>
              <a:pPr algn="r"/>
              <a:r>
                <a:rPr lang="en-US" altLang="ko-KR" sz="1400" dirty="0" err="1">
                  <a:solidFill>
                    <a:schemeClr val="tx1">
                      <a:lumMod val="65000"/>
                      <a:lumOff val="35000"/>
                    </a:schemeClr>
                  </a:solidFill>
                  <a:cs typeface="Arial" pitchFamily="34" charset="0"/>
                </a:rPr>
                <a:t>Mạng</a:t>
              </a:r>
              <a:r>
                <a:rPr lang="en-US" altLang="ko-KR" sz="1400" dirty="0">
                  <a:solidFill>
                    <a:schemeClr val="tx1">
                      <a:lumMod val="65000"/>
                      <a:lumOff val="35000"/>
                    </a:schemeClr>
                  </a:solidFill>
                  <a:cs typeface="Arial" pitchFamily="34" charset="0"/>
                </a:rPr>
                <a:t> </a:t>
              </a:r>
              <a:r>
                <a:rPr lang="en-US" altLang="ko-KR" sz="1400" dirty="0" err="1">
                  <a:solidFill>
                    <a:schemeClr val="tx1">
                      <a:lumMod val="65000"/>
                      <a:lumOff val="35000"/>
                    </a:schemeClr>
                  </a:solidFill>
                  <a:cs typeface="Arial" pitchFamily="34" charset="0"/>
                </a:rPr>
                <a:t>thần</a:t>
              </a:r>
              <a:r>
                <a:rPr lang="en-US" altLang="ko-KR" sz="1400" dirty="0">
                  <a:solidFill>
                    <a:schemeClr val="tx1">
                      <a:lumMod val="65000"/>
                      <a:lumOff val="35000"/>
                    </a:schemeClr>
                  </a:solidFill>
                  <a:cs typeface="Arial" pitchFamily="34" charset="0"/>
                </a:rPr>
                <a:t> </a:t>
              </a:r>
              <a:r>
                <a:rPr lang="en-US" altLang="ko-KR" sz="1400" dirty="0" err="1">
                  <a:solidFill>
                    <a:schemeClr val="tx1">
                      <a:lumMod val="65000"/>
                      <a:lumOff val="35000"/>
                    </a:schemeClr>
                  </a:solidFill>
                  <a:cs typeface="Arial" pitchFamily="34" charset="0"/>
                </a:rPr>
                <a:t>kinh</a:t>
              </a:r>
              <a:r>
                <a:rPr lang="en-US" altLang="ko-KR" sz="1400" dirty="0">
                  <a:solidFill>
                    <a:schemeClr val="tx1">
                      <a:lumMod val="65000"/>
                      <a:lumOff val="35000"/>
                    </a:schemeClr>
                  </a:solidFill>
                  <a:cs typeface="Arial" pitchFamily="34" charset="0"/>
                </a:rPr>
                <a:t> </a:t>
              </a:r>
              <a:r>
                <a:rPr lang="en-US" altLang="ko-KR" sz="1400" dirty="0" err="1">
                  <a:solidFill>
                    <a:schemeClr val="tx1">
                      <a:lumMod val="65000"/>
                      <a:lumOff val="35000"/>
                    </a:schemeClr>
                  </a:solidFill>
                  <a:cs typeface="Arial" pitchFamily="34" charset="0"/>
                </a:rPr>
                <a:t>nhiều</a:t>
              </a:r>
              <a:r>
                <a:rPr lang="en-US" altLang="ko-KR" sz="1400" dirty="0">
                  <a:solidFill>
                    <a:schemeClr val="tx1">
                      <a:lumMod val="65000"/>
                      <a:lumOff val="35000"/>
                    </a:schemeClr>
                  </a:solidFill>
                  <a:cs typeface="Arial" pitchFamily="34" charset="0"/>
                </a:rPr>
                <a:t> </a:t>
              </a:r>
              <a:r>
                <a:rPr lang="en-US" altLang="ko-KR" sz="1400" dirty="0" err="1">
                  <a:solidFill>
                    <a:schemeClr val="tx1">
                      <a:lumMod val="65000"/>
                      <a:lumOff val="35000"/>
                    </a:schemeClr>
                  </a:solidFill>
                  <a:cs typeface="Arial" pitchFamily="34" charset="0"/>
                </a:rPr>
                <a:t>lớp</a:t>
              </a:r>
              <a:endParaRPr lang="en-US" altLang="ko-KR" sz="1400" dirty="0">
                <a:solidFill>
                  <a:schemeClr val="tx1">
                    <a:lumMod val="65000"/>
                    <a:lumOff val="35000"/>
                  </a:schemeClr>
                </a:solidFill>
                <a:cs typeface="Arial" pitchFamily="34" charset="0"/>
              </a:endParaRPr>
            </a:p>
          </p:txBody>
        </p:sp>
        <p:sp>
          <p:nvSpPr>
            <p:cNvPr id="73" name="TextBox 72">
              <a:extLst>
                <a:ext uri="{FF2B5EF4-FFF2-40B4-BE49-F238E27FC236}">
                  <a16:creationId xmlns:a16="http://schemas.microsoft.com/office/drawing/2014/main" id="{2D4D04A0-3C04-4497-971C-A01F7B989A40}"/>
                </a:ext>
              </a:extLst>
            </p:cNvPr>
            <p:cNvSpPr txBox="1"/>
            <p:nvPr/>
          </p:nvSpPr>
          <p:spPr>
            <a:xfrm>
              <a:off x="731302" y="4629602"/>
              <a:ext cx="1824474" cy="338554"/>
            </a:xfrm>
            <a:prstGeom prst="rect">
              <a:avLst/>
            </a:prstGeom>
            <a:noFill/>
          </p:spPr>
          <p:txBody>
            <a:bodyPr wrap="square" lIns="108000" rIns="108000" rtlCol="0">
              <a:spAutoFit/>
            </a:bodyPr>
            <a:lstStyle/>
            <a:p>
              <a:pPr algn="r"/>
              <a:r>
                <a:rPr lang="en-US" altLang="ko-KR" sz="1600" b="1" dirty="0" err="1">
                  <a:solidFill>
                    <a:schemeClr val="tx1">
                      <a:lumMod val="65000"/>
                      <a:lumOff val="35000"/>
                    </a:schemeClr>
                  </a:solidFill>
                  <a:cs typeface="Arial" pitchFamily="34" charset="0"/>
                </a:rPr>
                <a:t>Mô</a:t>
              </a:r>
              <a:r>
                <a:rPr lang="en-US" altLang="ko-KR" sz="1600" b="1" dirty="0">
                  <a:solidFill>
                    <a:schemeClr val="tx1">
                      <a:lumMod val="65000"/>
                      <a:lumOff val="35000"/>
                    </a:schemeClr>
                  </a:solidFill>
                  <a:cs typeface="Arial" pitchFamily="34" charset="0"/>
                </a:rPr>
                <a:t> </a:t>
              </a:r>
              <a:r>
                <a:rPr lang="en-US" altLang="ko-KR" sz="1600" b="1" dirty="0" err="1">
                  <a:solidFill>
                    <a:schemeClr val="tx1">
                      <a:lumMod val="65000"/>
                      <a:lumOff val="35000"/>
                    </a:schemeClr>
                  </a:solidFill>
                  <a:cs typeface="Arial" pitchFamily="34" charset="0"/>
                </a:rPr>
                <a:t>hình</a:t>
              </a:r>
              <a:r>
                <a:rPr lang="en-US" altLang="ko-KR" sz="1600" b="1" dirty="0">
                  <a:solidFill>
                    <a:schemeClr val="tx1">
                      <a:lumMod val="65000"/>
                      <a:lumOff val="35000"/>
                    </a:schemeClr>
                  </a:solidFill>
                  <a:cs typeface="Arial" pitchFamily="34" charset="0"/>
                </a:rPr>
                <a:t> </a:t>
              </a:r>
              <a:r>
                <a:rPr lang="en-US" altLang="ko-KR" sz="1600" b="1" dirty="0" err="1">
                  <a:solidFill>
                    <a:schemeClr val="tx1">
                      <a:lumMod val="65000"/>
                      <a:lumOff val="35000"/>
                    </a:schemeClr>
                  </a:solidFill>
                  <a:cs typeface="Arial" pitchFamily="34" charset="0"/>
                </a:rPr>
                <a:t>đầu</a:t>
              </a:r>
              <a:r>
                <a:rPr lang="en-US" altLang="ko-KR" sz="1600" b="1" dirty="0">
                  <a:solidFill>
                    <a:schemeClr val="tx1">
                      <a:lumMod val="65000"/>
                      <a:lumOff val="35000"/>
                    </a:schemeClr>
                  </a:solidFill>
                  <a:cs typeface="Arial" pitchFamily="34" charset="0"/>
                </a:rPr>
                <a:t> </a:t>
              </a:r>
              <a:r>
                <a:rPr lang="en-US" altLang="ko-KR" sz="1600" b="1" dirty="0" err="1">
                  <a:solidFill>
                    <a:schemeClr val="tx1">
                      <a:lumMod val="65000"/>
                      <a:lumOff val="35000"/>
                    </a:schemeClr>
                  </a:solidFill>
                  <a:cs typeface="Arial" pitchFamily="34" charset="0"/>
                </a:rPr>
                <a:t>tiên</a:t>
              </a:r>
              <a:endParaRPr lang="ko-KR" altLang="en-US" sz="1600" b="1" dirty="0">
                <a:solidFill>
                  <a:schemeClr val="tx1">
                    <a:lumMod val="65000"/>
                    <a:lumOff val="35000"/>
                  </a:schemeClr>
                </a:solidFill>
                <a:cs typeface="Arial" pitchFamily="34" charset="0"/>
              </a:endParaRPr>
            </a:p>
          </p:txBody>
        </p:sp>
        <p:sp>
          <p:nvSpPr>
            <p:cNvPr id="74" name="TextBox 73">
              <a:extLst>
                <a:ext uri="{FF2B5EF4-FFF2-40B4-BE49-F238E27FC236}">
                  <a16:creationId xmlns:a16="http://schemas.microsoft.com/office/drawing/2014/main" id="{6AD3EBB0-C8C4-4007-876A-1D2AAC9F879F}"/>
                </a:ext>
              </a:extLst>
            </p:cNvPr>
            <p:cNvSpPr txBox="1"/>
            <p:nvPr/>
          </p:nvSpPr>
          <p:spPr>
            <a:xfrm>
              <a:off x="731302" y="4139408"/>
              <a:ext cx="1824474" cy="492443"/>
            </a:xfrm>
            <a:prstGeom prst="rect">
              <a:avLst/>
            </a:prstGeom>
            <a:noFill/>
          </p:spPr>
          <p:txBody>
            <a:bodyPr wrap="square" lIns="108000" tIns="0" rIns="0" bIns="0" rtlCol="0">
              <a:spAutoFit/>
            </a:bodyPr>
            <a:lstStyle/>
            <a:p>
              <a:pPr algn="r"/>
              <a:r>
                <a:rPr lang="en-US" altLang="ko-KR" sz="3200" b="1" dirty="0">
                  <a:solidFill>
                    <a:schemeClr val="accent1"/>
                  </a:solidFill>
                  <a:cs typeface="Arial" pitchFamily="34" charset="0"/>
                </a:rPr>
                <a:t>1980</a:t>
              </a:r>
              <a:endParaRPr lang="ko-KR" altLang="en-US" sz="3200" b="1" dirty="0">
                <a:solidFill>
                  <a:schemeClr val="accent1"/>
                </a:solidFill>
                <a:cs typeface="Arial" pitchFamily="34" charset="0"/>
              </a:endParaRPr>
            </a:p>
          </p:txBody>
        </p:sp>
      </p:grpSp>
      <p:grpSp>
        <p:nvGrpSpPr>
          <p:cNvPr id="75" name="Group 74">
            <a:extLst>
              <a:ext uri="{FF2B5EF4-FFF2-40B4-BE49-F238E27FC236}">
                <a16:creationId xmlns:a16="http://schemas.microsoft.com/office/drawing/2014/main" id="{159276F9-2464-427B-8797-18583A740472}"/>
              </a:ext>
            </a:extLst>
          </p:cNvPr>
          <p:cNvGrpSpPr/>
          <p:nvPr/>
        </p:nvGrpSpPr>
        <p:grpSpPr>
          <a:xfrm>
            <a:off x="4120243" y="1678929"/>
            <a:ext cx="2682408" cy="1589184"/>
            <a:chOff x="107729" y="4139408"/>
            <a:chExt cx="2458420" cy="1589184"/>
          </a:xfrm>
        </p:grpSpPr>
        <p:sp>
          <p:nvSpPr>
            <p:cNvPr id="76" name="TextBox 75">
              <a:extLst>
                <a:ext uri="{FF2B5EF4-FFF2-40B4-BE49-F238E27FC236}">
                  <a16:creationId xmlns:a16="http://schemas.microsoft.com/office/drawing/2014/main" id="{316E5E0F-664B-45AA-9A5A-AF69FF8DBA55}"/>
                </a:ext>
              </a:extLst>
            </p:cNvPr>
            <p:cNvSpPr txBox="1"/>
            <p:nvPr/>
          </p:nvSpPr>
          <p:spPr>
            <a:xfrm>
              <a:off x="107729" y="4897595"/>
              <a:ext cx="2458420" cy="830997"/>
            </a:xfrm>
            <a:prstGeom prst="rect">
              <a:avLst/>
            </a:prstGeom>
            <a:noFill/>
          </p:spPr>
          <p:txBody>
            <a:bodyPr wrap="square" rtlCol="0">
              <a:spAutoFit/>
            </a:bodyPr>
            <a:lstStyle/>
            <a:p>
              <a:pPr algn="r"/>
              <a:r>
                <a:rPr lang="en-US" altLang="ko-KR" sz="1600" dirty="0">
                  <a:solidFill>
                    <a:schemeClr val="tx1">
                      <a:lumMod val="65000"/>
                      <a:lumOff val="35000"/>
                    </a:schemeClr>
                  </a:solidFill>
                  <a:cs typeface="Arial" pitchFamily="34" charset="0"/>
                </a:rPr>
                <a:t>C</a:t>
              </a:r>
              <a:r>
                <a:rPr lang="vi-VN" altLang="ko-KR" sz="1600" dirty="0">
                  <a:solidFill>
                    <a:schemeClr val="tx1">
                      <a:lumMod val="65000"/>
                      <a:lumOff val="35000"/>
                    </a:schemeClr>
                  </a:solidFill>
                  <a:cs typeface="Arial" pitchFamily="34" charset="0"/>
                </a:rPr>
                <a:t>ó 1,5 tỷ tham số và có khả năng tạo ra văn bản tự nhiên chất lượng cao hơn</a:t>
              </a:r>
              <a:endParaRPr lang="en-US" altLang="ko-KR" sz="1600" dirty="0">
                <a:solidFill>
                  <a:schemeClr val="tx1">
                    <a:lumMod val="65000"/>
                    <a:lumOff val="35000"/>
                  </a:schemeClr>
                </a:solidFill>
                <a:cs typeface="Arial" pitchFamily="34" charset="0"/>
              </a:endParaRPr>
            </a:p>
          </p:txBody>
        </p:sp>
        <p:sp>
          <p:nvSpPr>
            <p:cNvPr id="77" name="TextBox 76">
              <a:extLst>
                <a:ext uri="{FF2B5EF4-FFF2-40B4-BE49-F238E27FC236}">
                  <a16:creationId xmlns:a16="http://schemas.microsoft.com/office/drawing/2014/main" id="{61B7A509-906D-498C-86F8-C545A5CFE54A}"/>
                </a:ext>
              </a:extLst>
            </p:cNvPr>
            <p:cNvSpPr txBox="1"/>
            <p:nvPr/>
          </p:nvSpPr>
          <p:spPr>
            <a:xfrm>
              <a:off x="731302" y="4629602"/>
              <a:ext cx="1824474" cy="338554"/>
            </a:xfrm>
            <a:prstGeom prst="rect">
              <a:avLst/>
            </a:prstGeom>
            <a:noFill/>
          </p:spPr>
          <p:txBody>
            <a:bodyPr wrap="square" lIns="108000" rIns="108000" rtlCol="0">
              <a:spAutoFit/>
            </a:bodyPr>
            <a:lstStyle/>
            <a:p>
              <a:pPr algn="r"/>
              <a:r>
                <a:rPr lang="en-US" altLang="ko-KR" sz="1600" b="1" dirty="0">
                  <a:solidFill>
                    <a:schemeClr val="tx1">
                      <a:lumMod val="65000"/>
                      <a:lumOff val="35000"/>
                    </a:schemeClr>
                  </a:solidFill>
                  <a:cs typeface="Arial" pitchFamily="34" charset="0"/>
                </a:rPr>
                <a:t>GPT-2</a:t>
              </a:r>
              <a:endParaRPr lang="ko-KR" altLang="en-US" sz="1600" b="1" dirty="0">
                <a:solidFill>
                  <a:schemeClr val="tx1">
                    <a:lumMod val="65000"/>
                    <a:lumOff val="35000"/>
                  </a:schemeClr>
                </a:solidFill>
                <a:cs typeface="Arial" pitchFamily="34" charset="0"/>
              </a:endParaRPr>
            </a:p>
          </p:txBody>
        </p:sp>
        <p:sp>
          <p:nvSpPr>
            <p:cNvPr id="78" name="TextBox 77">
              <a:extLst>
                <a:ext uri="{FF2B5EF4-FFF2-40B4-BE49-F238E27FC236}">
                  <a16:creationId xmlns:a16="http://schemas.microsoft.com/office/drawing/2014/main" id="{674BD466-0F65-4475-AE02-88CA95D3B52F}"/>
                </a:ext>
              </a:extLst>
            </p:cNvPr>
            <p:cNvSpPr txBox="1"/>
            <p:nvPr/>
          </p:nvSpPr>
          <p:spPr>
            <a:xfrm>
              <a:off x="731302" y="4139408"/>
              <a:ext cx="1824474" cy="492443"/>
            </a:xfrm>
            <a:prstGeom prst="rect">
              <a:avLst/>
            </a:prstGeom>
            <a:noFill/>
          </p:spPr>
          <p:txBody>
            <a:bodyPr wrap="square" lIns="108000" tIns="0" rIns="0" bIns="0" rtlCol="0">
              <a:spAutoFit/>
            </a:bodyPr>
            <a:lstStyle/>
            <a:p>
              <a:pPr algn="r"/>
              <a:r>
                <a:rPr lang="en-US" altLang="ko-KR" sz="3200" b="1" dirty="0">
                  <a:solidFill>
                    <a:schemeClr val="accent1"/>
                  </a:solidFill>
                  <a:cs typeface="Arial" pitchFamily="34" charset="0"/>
                </a:rPr>
                <a:t>2019</a:t>
              </a:r>
              <a:endParaRPr lang="ko-KR" altLang="en-US" sz="3200" b="1" dirty="0">
                <a:solidFill>
                  <a:schemeClr val="accent1"/>
                </a:solidFill>
                <a:cs typeface="Arial" pitchFamily="34" charset="0"/>
              </a:endParaRPr>
            </a:p>
          </p:txBody>
        </p:sp>
      </p:grpSp>
      <p:grpSp>
        <p:nvGrpSpPr>
          <p:cNvPr id="79" name="Group 78">
            <a:extLst>
              <a:ext uri="{FF2B5EF4-FFF2-40B4-BE49-F238E27FC236}">
                <a16:creationId xmlns:a16="http://schemas.microsoft.com/office/drawing/2014/main" id="{9E28C085-9289-4873-BAAD-F43595F520AF}"/>
              </a:ext>
            </a:extLst>
          </p:cNvPr>
          <p:cNvGrpSpPr/>
          <p:nvPr/>
        </p:nvGrpSpPr>
        <p:grpSpPr>
          <a:xfrm>
            <a:off x="6802651" y="4424715"/>
            <a:ext cx="2140223" cy="1567412"/>
            <a:chOff x="731302" y="4139408"/>
            <a:chExt cx="1991794" cy="1567412"/>
          </a:xfrm>
        </p:grpSpPr>
        <p:sp>
          <p:nvSpPr>
            <p:cNvPr id="80" name="TextBox 79">
              <a:extLst>
                <a:ext uri="{FF2B5EF4-FFF2-40B4-BE49-F238E27FC236}">
                  <a16:creationId xmlns:a16="http://schemas.microsoft.com/office/drawing/2014/main" id="{29380179-6E10-4D33-86E1-3F3407701D88}"/>
                </a:ext>
              </a:extLst>
            </p:cNvPr>
            <p:cNvSpPr txBox="1"/>
            <p:nvPr/>
          </p:nvSpPr>
          <p:spPr>
            <a:xfrm>
              <a:off x="731302" y="4968156"/>
              <a:ext cx="1991794" cy="738664"/>
            </a:xfrm>
            <a:prstGeom prst="rect">
              <a:avLst/>
            </a:prstGeom>
            <a:noFill/>
          </p:spPr>
          <p:txBody>
            <a:bodyPr wrap="square" rtlCol="0">
              <a:spAutoFit/>
            </a:bodyPr>
            <a:lstStyle/>
            <a:p>
              <a:r>
                <a:rPr lang="en-US" altLang="ko-KR" sz="1400" dirty="0">
                  <a:solidFill>
                    <a:schemeClr val="tx1">
                      <a:lumMod val="65000"/>
                      <a:lumOff val="35000"/>
                    </a:schemeClr>
                  </a:solidFill>
                  <a:cs typeface="Arial" pitchFamily="34" charset="0"/>
                </a:rPr>
                <a:t>M</a:t>
              </a:r>
              <a:r>
                <a:rPr lang="vi-VN" altLang="ko-KR" sz="1400" dirty="0">
                  <a:solidFill>
                    <a:schemeClr val="tx1">
                      <a:lumMod val="65000"/>
                      <a:lumOff val="35000"/>
                    </a:schemeClr>
                  </a:solidFill>
                  <a:cs typeface="Arial" pitchFamily="34" charset="0"/>
                </a:rPr>
                <a:t>ột bước đột phá về kích thước và hiệu suất với 175 tỷ tham số.</a:t>
              </a:r>
              <a:endParaRPr lang="en-US" altLang="ko-KR" sz="1400" dirty="0">
                <a:solidFill>
                  <a:schemeClr val="tx1">
                    <a:lumMod val="65000"/>
                    <a:lumOff val="35000"/>
                  </a:schemeClr>
                </a:solidFill>
                <a:cs typeface="Arial" pitchFamily="34" charset="0"/>
              </a:endParaRPr>
            </a:p>
          </p:txBody>
        </p:sp>
        <p:sp>
          <p:nvSpPr>
            <p:cNvPr id="81" name="TextBox 80">
              <a:extLst>
                <a:ext uri="{FF2B5EF4-FFF2-40B4-BE49-F238E27FC236}">
                  <a16:creationId xmlns:a16="http://schemas.microsoft.com/office/drawing/2014/main" id="{C31E8A83-DCA7-4AB0-B921-AEF903BFE6E1}"/>
                </a:ext>
              </a:extLst>
            </p:cNvPr>
            <p:cNvSpPr txBox="1"/>
            <p:nvPr/>
          </p:nvSpPr>
          <p:spPr>
            <a:xfrm>
              <a:off x="731302" y="4629602"/>
              <a:ext cx="1824474" cy="338554"/>
            </a:xfrm>
            <a:prstGeom prst="rect">
              <a:avLst/>
            </a:prstGeom>
            <a:noFill/>
          </p:spPr>
          <p:txBody>
            <a:bodyPr wrap="square" lIns="108000" rIns="108000" rtlCol="0">
              <a:spAutoFit/>
            </a:bodyPr>
            <a:lstStyle/>
            <a:p>
              <a:r>
                <a:rPr lang="en-US" altLang="ko-KR" sz="1600" b="1" dirty="0">
                  <a:solidFill>
                    <a:schemeClr val="tx1">
                      <a:lumMod val="65000"/>
                      <a:lumOff val="35000"/>
                    </a:schemeClr>
                  </a:solidFill>
                  <a:cs typeface="Arial" pitchFamily="34" charset="0"/>
                </a:rPr>
                <a:t>GPT-3</a:t>
              </a:r>
              <a:endParaRPr lang="ko-KR" altLang="en-US" sz="1600" b="1" dirty="0">
                <a:solidFill>
                  <a:schemeClr val="tx1">
                    <a:lumMod val="65000"/>
                    <a:lumOff val="35000"/>
                  </a:schemeClr>
                </a:solidFill>
                <a:cs typeface="Arial" pitchFamily="34" charset="0"/>
              </a:endParaRPr>
            </a:p>
          </p:txBody>
        </p:sp>
        <p:sp>
          <p:nvSpPr>
            <p:cNvPr id="82" name="TextBox 81">
              <a:extLst>
                <a:ext uri="{FF2B5EF4-FFF2-40B4-BE49-F238E27FC236}">
                  <a16:creationId xmlns:a16="http://schemas.microsoft.com/office/drawing/2014/main" id="{E7122F41-A8DF-43C9-A219-D66A180E50D3}"/>
                </a:ext>
              </a:extLst>
            </p:cNvPr>
            <p:cNvSpPr txBox="1"/>
            <p:nvPr/>
          </p:nvSpPr>
          <p:spPr>
            <a:xfrm>
              <a:off x="731302" y="4139408"/>
              <a:ext cx="1824474" cy="492443"/>
            </a:xfrm>
            <a:prstGeom prst="rect">
              <a:avLst/>
            </a:prstGeom>
            <a:noFill/>
          </p:spPr>
          <p:txBody>
            <a:bodyPr wrap="square" lIns="108000" tIns="0" rIns="0" bIns="0" rtlCol="0">
              <a:spAutoFit/>
            </a:bodyPr>
            <a:lstStyle/>
            <a:p>
              <a:r>
                <a:rPr lang="en-US" altLang="ko-KR" sz="3200" b="1" dirty="0">
                  <a:solidFill>
                    <a:schemeClr val="accent1"/>
                  </a:solidFill>
                  <a:cs typeface="Arial" pitchFamily="34" charset="0"/>
                </a:rPr>
                <a:t>2020</a:t>
              </a:r>
              <a:endParaRPr lang="ko-KR" altLang="en-US" sz="3200" b="1" dirty="0">
                <a:solidFill>
                  <a:schemeClr val="accent1"/>
                </a:solidFill>
                <a:cs typeface="Arial" pitchFamily="34" charset="0"/>
              </a:endParaRPr>
            </a:p>
          </p:txBody>
        </p:sp>
      </p:grpSp>
      <p:grpSp>
        <p:nvGrpSpPr>
          <p:cNvPr id="83" name="Group 82">
            <a:extLst>
              <a:ext uri="{FF2B5EF4-FFF2-40B4-BE49-F238E27FC236}">
                <a16:creationId xmlns:a16="http://schemas.microsoft.com/office/drawing/2014/main" id="{5BE62D5A-FC98-4435-A898-77D1D9F64783}"/>
              </a:ext>
            </a:extLst>
          </p:cNvPr>
          <p:cNvGrpSpPr/>
          <p:nvPr/>
        </p:nvGrpSpPr>
        <p:grpSpPr>
          <a:xfrm>
            <a:off x="8227954" y="1676097"/>
            <a:ext cx="2484289" cy="1496851"/>
            <a:chOff x="289303" y="4139408"/>
            <a:chExt cx="2276846" cy="1496851"/>
          </a:xfrm>
        </p:grpSpPr>
        <p:sp>
          <p:nvSpPr>
            <p:cNvPr id="84" name="TextBox 83">
              <a:extLst>
                <a:ext uri="{FF2B5EF4-FFF2-40B4-BE49-F238E27FC236}">
                  <a16:creationId xmlns:a16="http://schemas.microsoft.com/office/drawing/2014/main" id="{0A75B41A-1F2E-45DE-AB5E-47F2FDFE294A}"/>
                </a:ext>
              </a:extLst>
            </p:cNvPr>
            <p:cNvSpPr txBox="1"/>
            <p:nvPr/>
          </p:nvSpPr>
          <p:spPr>
            <a:xfrm>
              <a:off x="289303" y="4897595"/>
              <a:ext cx="2276846" cy="738664"/>
            </a:xfrm>
            <a:prstGeom prst="rect">
              <a:avLst/>
            </a:prstGeom>
            <a:noFill/>
          </p:spPr>
          <p:txBody>
            <a:bodyPr wrap="square" rtlCol="0">
              <a:spAutoFit/>
            </a:bodyPr>
            <a:lstStyle/>
            <a:p>
              <a:pPr algn="r"/>
              <a:r>
                <a:rPr lang="en-US" altLang="ko-KR" sz="1400" dirty="0">
                  <a:solidFill>
                    <a:schemeClr val="tx1">
                      <a:lumMod val="65000"/>
                      <a:lumOff val="35000"/>
                    </a:schemeClr>
                  </a:solidFill>
                  <a:cs typeface="Arial" pitchFamily="34" charset="0"/>
                </a:rPr>
                <a:t>GPT-3.5 </a:t>
              </a:r>
              <a:r>
                <a:rPr lang="en-US" altLang="ko-KR" sz="1400" dirty="0" err="1">
                  <a:solidFill>
                    <a:schemeClr val="tx1">
                      <a:lumMod val="65000"/>
                      <a:lumOff val="35000"/>
                    </a:schemeClr>
                  </a:solidFill>
                  <a:cs typeface="Arial" pitchFamily="34" charset="0"/>
                </a:rPr>
                <a:t>là</a:t>
              </a:r>
              <a:r>
                <a:rPr lang="en-US" altLang="ko-KR" sz="1400" dirty="0">
                  <a:solidFill>
                    <a:schemeClr val="tx1">
                      <a:lumMod val="65000"/>
                      <a:lumOff val="35000"/>
                    </a:schemeClr>
                  </a:solidFill>
                  <a:cs typeface="Arial" pitchFamily="34" charset="0"/>
                </a:rPr>
                <a:t> </a:t>
              </a:r>
              <a:r>
                <a:rPr lang="en-US" altLang="ko-KR" sz="1400" dirty="0" err="1">
                  <a:solidFill>
                    <a:schemeClr val="tx1">
                      <a:lumMod val="65000"/>
                      <a:lumOff val="35000"/>
                    </a:schemeClr>
                  </a:solidFill>
                  <a:cs typeface="Arial" pitchFamily="34" charset="0"/>
                </a:rPr>
                <a:t>phiên</a:t>
              </a:r>
              <a:r>
                <a:rPr lang="en-US" altLang="ko-KR" sz="1400" dirty="0">
                  <a:solidFill>
                    <a:schemeClr val="tx1">
                      <a:lumMod val="65000"/>
                      <a:lumOff val="35000"/>
                    </a:schemeClr>
                  </a:solidFill>
                  <a:cs typeface="Arial" pitchFamily="34" charset="0"/>
                </a:rPr>
                <a:t> </a:t>
              </a:r>
              <a:r>
                <a:rPr lang="en-US" altLang="ko-KR" sz="1400" dirty="0" err="1">
                  <a:solidFill>
                    <a:schemeClr val="tx1">
                      <a:lumMod val="65000"/>
                      <a:lumOff val="35000"/>
                    </a:schemeClr>
                  </a:solidFill>
                  <a:cs typeface="Arial" pitchFamily="34" charset="0"/>
                </a:rPr>
                <a:t>bản</a:t>
              </a:r>
              <a:r>
                <a:rPr lang="en-US" altLang="ko-KR" sz="1400" dirty="0">
                  <a:solidFill>
                    <a:schemeClr val="tx1">
                      <a:lumMod val="65000"/>
                      <a:lumOff val="35000"/>
                    </a:schemeClr>
                  </a:solidFill>
                  <a:cs typeface="Arial" pitchFamily="34" charset="0"/>
                </a:rPr>
                <a:t> </a:t>
              </a:r>
              <a:r>
                <a:rPr lang="en-US" altLang="ko-KR" sz="1400" dirty="0" err="1">
                  <a:solidFill>
                    <a:schemeClr val="tx1">
                      <a:lumMod val="65000"/>
                      <a:lumOff val="35000"/>
                    </a:schemeClr>
                  </a:solidFill>
                  <a:cs typeface="Arial" pitchFamily="34" charset="0"/>
                </a:rPr>
                <a:t>mở</a:t>
              </a:r>
              <a:r>
                <a:rPr lang="en-US" altLang="ko-KR" sz="1400" dirty="0">
                  <a:solidFill>
                    <a:schemeClr val="tx1">
                      <a:lumMod val="65000"/>
                      <a:lumOff val="35000"/>
                    </a:schemeClr>
                  </a:solidFill>
                  <a:cs typeface="Arial" pitchFamily="34" charset="0"/>
                </a:rPr>
                <a:t> </a:t>
              </a:r>
              <a:r>
                <a:rPr lang="en-US" altLang="ko-KR" sz="1400" dirty="0" err="1">
                  <a:solidFill>
                    <a:schemeClr val="tx1">
                      <a:lumMod val="65000"/>
                      <a:lumOff val="35000"/>
                    </a:schemeClr>
                  </a:solidFill>
                  <a:cs typeface="Arial" pitchFamily="34" charset="0"/>
                </a:rPr>
                <a:t>rộng</a:t>
              </a:r>
              <a:r>
                <a:rPr lang="en-US" altLang="ko-KR" sz="1400" dirty="0">
                  <a:solidFill>
                    <a:schemeClr val="tx1">
                      <a:lumMod val="65000"/>
                      <a:lumOff val="35000"/>
                    </a:schemeClr>
                  </a:solidFill>
                  <a:cs typeface="Arial" pitchFamily="34" charset="0"/>
                </a:rPr>
                <a:t> </a:t>
              </a:r>
              <a:r>
                <a:rPr lang="en-US" altLang="ko-KR" sz="1400" dirty="0" err="1">
                  <a:solidFill>
                    <a:schemeClr val="tx1">
                      <a:lumMod val="65000"/>
                      <a:lumOff val="35000"/>
                    </a:schemeClr>
                  </a:solidFill>
                  <a:cs typeface="Arial" pitchFamily="34" charset="0"/>
                </a:rPr>
                <a:t>của</a:t>
              </a:r>
              <a:r>
                <a:rPr lang="en-US" altLang="ko-KR" sz="1400" dirty="0">
                  <a:solidFill>
                    <a:schemeClr val="tx1">
                      <a:lumMod val="65000"/>
                      <a:lumOff val="35000"/>
                    </a:schemeClr>
                  </a:solidFill>
                  <a:cs typeface="Arial" pitchFamily="34" charset="0"/>
                </a:rPr>
                <a:t> GPT-3,</a:t>
              </a:r>
              <a:r>
                <a:rPr lang="fr-FR" altLang="ko-KR" sz="1400" dirty="0">
                  <a:solidFill>
                    <a:schemeClr val="tx1">
                      <a:lumMod val="65000"/>
                      <a:lumOff val="35000"/>
                    </a:schemeClr>
                  </a:solidFill>
                  <a:cs typeface="Arial" pitchFamily="34" charset="0"/>
                </a:rPr>
                <a:t> </a:t>
              </a:r>
              <a:r>
                <a:rPr lang="fr-FR" altLang="ko-KR" sz="1400" dirty="0" err="1">
                  <a:solidFill>
                    <a:schemeClr val="tx1">
                      <a:lumMod val="65000"/>
                      <a:lumOff val="35000"/>
                    </a:schemeClr>
                  </a:solidFill>
                  <a:cs typeface="Arial" pitchFamily="34" charset="0"/>
                </a:rPr>
                <a:t>được</a:t>
              </a:r>
              <a:r>
                <a:rPr lang="fr-FR" altLang="ko-KR" sz="1400" dirty="0">
                  <a:solidFill>
                    <a:schemeClr val="tx1">
                      <a:lumMod val="65000"/>
                      <a:lumOff val="35000"/>
                    </a:schemeClr>
                  </a:solidFill>
                  <a:cs typeface="Arial" pitchFamily="34" charset="0"/>
                </a:rPr>
                <a:t> </a:t>
              </a:r>
              <a:r>
                <a:rPr lang="fr-FR" altLang="ko-KR" sz="1400" dirty="0" err="1">
                  <a:solidFill>
                    <a:schemeClr val="tx1">
                      <a:lumMod val="65000"/>
                      <a:lumOff val="35000"/>
                    </a:schemeClr>
                  </a:solidFill>
                  <a:cs typeface="Arial" pitchFamily="34" charset="0"/>
                </a:rPr>
                <a:t>xem</a:t>
              </a:r>
              <a:r>
                <a:rPr lang="fr-FR" altLang="ko-KR" sz="1400" dirty="0">
                  <a:solidFill>
                    <a:schemeClr val="tx1">
                      <a:lumMod val="65000"/>
                      <a:lumOff val="35000"/>
                    </a:schemeClr>
                  </a:solidFill>
                  <a:cs typeface="Arial" pitchFamily="34" charset="0"/>
                </a:rPr>
                <a:t> là </a:t>
              </a:r>
              <a:r>
                <a:rPr lang="fr-FR" altLang="ko-KR" sz="1400" dirty="0" err="1">
                  <a:solidFill>
                    <a:schemeClr val="tx1">
                      <a:lumMod val="65000"/>
                      <a:lumOff val="35000"/>
                    </a:schemeClr>
                  </a:solidFill>
                  <a:cs typeface="Arial" pitchFamily="34" charset="0"/>
                </a:rPr>
                <a:t>cơ</a:t>
              </a:r>
              <a:r>
                <a:rPr lang="fr-FR" altLang="ko-KR" sz="1400" dirty="0">
                  <a:solidFill>
                    <a:schemeClr val="tx1">
                      <a:lumMod val="65000"/>
                      <a:lumOff val="35000"/>
                    </a:schemeClr>
                  </a:solidFill>
                  <a:cs typeface="Arial" pitchFamily="34" charset="0"/>
                </a:rPr>
                <a:t> </a:t>
              </a:r>
              <a:r>
                <a:rPr lang="fr-FR" altLang="ko-KR" sz="1400" dirty="0" err="1">
                  <a:solidFill>
                    <a:schemeClr val="tx1">
                      <a:lumMod val="65000"/>
                      <a:lumOff val="35000"/>
                    </a:schemeClr>
                  </a:solidFill>
                  <a:cs typeface="Arial" pitchFamily="34" charset="0"/>
                </a:rPr>
                <a:t>sở</a:t>
              </a:r>
              <a:r>
                <a:rPr lang="fr-FR" altLang="ko-KR" sz="1400" dirty="0">
                  <a:solidFill>
                    <a:schemeClr val="tx1">
                      <a:lumMod val="65000"/>
                      <a:lumOff val="35000"/>
                    </a:schemeClr>
                  </a:solidFill>
                  <a:cs typeface="Arial" pitchFamily="34" charset="0"/>
                </a:rPr>
                <a:t> </a:t>
              </a:r>
              <a:r>
                <a:rPr lang="fr-FR" altLang="ko-KR" sz="1400" dirty="0" err="1">
                  <a:solidFill>
                    <a:schemeClr val="tx1">
                      <a:lumMod val="65000"/>
                      <a:lumOff val="35000"/>
                    </a:schemeClr>
                  </a:solidFill>
                  <a:cs typeface="Arial" pitchFamily="34" charset="0"/>
                </a:rPr>
                <a:t>cho</a:t>
              </a:r>
              <a:r>
                <a:rPr lang="fr-FR" altLang="ko-KR" sz="1400" dirty="0">
                  <a:solidFill>
                    <a:schemeClr val="tx1">
                      <a:lumMod val="65000"/>
                      <a:lumOff val="35000"/>
                    </a:schemeClr>
                  </a:solidFill>
                  <a:cs typeface="Arial" pitchFamily="34" charset="0"/>
                </a:rPr>
                <a:t> </a:t>
              </a:r>
              <a:r>
                <a:rPr lang="fr-FR" altLang="ko-KR" sz="1400" dirty="0" err="1">
                  <a:solidFill>
                    <a:schemeClr val="tx1">
                      <a:lumMod val="65000"/>
                      <a:lumOff val="35000"/>
                    </a:schemeClr>
                  </a:solidFill>
                  <a:cs typeface="Arial" pitchFamily="34" charset="0"/>
                </a:rPr>
                <a:t>ChatGPT</a:t>
              </a:r>
              <a:r>
                <a:rPr lang="fr-FR" altLang="ko-KR" sz="1400" dirty="0">
                  <a:solidFill>
                    <a:schemeClr val="tx1">
                      <a:lumMod val="65000"/>
                      <a:lumOff val="35000"/>
                    </a:schemeClr>
                  </a:solidFill>
                  <a:cs typeface="Arial" pitchFamily="34" charset="0"/>
                </a:rPr>
                <a:t>.</a:t>
              </a:r>
              <a:endParaRPr lang="en-US" altLang="ko-KR" sz="1400" dirty="0">
                <a:solidFill>
                  <a:schemeClr val="tx1">
                    <a:lumMod val="65000"/>
                    <a:lumOff val="35000"/>
                  </a:schemeClr>
                </a:solidFill>
                <a:cs typeface="Arial" pitchFamily="34" charset="0"/>
              </a:endParaRPr>
            </a:p>
          </p:txBody>
        </p:sp>
        <p:sp>
          <p:nvSpPr>
            <p:cNvPr id="85" name="TextBox 84">
              <a:extLst>
                <a:ext uri="{FF2B5EF4-FFF2-40B4-BE49-F238E27FC236}">
                  <a16:creationId xmlns:a16="http://schemas.microsoft.com/office/drawing/2014/main" id="{D20D68CF-7813-4F4F-A721-25AD1B92AE8C}"/>
                </a:ext>
              </a:extLst>
            </p:cNvPr>
            <p:cNvSpPr txBox="1"/>
            <p:nvPr/>
          </p:nvSpPr>
          <p:spPr>
            <a:xfrm>
              <a:off x="731302" y="4629602"/>
              <a:ext cx="1824474" cy="307777"/>
            </a:xfrm>
            <a:prstGeom prst="rect">
              <a:avLst/>
            </a:prstGeom>
            <a:noFill/>
          </p:spPr>
          <p:txBody>
            <a:bodyPr wrap="square" lIns="108000" rIns="108000" rtlCol="0">
              <a:spAutoFit/>
            </a:bodyPr>
            <a:lstStyle/>
            <a:p>
              <a:pPr algn="r"/>
              <a:r>
                <a:rPr lang="en-US" altLang="ko-KR" sz="1400" b="1" dirty="0">
                  <a:solidFill>
                    <a:schemeClr val="tx1">
                      <a:lumMod val="65000"/>
                      <a:lumOff val="35000"/>
                    </a:schemeClr>
                  </a:solidFill>
                  <a:cs typeface="Arial" pitchFamily="34" charset="0"/>
                </a:rPr>
                <a:t>GPT-3.5</a:t>
              </a:r>
              <a:endParaRPr lang="ko-KR" altLang="en-US" sz="1400" b="1" dirty="0">
                <a:solidFill>
                  <a:schemeClr val="tx1">
                    <a:lumMod val="65000"/>
                    <a:lumOff val="35000"/>
                  </a:schemeClr>
                </a:solidFill>
                <a:cs typeface="Arial" pitchFamily="34" charset="0"/>
              </a:endParaRPr>
            </a:p>
          </p:txBody>
        </p:sp>
        <p:sp>
          <p:nvSpPr>
            <p:cNvPr id="86" name="TextBox 85">
              <a:extLst>
                <a:ext uri="{FF2B5EF4-FFF2-40B4-BE49-F238E27FC236}">
                  <a16:creationId xmlns:a16="http://schemas.microsoft.com/office/drawing/2014/main" id="{50ACF341-B048-46E5-8FA1-44FF1596C873}"/>
                </a:ext>
              </a:extLst>
            </p:cNvPr>
            <p:cNvSpPr txBox="1"/>
            <p:nvPr/>
          </p:nvSpPr>
          <p:spPr>
            <a:xfrm>
              <a:off x="731302" y="4139408"/>
              <a:ext cx="1824474" cy="492443"/>
            </a:xfrm>
            <a:prstGeom prst="rect">
              <a:avLst/>
            </a:prstGeom>
            <a:noFill/>
          </p:spPr>
          <p:txBody>
            <a:bodyPr wrap="square" lIns="108000" tIns="0" rIns="0" bIns="0" rtlCol="0">
              <a:spAutoFit/>
            </a:bodyPr>
            <a:lstStyle/>
            <a:p>
              <a:pPr algn="r"/>
              <a:r>
                <a:rPr lang="en-US" altLang="ko-KR" sz="3200" b="1" dirty="0">
                  <a:solidFill>
                    <a:schemeClr val="accent4"/>
                  </a:solidFill>
                  <a:cs typeface="Arial" pitchFamily="34" charset="0"/>
                </a:rPr>
                <a:t>2022</a:t>
              </a:r>
              <a:endParaRPr lang="ko-KR" altLang="en-US" sz="3200" b="1" dirty="0">
                <a:solidFill>
                  <a:schemeClr val="accent4"/>
                </a:solidFill>
                <a:cs typeface="Arial" pitchFamily="34" charset="0"/>
              </a:endParaRPr>
            </a:p>
          </p:txBody>
        </p:sp>
      </p:grpSp>
      <p:grpSp>
        <p:nvGrpSpPr>
          <p:cNvPr id="87" name="Group 36">
            <a:extLst>
              <a:ext uri="{FF2B5EF4-FFF2-40B4-BE49-F238E27FC236}">
                <a16:creationId xmlns:a16="http://schemas.microsoft.com/office/drawing/2014/main" id="{E0DC37C7-0130-47C8-A182-D4BB86758467}"/>
              </a:ext>
            </a:extLst>
          </p:cNvPr>
          <p:cNvGrpSpPr/>
          <p:nvPr/>
        </p:nvGrpSpPr>
        <p:grpSpPr>
          <a:xfrm>
            <a:off x="2242285" y="4430645"/>
            <a:ext cx="2863113" cy="1496851"/>
            <a:chOff x="731302" y="4139408"/>
            <a:chExt cx="2664551" cy="1496851"/>
          </a:xfrm>
        </p:grpSpPr>
        <p:sp>
          <p:nvSpPr>
            <p:cNvPr id="88" name="TextBox 87">
              <a:extLst>
                <a:ext uri="{FF2B5EF4-FFF2-40B4-BE49-F238E27FC236}">
                  <a16:creationId xmlns:a16="http://schemas.microsoft.com/office/drawing/2014/main" id="{798B9D09-C535-4FE8-8C82-AD6D4942B1ED}"/>
                </a:ext>
              </a:extLst>
            </p:cNvPr>
            <p:cNvSpPr txBox="1"/>
            <p:nvPr/>
          </p:nvSpPr>
          <p:spPr>
            <a:xfrm>
              <a:off x="751321" y="4897595"/>
              <a:ext cx="2644532" cy="738664"/>
            </a:xfrm>
            <a:prstGeom prst="rect">
              <a:avLst/>
            </a:prstGeom>
            <a:noFill/>
          </p:spPr>
          <p:txBody>
            <a:bodyPr wrap="square" rtlCol="0">
              <a:spAutoFit/>
            </a:bodyPr>
            <a:lstStyle/>
            <a:p>
              <a:r>
                <a:rPr lang="en-US" altLang="ko-KR" sz="1400" dirty="0">
                  <a:solidFill>
                    <a:schemeClr val="tx1">
                      <a:lumMod val="65000"/>
                      <a:lumOff val="35000"/>
                    </a:schemeClr>
                  </a:solidFill>
                  <a:cs typeface="Arial" pitchFamily="34" charset="0"/>
                </a:rPr>
                <a:t>B</a:t>
              </a:r>
              <a:r>
                <a:rPr lang="vi-VN" altLang="ko-KR" sz="1400" dirty="0">
                  <a:solidFill>
                    <a:schemeClr val="tx1">
                      <a:lumMod val="65000"/>
                      <a:lumOff val="35000"/>
                    </a:schemeClr>
                  </a:solidFill>
                  <a:cs typeface="Arial" pitchFamily="34" charset="0"/>
                </a:rPr>
                <a:t>ước đầu tiên trong việc áp dụng mô</a:t>
              </a:r>
              <a:r>
                <a:rPr lang="en-US" altLang="ko-KR" sz="1400" dirty="0">
                  <a:solidFill>
                    <a:schemeClr val="tx1">
                      <a:lumMod val="65000"/>
                      <a:lumOff val="35000"/>
                    </a:schemeClr>
                  </a:solidFill>
                  <a:cs typeface="Arial" pitchFamily="34" charset="0"/>
                </a:rPr>
                <a:t> </a:t>
              </a:r>
              <a:r>
                <a:rPr lang="vi-VN" altLang="ko-KR" sz="1400" dirty="0">
                  <a:solidFill>
                    <a:schemeClr val="tx1">
                      <a:lumMod val="65000"/>
                      <a:lumOff val="35000"/>
                    </a:schemeClr>
                  </a:solidFill>
                  <a:cs typeface="Arial" pitchFamily="34" charset="0"/>
                </a:rPr>
                <a:t>hình</a:t>
              </a:r>
              <a:r>
                <a:rPr lang="en-US" altLang="ko-KR" sz="1400" dirty="0">
                  <a:solidFill>
                    <a:schemeClr val="tx1">
                      <a:lumMod val="65000"/>
                      <a:lumOff val="35000"/>
                    </a:schemeClr>
                  </a:solidFill>
                  <a:cs typeface="Arial" pitchFamily="34" charset="0"/>
                </a:rPr>
                <a:t> </a:t>
              </a:r>
              <a:r>
                <a:rPr lang="vi-VN" altLang="ko-KR" sz="1400" dirty="0">
                  <a:solidFill>
                    <a:schemeClr val="tx1">
                      <a:lumMod val="65000"/>
                      <a:lumOff val="35000"/>
                    </a:schemeClr>
                  </a:solidFill>
                  <a:cs typeface="Arial" pitchFamily="34" charset="0"/>
                </a:rPr>
                <a:t>Transformer cho nhiệm vụ tạo ra văn bản tự nhiên.</a:t>
              </a:r>
              <a:endParaRPr lang="en-US" altLang="ko-KR" sz="1400" dirty="0">
                <a:solidFill>
                  <a:schemeClr val="tx1">
                    <a:lumMod val="65000"/>
                    <a:lumOff val="35000"/>
                  </a:schemeClr>
                </a:solidFill>
                <a:cs typeface="Arial" pitchFamily="34" charset="0"/>
              </a:endParaRPr>
            </a:p>
          </p:txBody>
        </p:sp>
        <p:sp>
          <p:nvSpPr>
            <p:cNvPr id="89" name="TextBox 88">
              <a:extLst>
                <a:ext uri="{FF2B5EF4-FFF2-40B4-BE49-F238E27FC236}">
                  <a16:creationId xmlns:a16="http://schemas.microsoft.com/office/drawing/2014/main" id="{568004B3-2EF0-40FD-A131-8A2975A3C1B1}"/>
                </a:ext>
              </a:extLst>
            </p:cNvPr>
            <p:cNvSpPr txBox="1"/>
            <p:nvPr/>
          </p:nvSpPr>
          <p:spPr>
            <a:xfrm>
              <a:off x="731302" y="4629602"/>
              <a:ext cx="1824474" cy="338554"/>
            </a:xfrm>
            <a:prstGeom prst="rect">
              <a:avLst/>
            </a:prstGeom>
            <a:noFill/>
          </p:spPr>
          <p:txBody>
            <a:bodyPr wrap="square" lIns="108000" rIns="108000" rtlCol="0">
              <a:spAutoFit/>
            </a:bodyPr>
            <a:lstStyle/>
            <a:p>
              <a:r>
                <a:rPr lang="en-US" altLang="ko-KR" sz="1600" b="1" dirty="0">
                  <a:solidFill>
                    <a:schemeClr val="tx1">
                      <a:lumMod val="65000"/>
                      <a:lumOff val="35000"/>
                    </a:schemeClr>
                  </a:solidFill>
                  <a:cs typeface="Arial" pitchFamily="34" charset="0"/>
                </a:rPr>
                <a:t>GPT-1</a:t>
              </a:r>
              <a:endParaRPr lang="ko-KR" altLang="en-US" sz="1600" b="1" dirty="0">
                <a:solidFill>
                  <a:schemeClr val="tx1">
                    <a:lumMod val="65000"/>
                    <a:lumOff val="35000"/>
                  </a:schemeClr>
                </a:solidFill>
                <a:cs typeface="Arial" pitchFamily="34" charset="0"/>
              </a:endParaRPr>
            </a:p>
          </p:txBody>
        </p:sp>
        <p:sp>
          <p:nvSpPr>
            <p:cNvPr id="90" name="TextBox 89">
              <a:extLst>
                <a:ext uri="{FF2B5EF4-FFF2-40B4-BE49-F238E27FC236}">
                  <a16:creationId xmlns:a16="http://schemas.microsoft.com/office/drawing/2014/main" id="{85EB3CCB-F19A-4874-A3B8-9A40845D57E5}"/>
                </a:ext>
              </a:extLst>
            </p:cNvPr>
            <p:cNvSpPr txBox="1"/>
            <p:nvPr/>
          </p:nvSpPr>
          <p:spPr>
            <a:xfrm>
              <a:off x="731302" y="4139408"/>
              <a:ext cx="1824474" cy="492443"/>
            </a:xfrm>
            <a:prstGeom prst="rect">
              <a:avLst/>
            </a:prstGeom>
            <a:noFill/>
          </p:spPr>
          <p:txBody>
            <a:bodyPr wrap="square" lIns="108000" tIns="0" rIns="0" bIns="0" rtlCol="0">
              <a:spAutoFit/>
            </a:bodyPr>
            <a:lstStyle/>
            <a:p>
              <a:r>
                <a:rPr lang="en-US" altLang="ko-KR" sz="3200" b="1" dirty="0">
                  <a:solidFill>
                    <a:schemeClr val="accent1"/>
                  </a:solidFill>
                  <a:cs typeface="Arial" pitchFamily="34" charset="0"/>
                </a:rPr>
                <a:t>2018</a:t>
              </a:r>
              <a:endParaRPr lang="ko-KR" altLang="en-US" sz="3200" b="1" dirty="0">
                <a:solidFill>
                  <a:schemeClr val="accent1"/>
                </a:solidFill>
                <a:cs typeface="Arial" pitchFamily="34" charset="0"/>
              </a:endParaRPr>
            </a:p>
          </p:txBody>
        </p:sp>
      </p:grpSp>
    </p:spTree>
    <p:extLst>
      <p:ext uri="{BB962C8B-B14F-4D97-AF65-F5344CB8AC3E}">
        <p14:creationId xmlns:p14="http://schemas.microsoft.com/office/powerpoint/2010/main" val="3477210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3317B-7099-4DB2-9B9B-CB6B8052FD23}"/>
              </a:ext>
            </a:extLst>
          </p:cNvPr>
          <p:cNvSpPr txBox="1"/>
          <p:nvPr/>
        </p:nvSpPr>
        <p:spPr>
          <a:xfrm>
            <a:off x="933663" y="733316"/>
            <a:ext cx="4305439" cy="1754326"/>
          </a:xfrm>
          <a:prstGeom prst="rect">
            <a:avLst/>
          </a:prstGeom>
          <a:noFill/>
        </p:spPr>
        <p:txBody>
          <a:bodyPr wrap="square" rtlCol="0" anchor="ctr">
            <a:spAutoFit/>
          </a:bodyPr>
          <a:lstStyle/>
          <a:p>
            <a:r>
              <a:rPr lang="en-GB" altLang="ko-KR" sz="3600" b="1" dirty="0">
                <a:solidFill>
                  <a:schemeClr val="bg1"/>
                </a:solidFill>
                <a:latin typeface="+mj-lt"/>
                <a:cs typeface="Arial" pitchFamily="34" charset="0"/>
              </a:rPr>
              <a:t>3. </a:t>
            </a:r>
            <a:r>
              <a:rPr lang="en-GB" altLang="ko-KR" sz="3600" b="1" dirty="0" err="1">
                <a:solidFill>
                  <a:schemeClr val="bg1"/>
                </a:solidFill>
                <a:latin typeface="+mj-lt"/>
                <a:cs typeface="Arial" pitchFamily="34" charset="0"/>
              </a:rPr>
              <a:t>Cách</a:t>
            </a:r>
            <a:r>
              <a:rPr lang="en-GB" altLang="ko-KR" sz="3600" b="1" dirty="0">
                <a:solidFill>
                  <a:schemeClr val="bg1"/>
                </a:solidFill>
                <a:latin typeface="+mj-lt"/>
                <a:cs typeface="Arial" pitchFamily="34" charset="0"/>
              </a:rPr>
              <a:t> </a:t>
            </a:r>
            <a:r>
              <a:rPr lang="en-GB" altLang="ko-KR" sz="3600" b="1" dirty="0" err="1">
                <a:solidFill>
                  <a:schemeClr val="bg1"/>
                </a:solidFill>
                <a:latin typeface="+mj-lt"/>
                <a:cs typeface="Arial" pitchFamily="34" charset="0"/>
              </a:rPr>
              <a:t>ChatGPT</a:t>
            </a:r>
            <a:r>
              <a:rPr lang="en-GB" altLang="ko-KR" sz="3600" b="1" dirty="0">
                <a:solidFill>
                  <a:schemeClr val="bg1"/>
                </a:solidFill>
                <a:latin typeface="+mj-lt"/>
                <a:cs typeface="Arial" pitchFamily="34" charset="0"/>
              </a:rPr>
              <a:t> </a:t>
            </a:r>
            <a:r>
              <a:rPr lang="en-GB" altLang="ko-KR" sz="3600" b="1" dirty="0" err="1">
                <a:solidFill>
                  <a:schemeClr val="bg1"/>
                </a:solidFill>
                <a:latin typeface="+mj-lt"/>
                <a:cs typeface="Arial" pitchFamily="34" charset="0"/>
              </a:rPr>
              <a:t>hoạt</a:t>
            </a:r>
            <a:r>
              <a:rPr lang="en-GB" altLang="ko-KR" sz="3600" b="1" dirty="0">
                <a:solidFill>
                  <a:schemeClr val="bg1"/>
                </a:solidFill>
                <a:latin typeface="+mj-lt"/>
                <a:cs typeface="Arial" pitchFamily="34" charset="0"/>
              </a:rPr>
              <a:t> </a:t>
            </a:r>
            <a:r>
              <a:rPr lang="en-GB" altLang="ko-KR" sz="3600" b="1" dirty="0" err="1">
                <a:solidFill>
                  <a:schemeClr val="bg1"/>
                </a:solidFill>
                <a:latin typeface="+mj-lt"/>
                <a:cs typeface="Arial" pitchFamily="34" charset="0"/>
              </a:rPr>
              <a:t>động</a:t>
            </a:r>
            <a:r>
              <a:rPr lang="en-GB" altLang="ko-KR" sz="3600" b="1" dirty="0">
                <a:solidFill>
                  <a:schemeClr val="bg1"/>
                </a:solidFill>
                <a:latin typeface="+mj-lt"/>
                <a:cs typeface="Arial" pitchFamily="34" charset="0"/>
              </a:rPr>
              <a:t> </a:t>
            </a:r>
            <a:r>
              <a:rPr lang="en-GB" altLang="ko-KR" sz="3600" b="1" dirty="0" err="1">
                <a:solidFill>
                  <a:schemeClr val="bg1"/>
                </a:solidFill>
                <a:latin typeface="+mj-lt"/>
                <a:cs typeface="Arial" pitchFamily="34" charset="0"/>
              </a:rPr>
              <a:t>và</a:t>
            </a:r>
            <a:r>
              <a:rPr lang="en-GB" altLang="ko-KR" sz="3600" b="1" dirty="0">
                <a:solidFill>
                  <a:schemeClr val="bg1"/>
                </a:solidFill>
                <a:latin typeface="+mj-lt"/>
                <a:cs typeface="Arial" pitchFamily="34" charset="0"/>
              </a:rPr>
              <a:t> </a:t>
            </a:r>
            <a:r>
              <a:rPr lang="en-GB" altLang="ko-KR" sz="3600" b="1" dirty="0" err="1">
                <a:solidFill>
                  <a:schemeClr val="bg1"/>
                </a:solidFill>
                <a:latin typeface="+mj-lt"/>
                <a:cs typeface="Arial" pitchFamily="34" charset="0"/>
              </a:rPr>
              <a:t>thu</a:t>
            </a:r>
            <a:r>
              <a:rPr lang="en-GB" altLang="ko-KR" sz="3600" b="1" dirty="0">
                <a:solidFill>
                  <a:schemeClr val="bg1"/>
                </a:solidFill>
                <a:latin typeface="+mj-lt"/>
                <a:cs typeface="Arial" pitchFamily="34" charset="0"/>
              </a:rPr>
              <a:t> </a:t>
            </a:r>
            <a:r>
              <a:rPr lang="en-GB" altLang="ko-KR" sz="3600" b="1" dirty="0" err="1">
                <a:solidFill>
                  <a:schemeClr val="bg1"/>
                </a:solidFill>
                <a:latin typeface="+mj-lt"/>
                <a:cs typeface="Arial" pitchFamily="34" charset="0"/>
              </a:rPr>
              <a:t>thập</a:t>
            </a:r>
            <a:r>
              <a:rPr lang="en-GB" altLang="ko-KR" sz="3600" b="1" dirty="0">
                <a:solidFill>
                  <a:schemeClr val="bg1"/>
                </a:solidFill>
                <a:latin typeface="+mj-lt"/>
                <a:cs typeface="Arial" pitchFamily="34" charset="0"/>
              </a:rPr>
              <a:t> </a:t>
            </a:r>
            <a:r>
              <a:rPr lang="en-GB" altLang="ko-KR" sz="3600" b="1" dirty="0" err="1">
                <a:solidFill>
                  <a:schemeClr val="bg1"/>
                </a:solidFill>
                <a:latin typeface="+mj-lt"/>
                <a:cs typeface="Arial" pitchFamily="34" charset="0"/>
              </a:rPr>
              <a:t>dữ</a:t>
            </a:r>
            <a:r>
              <a:rPr lang="en-GB" altLang="ko-KR" sz="3600" b="1" dirty="0">
                <a:solidFill>
                  <a:schemeClr val="bg1"/>
                </a:solidFill>
                <a:latin typeface="+mj-lt"/>
                <a:cs typeface="Arial" pitchFamily="34" charset="0"/>
              </a:rPr>
              <a:t> </a:t>
            </a:r>
            <a:r>
              <a:rPr lang="en-GB" altLang="ko-KR" sz="3600" b="1" dirty="0" err="1">
                <a:solidFill>
                  <a:schemeClr val="bg1"/>
                </a:solidFill>
                <a:latin typeface="+mj-lt"/>
                <a:cs typeface="Arial" pitchFamily="34" charset="0"/>
              </a:rPr>
              <a:t>liệu</a:t>
            </a:r>
            <a:r>
              <a:rPr lang="en-GB" altLang="ko-KR" sz="3600" b="1" dirty="0">
                <a:solidFill>
                  <a:schemeClr val="bg1"/>
                </a:solidFill>
                <a:latin typeface="+mj-lt"/>
                <a:cs typeface="Arial" pitchFamily="34" charset="0"/>
              </a:rPr>
              <a:t> </a:t>
            </a:r>
          </a:p>
        </p:txBody>
      </p:sp>
      <p:sp>
        <p:nvSpPr>
          <p:cNvPr id="7" name="Freeform: Shape 6">
            <a:extLst>
              <a:ext uri="{FF2B5EF4-FFF2-40B4-BE49-F238E27FC236}">
                <a16:creationId xmlns:a16="http://schemas.microsoft.com/office/drawing/2014/main" id="{1842B362-5267-4E8E-9DC9-5E7BCDBA4944}"/>
              </a:ext>
            </a:extLst>
          </p:cNvPr>
          <p:cNvSpPr/>
          <p:nvPr/>
        </p:nvSpPr>
        <p:spPr>
          <a:xfrm rot="2914269" flipH="1">
            <a:off x="7343972"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grpSp>
        <p:nvGrpSpPr>
          <p:cNvPr id="20" name="Group 19">
            <a:extLst>
              <a:ext uri="{FF2B5EF4-FFF2-40B4-BE49-F238E27FC236}">
                <a16:creationId xmlns:a16="http://schemas.microsoft.com/office/drawing/2014/main" id="{0F35F2C2-69E3-47FE-9C7F-D0A371094E5D}"/>
              </a:ext>
            </a:extLst>
          </p:cNvPr>
          <p:cNvGrpSpPr/>
          <p:nvPr/>
        </p:nvGrpSpPr>
        <p:grpSpPr>
          <a:xfrm>
            <a:off x="8071338" y="1797556"/>
            <a:ext cx="3062742" cy="4604897"/>
            <a:chOff x="8071338" y="1797556"/>
            <a:chExt cx="3062742" cy="4604897"/>
          </a:xfrm>
        </p:grpSpPr>
        <p:sp>
          <p:nvSpPr>
            <p:cNvPr id="6" name="Freeform: Shape 5">
              <a:extLst>
                <a:ext uri="{FF2B5EF4-FFF2-40B4-BE49-F238E27FC236}">
                  <a16:creationId xmlns:a16="http://schemas.microsoft.com/office/drawing/2014/main" id="{181F10C5-CBFA-446B-8950-5626666D2980}"/>
                </a:ext>
              </a:extLst>
            </p:cNvPr>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bg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5159FDA-FFBF-47D6-BA1F-D7F868E15D2E}"/>
                </a:ext>
              </a:extLst>
            </p:cNvPr>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A1A5A1C-5F9B-46B4-B933-3A5636C6A581}"/>
                </a:ext>
              </a:extLst>
            </p:cNvPr>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40FF674-C67C-4EFC-8E86-0877F7FE5B7B}"/>
                </a:ext>
              </a:extLst>
            </p:cNvPr>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E475370-FD97-463A-AC6B-5293E5F0C1F6}"/>
                </a:ext>
              </a:extLst>
            </p:cNvPr>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BA21EDB-0712-4DF1-9C27-E5547F34ED91}"/>
                </a:ext>
              </a:extLst>
            </p:cNvPr>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223665E-B66C-4CD8-B38F-B4AD57E4F764}"/>
                </a:ext>
              </a:extLst>
            </p:cNvPr>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C4B08F4A-D263-460C-AA58-C4338F88900C}"/>
              </a:ext>
            </a:extLst>
          </p:cNvPr>
          <p:cNvGrpSpPr/>
          <p:nvPr/>
        </p:nvGrpSpPr>
        <p:grpSpPr>
          <a:xfrm>
            <a:off x="5510027" y="598541"/>
            <a:ext cx="2769296" cy="2769297"/>
            <a:chOff x="984620" y="2262130"/>
            <a:chExt cx="3448947" cy="3448948"/>
          </a:xfrm>
        </p:grpSpPr>
        <p:sp>
          <p:nvSpPr>
            <p:cNvPr id="17" name="Oval 8">
              <a:extLst>
                <a:ext uri="{FF2B5EF4-FFF2-40B4-BE49-F238E27FC236}">
                  <a16:creationId xmlns:a16="http://schemas.microsoft.com/office/drawing/2014/main" id="{E4EDC33B-4E8B-45D5-AC90-BC9385F40F9F}"/>
                </a:ext>
              </a:extLst>
            </p:cNvPr>
            <p:cNvSpPr/>
            <p:nvPr/>
          </p:nvSpPr>
          <p:spPr>
            <a:xfrm>
              <a:off x="984620" y="2262130"/>
              <a:ext cx="3448947" cy="344894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Oval 9">
              <a:extLst>
                <a:ext uri="{FF2B5EF4-FFF2-40B4-BE49-F238E27FC236}">
                  <a16:creationId xmlns:a16="http://schemas.microsoft.com/office/drawing/2014/main" id="{3C551EB6-CC57-49E6-951F-8CA0AE1CDB15}"/>
                </a:ext>
              </a:extLst>
            </p:cNvPr>
            <p:cNvSpPr/>
            <p:nvPr/>
          </p:nvSpPr>
          <p:spPr>
            <a:xfrm>
              <a:off x="984620" y="2262130"/>
              <a:ext cx="3448947" cy="3448948"/>
            </a:xfrm>
            <a:prstGeom prst="ellipse">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rcRect/>
              <a:stretch>
                <a:fillRect l="-23305" r="-42566" b="55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1" name="TextBox 20">
            <a:extLst>
              <a:ext uri="{FF2B5EF4-FFF2-40B4-BE49-F238E27FC236}">
                <a16:creationId xmlns:a16="http://schemas.microsoft.com/office/drawing/2014/main" id="{9A743923-2C7B-4BE6-9C35-008F89048BA7}"/>
              </a:ext>
            </a:extLst>
          </p:cNvPr>
          <p:cNvSpPr txBox="1"/>
          <p:nvPr/>
        </p:nvSpPr>
        <p:spPr>
          <a:xfrm>
            <a:off x="5928893" y="1716616"/>
            <a:ext cx="2021136" cy="584775"/>
          </a:xfrm>
          <a:prstGeom prst="rect">
            <a:avLst/>
          </a:prstGeom>
          <a:noFill/>
        </p:spPr>
        <p:txBody>
          <a:bodyPr wrap="square" rtlCol="0" anchor="ctr">
            <a:spAutoFit/>
          </a:bodyPr>
          <a:lstStyle/>
          <a:p>
            <a:r>
              <a:rPr lang="en-US" sz="3200" b="1" dirty="0" err="1">
                <a:solidFill>
                  <a:schemeClr val="accent4"/>
                </a:solidFill>
              </a:rPr>
              <a:t>ChatGPT</a:t>
            </a:r>
            <a:endParaRPr lang="en-US" sz="3200" b="1" dirty="0">
              <a:solidFill>
                <a:schemeClr val="accent4"/>
              </a:solidFill>
            </a:endParaRPr>
          </a:p>
        </p:txBody>
      </p:sp>
      <p:grpSp>
        <p:nvGrpSpPr>
          <p:cNvPr id="22" name="Group 21">
            <a:extLst>
              <a:ext uri="{FF2B5EF4-FFF2-40B4-BE49-F238E27FC236}">
                <a16:creationId xmlns:a16="http://schemas.microsoft.com/office/drawing/2014/main" id="{235EED64-9A99-4496-A447-E034B60D3719}"/>
              </a:ext>
            </a:extLst>
          </p:cNvPr>
          <p:cNvGrpSpPr/>
          <p:nvPr/>
        </p:nvGrpSpPr>
        <p:grpSpPr>
          <a:xfrm>
            <a:off x="5731278" y="1687049"/>
            <a:ext cx="134490" cy="643907"/>
            <a:chOff x="705340" y="3099903"/>
            <a:chExt cx="83375" cy="833153"/>
          </a:xfrm>
          <a:solidFill>
            <a:schemeClr val="accent4"/>
          </a:solidFill>
        </p:grpSpPr>
        <p:sp>
          <p:nvSpPr>
            <p:cNvPr id="23" name="Rectangle 22">
              <a:extLst>
                <a:ext uri="{FF2B5EF4-FFF2-40B4-BE49-F238E27FC236}">
                  <a16:creationId xmlns:a16="http://schemas.microsoft.com/office/drawing/2014/main" id="{D7739088-19DF-4033-A5AA-A34C807608EE}"/>
                </a:ext>
              </a:extLst>
            </p:cNvPr>
            <p:cNvSpPr/>
            <p:nvPr/>
          </p:nvSpPr>
          <p:spPr>
            <a:xfrm>
              <a:off x="752715" y="3099903"/>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24" name="Rectangle 23">
              <a:extLst>
                <a:ext uri="{FF2B5EF4-FFF2-40B4-BE49-F238E27FC236}">
                  <a16:creationId xmlns:a16="http://schemas.microsoft.com/office/drawing/2014/main"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rgbClr val="22AAE4"/>
                </a:solidFill>
              </a:endParaRPr>
            </a:p>
          </p:txBody>
        </p:sp>
      </p:grpSp>
      <p:sp>
        <p:nvSpPr>
          <p:cNvPr id="26" name="TextBox 25">
            <a:extLst>
              <a:ext uri="{FF2B5EF4-FFF2-40B4-BE49-F238E27FC236}">
                <a16:creationId xmlns:a16="http://schemas.microsoft.com/office/drawing/2014/main" id="{4C4B22A9-A00D-4D87-9416-71703ACFE699}"/>
              </a:ext>
            </a:extLst>
          </p:cNvPr>
          <p:cNvSpPr txBox="1"/>
          <p:nvPr/>
        </p:nvSpPr>
        <p:spPr>
          <a:xfrm>
            <a:off x="933663" y="3094679"/>
            <a:ext cx="4549752" cy="2554545"/>
          </a:xfrm>
          <a:prstGeom prst="rect">
            <a:avLst/>
          </a:prstGeom>
          <a:noFill/>
        </p:spPr>
        <p:txBody>
          <a:bodyPr wrap="square" rtlCol="0">
            <a:spAutoFit/>
          </a:bodyPr>
          <a:lstStyle/>
          <a:p>
            <a:pPr marL="285750" indent="-285750" algn="just">
              <a:buFont typeface="Wingdings" panose="05000000000000000000" pitchFamily="2" charset="2"/>
              <a:buChar char="§"/>
            </a:pPr>
            <a:r>
              <a:rPr lang="vi-VN" altLang="ko-KR" sz="1600" b="1" dirty="0">
                <a:solidFill>
                  <a:schemeClr val="bg1"/>
                </a:solidFill>
                <a:cs typeface="Arial" pitchFamily="34" charset="0"/>
              </a:rPr>
              <a:t>ChatGPT là một mô hình học sâu dựa trên kiến trúc Transformer</a:t>
            </a:r>
            <a:r>
              <a:rPr lang="en-US" altLang="ko-KR" sz="1600" b="1" dirty="0">
                <a:solidFill>
                  <a:schemeClr val="bg1"/>
                </a:solidFill>
                <a:cs typeface="Arial" pitchFamily="34" charset="0"/>
              </a:rPr>
              <a:t>, </a:t>
            </a:r>
            <a:r>
              <a:rPr lang="vi-VN" altLang="ko-KR" sz="1600" b="1" dirty="0">
                <a:solidFill>
                  <a:schemeClr val="bg1"/>
                </a:solidFill>
                <a:cs typeface="Arial" pitchFamily="34" charset="0"/>
              </a:rPr>
              <a:t>được đào tạo bởi OpenAI với cơ sở dữ liệu lớn</a:t>
            </a:r>
            <a:r>
              <a:rPr lang="en-US" altLang="ko-KR" sz="1600" b="1" dirty="0">
                <a:solidFill>
                  <a:schemeClr val="bg1"/>
                </a:solidFill>
                <a:cs typeface="Arial" pitchFamily="34" charset="0"/>
              </a:rPr>
              <a:t>, </a:t>
            </a:r>
            <a:r>
              <a:rPr lang="vi-VN" altLang="ko-KR" sz="1600" b="1" dirty="0">
                <a:solidFill>
                  <a:schemeClr val="bg1"/>
                </a:solidFill>
                <a:cs typeface="Arial" pitchFamily="34" charset="0"/>
              </a:rPr>
              <a:t>có thể tạo ra câu trả lời chính xác và hợp lý cho các câu hỏi của người dùng. </a:t>
            </a:r>
            <a:endParaRPr lang="en-US" altLang="ko-KR" sz="1600" b="1" dirty="0">
              <a:solidFill>
                <a:schemeClr val="bg1"/>
              </a:solidFill>
              <a:cs typeface="Arial" pitchFamily="34" charset="0"/>
            </a:endParaRPr>
          </a:p>
          <a:p>
            <a:pPr marL="285750" indent="-285750">
              <a:buFont typeface="Wingdings" panose="05000000000000000000" pitchFamily="2" charset="2"/>
              <a:buChar char="§"/>
            </a:pPr>
            <a:endParaRPr lang="en-US" altLang="ko-KR" sz="1600" dirty="0">
              <a:solidFill>
                <a:schemeClr val="bg1"/>
              </a:solidFill>
              <a:cs typeface="Arial" pitchFamily="34" charset="0"/>
            </a:endParaRPr>
          </a:p>
          <a:p>
            <a:pPr marL="285750" indent="-285750" algn="just">
              <a:buFont typeface="Wingdings" panose="05000000000000000000" pitchFamily="2" charset="2"/>
              <a:buChar char="§"/>
            </a:pPr>
            <a:r>
              <a:rPr lang="vi-VN" altLang="ko-KR" sz="1600" b="1" dirty="0">
                <a:solidFill>
                  <a:schemeClr val="bg1"/>
                </a:solidFill>
                <a:cs typeface="Arial" pitchFamily="34" charset="0"/>
              </a:rPr>
              <a:t>Nó hoạt động bằng cách sử dụng các phương pháp xử lý ngôn ngữ tự nhiên (NLP) để phân tích các yêu cầu của người dùng và tạo ra các câu trả lời phù hợp.</a:t>
            </a:r>
            <a:endParaRPr lang="en-US" altLang="ko-KR" sz="1600" b="1" dirty="0">
              <a:solidFill>
                <a:schemeClr val="bg1"/>
              </a:solidFill>
              <a:cs typeface="Arial" pitchFamily="34" charset="0"/>
            </a:endParaRPr>
          </a:p>
        </p:txBody>
      </p:sp>
    </p:spTree>
    <p:extLst>
      <p:ext uri="{BB962C8B-B14F-4D97-AF65-F5344CB8AC3E}">
        <p14:creationId xmlns:p14="http://schemas.microsoft.com/office/powerpoint/2010/main" val="310305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F5018-5A1B-4348-B4C7-F90DA3E7FB84}"/>
              </a:ext>
            </a:extLst>
          </p:cNvPr>
          <p:cNvSpPr>
            <a:spLocks noGrp="1"/>
          </p:cNvSpPr>
          <p:nvPr>
            <p:ph type="body" sz="quarter" idx="10"/>
          </p:nvPr>
        </p:nvSpPr>
        <p:spPr/>
        <p:txBody>
          <a:bodyPr/>
          <a:lstStyle/>
          <a:p>
            <a:r>
              <a:rPr lang="en-US" sz="3600" b="1" dirty="0">
                <a:solidFill>
                  <a:schemeClr val="accent1">
                    <a:lumMod val="50000"/>
                  </a:schemeClr>
                </a:solidFill>
              </a:rPr>
              <a:t>4.1 </a:t>
            </a:r>
            <a:r>
              <a:rPr lang="en-US" sz="3600" b="1" dirty="0" err="1">
                <a:solidFill>
                  <a:schemeClr val="accent1">
                    <a:lumMod val="50000"/>
                  </a:schemeClr>
                </a:solidFill>
              </a:rPr>
              <a:t>Ưu</a:t>
            </a:r>
            <a:r>
              <a:rPr lang="en-US" sz="3600" b="1" dirty="0">
                <a:solidFill>
                  <a:schemeClr val="accent1">
                    <a:lumMod val="50000"/>
                  </a:schemeClr>
                </a:solidFill>
              </a:rPr>
              <a:t> </a:t>
            </a:r>
            <a:r>
              <a:rPr lang="en-US" sz="3600" b="1" dirty="0" err="1">
                <a:solidFill>
                  <a:schemeClr val="accent1">
                    <a:lumMod val="50000"/>
                  </a:schemeClr>
                </a:solidFill>
              </a:rPr>
              <a:t>điểm</a:t>
            </a:r>
            <a:r>
              <a:rPr lang="en-US" sz="3600" b="1" dirty="0">
                <a:solidFill>
                  <a:schemeClr val="accent1">
                    <a:lumMod val="50000"/>
                  </a:schemeClr>
                </a:solidFill>
              </a:rPr>
              <a:t> </a:t>
            </a:r>
          </a:p>
        </p:txBody>
      </p:sp>
      <p:grpSp>
        <p:nvGrpSpPr>
          <p:cNvPr id="4" name="Group 3">
            <a:extLst>
              <a:ext uri="{FF2B5EF4-FFF2-40B4-BE49-F238E27FC236}">
                <a16:creationId xmlns:a16="http://schemas.microsoft.com/office/drawing/2014/main" id="{21AF9A27-7FF1-4013-B095-48D090C511C6}"/>
              </a:ext>
            </a:extLst>
          </p:cNvPr>
          <p:cNvGrpSpPr/>
          <p:nvPr/>
        </p:nvGrpSpPr>
        <p:grpSpPr>
          <a:xfrm>
            <a:off x="3741176" y="1785548"/>
            <a:ext cx="4709648" cy="3723835"/>
            <a:chOff x="2228055" y="1971102"/>
            <a:chExt cx="4575969" cy="3618138"/>
          </a:xfrm>
        </p:grpSpPr>
        <p:sp>
          <p:nvSpPr>
            <p:cNvPr id="8" name="Freeform 18">
              <a:extLst>
                <a:ext uri="{FF2B5EF4-FFF2-40B4-BE49-F238E27FC236}">
                  <a16:creationId xmlns:a16="http://schemas.microsoft.com/office/drawing/2014/main" id="{8C2A3CAF-74F9-4B6E-841E-A026F21ACA9E}"/>
                </a:ext>
              </a:extLst>
            </p:cNvPr>
            <p:cNvSpPr>
              <a:spLocks/>
            </p:cNvSpPr>
            <p:nvPr/>
          </p:nvSpPr>
          <p:spPr bwMode="auto">
            <a:xfrm>
              <a:off x="2228055" y="1971102"/>
              <a:ext cx="3243960" cy="3618138"/>
            </a:xfrm>
            <a:custGeom>
              <a:avLst/>
              <a:gdLst/>
              <a:ahLst/>
              <a:cxnLst/>
              <a:rect l="l" t="t" r="r" b="b"/>
              <a:pathLst>
                <a:path w="3243960" h="3618138">
                  <a:moveTo>
                    <a:pt x="1764407" y="0"/>
                  </a:moveTo>
                  <a:lnTo>
                    <a:pt x="1913381" y="1203"/>
                  </a:lnTo>
                  <a:lnTo>
                    <a:pt x="2053042" y="12022"/>
                  </a:lnTo>
                  <a:lnTo>
                    <a:pt x="2185723" y="30056"/>
                  </a:lnTo>
                  <a:lnTo>
                    <a:pt x="2312583" y="56506"/>
                  </a:lnTo>
                  <a:lnTo>
                    <a:pt x="2433624" y="88967"/>
                  </a:lnTo>
                  <a:lnTo>
                    <a:pt x="2545354" y="131046"/>
                  </a:lnTo>
                  <a:lnTo>
                    <a:pt x="2653593" y="176731"/>
                  </a:lnTo>
                  <a:lnTo>
                    <a:pt x="2752521" y="230833"/>
                  </a:lnTo>
                  <a:lnTo>
                    <a:pt x="2763561" y="238103"/>
                  </a:lnTo>
                  <a:lnTo>
                    <a:pt x="2764776" y="236609"/>
                  </a:lnTo>
                  <a:cubicBezTo>
                    <a:pt x="3318761" y="687035"/>
                    <a:pt x="3404939" y="1500322"/>
                    <a:pt x="2957653" y="2056846"/>
                  </a:cubicBezTo>
                  <a:lnTo>
                    <a:pt x="2794867" y="1926012"/>
                  </a:lnTo>
                  <a:cubicBezTo>
                    <a:pt x="3170184" y="1459033"/>
                    <a:pt x="3097872" y="776605"/>
                    <a:pt x="2633024" y="398652"/>
                  </a:cubicBezTo>
                  <a:lnTo>
                    <a:pt x="2635535" y="395564"/>
                  </a:lnTo>
                  <a:cubicBezTo>
                    <a:pt x="2458856" y="294299"/>
                    <a:pt x="2250796" y="159602"/>
                    <a:pt x="1912553" y="162771"/>
                  </a:cubicBezTo>
                  <a:cubicBezTo>
                    <a:pt x="1018501" y="171149"/>
                    <a:pt x="651082" y="745769"/>
                    <a:pt x="651082" y="1464934"/>
                  </a:cubicBezTo>
                  <a:cubicBezTo>
                    <a:pt x="651082" y="2065638"/>
                    <a:pt x="1045124" y="2571338"/>
                    <a:pt x="1581345" y="2720212"/>
                  </a:cubicBezTo>
                  <a:cubicBezTo>
                    <a:pt x="2189761" y="2865156"/>
                    <a:pt x="2916596" y="3085457"/>
                    <a:pt x="3019039" y="3381117"/>
                  </a:cubicBezTo>
                  <a:lnTo>
                    <a:pt x="3030682" y="3420409"/>
                  </a:lnTo>
                  <a:lnTo>
                    <a:pt x="3049304" y="3486532"/>
                  </a:lnTo>
                  <a:lnTo>
                    <a:pt x="3067926" y="3553859"/>
                  </a:lnTo>
                  <a:lnTo>
                    <a:pt x="3088874" y="3615173"/>
                  </a:lnTo>
                  <a:lnTo>
                    <a:pt x="3090086" y="3618138"/>
                  </a:lnTo>
                  <a:lnTo>
                    <a:pt x="1487028" y="3618138"/>
                  </a:lnTo>
                  <a:lnTo>
                    <a:pt x="1482754" y="3594736"/>
                  </a:lnTo>
                  <a:lnTo>
                    <a:pt x="1471115" y="3529813"/>
                  </a:lnTo>
                  <a:lnTo>
                    <a:pt x="1458312" y="3466094"/>
                  </a:lnTo>
                  <a:lnTo>
                    <a:pt x="1443182" y="3404780"/>
                  </a:lnTo>
                  <a:lnTo>
                    <a:pt x="1428052" y="3345869"/>
                  </a:lnTo>
                  <a:lnTo>
                    <a:pt x="1409430" y="3294173"/>
                  </a:lnTo>
                  <a:lnTo>
                    <a:pt x="1389645" y="3249689"/>
                  </a:lnTo>
                  <a:lnTo>
                    <a:pt x="1368696" y="3214824"/>
                  </a:lnTo>
                  <a:lnTo>
                    <a:pt x="1345419" y="3193183"/>
                  </a:lnTo>
                  <a:lnTo>
                    <a:pt x="1319814" y="3182363"/>
                  </a:lnTo>
                  <a:lnTo>
                    <a:pt x="1290717" y="3177554"/>
                  </a:lnTo>
                  <a:lnTo>
                    <a:pt x="1256965" y="3179958"/>
                  </a:lnTo>
                  <a:lnTo>
                    <a:pt x="1223213" y="3184767"/>
                  </a:lnTo>
                  <a:lnTo>
                    <a:pt x="1191790" y="3193183"/>
                  </a:lnTo>
                  <a:lnTo>
                    <a:pt x="1161529" y="3201598"/>
                  </a:lnTo>
                  <a:lnTo>
                    <a:pt x="1133597" y="3210015"/>
                  </a:lnTo>
                  <a:lnTo>
                    <a:pt x="1112647" y="3217228"/>
                  </a:lnTo>
                  <a:lnTo>
                    <a:pt x="1062602" y="3234059"/>
                  </a:lnTo>
                  <a:lnTo>
                    <a:pt x="1005573" y="3249689"/>
                  </a:lnTo>
                  <a:lnTo>
                    <a:pt x="941560" y="3262914"/>
                  </a:lnTo>
                  <a:lnTo>
                    <a:pt x="874056" y="3271330"/>
                  </a:lnTo>
                  <a:lnTo>
                    <a:pt x="806552" y="3278543"/>
                  </a:lnTo>
                  <a:lnTo>
                    <a:pt x="737886" y="3280948"/>
                  </a:lnTo>
                  <a:lnTo>
                    <a:pt x="672709" y="3276139"/>
                  </a:lnTo>
                  <a:lnTo>
                    <a:pt x="611025" y="3265318"/>
                  </a:lnTo>
                  <a:lnTo>
                    <a:pt x="577273" y="3256902"/>
                  </a:lnTo>
                  <a:lnTo>
                    <a:pt x="543521" y="3241274"/>
                  </a:lnTo>
                  <a:lnTo>
                    <a:pt x="509769" y="3223240"/>
                  </a:lnTo>
                  <a:lnTo>
                    <a:pt x="480674" y="3201598"/>
                  </a:lnTo>
                  <a:lnTo>
                    <a:pt x="450413" y="3175149"/>
                  </a:lnTo>
                  <a:lnTo>
                    <a:pt x="427136" y="3147498"/>
                  </a:lnTo>
                  <a:lnTo>
                    <a:pt x="410841" y="3112633"/>
                  </a:lnTo>
                  <a:lnTo>
                    <a:pt x="398039" y="3072958"/>
                  </a:lnTo>
                  <a:lnTo>
                    <a:pt x="393384" y="3029676"/>
                  </a:lnTo>
                  <a:lnTo>
                    <a:pt x="398039" y="2981586"/>
                  </a:lnTo>
                  <a:lnTo>
                    <a:pt x="403859" y="2947924"/>
                  </a:lnTo>
                  <a:lnTo>
                    <a:pt x="412006" y="2910653"/>
                  </a:lnTo>
                  <a:lnTo>
                    <a:pt x="421316" y="2872182"/>
                  </a:lnTo>
                  <a:lnTo>
                    <a:pt x="424808" y="2834911"/>
                  </a:lnTo>
                  <a:lnTo>
                    <a:pt x="424808" y="2795237"/>
                  </a:lnTo>
                  <a:lnTo>
                    <a:pt x="414333" y="2760372"/>
                  </a:lnTo>
                  <a:lnTo>
                    <a:pt x="403859" y="2741136"/>
                  </a:lnTo>
                  <a:lnTo>
                    <a:pt x="385236" y="2723102"/>
                  </a:lnTo>
                  <a:lnTo>
                    <a:pt x="365452" y="2709877"/>
                  </a:lnTo>
                  <a:lnTo>
                    <a:pt x="344502" y="2699057"/>
                  </a:lnTo>
                  <a:lnTo>
                    <a:pt x="323552" y="2683427"/>
                  </a:lnTo>
                  <a:lnTo>
                    <a:pt x="307259" y="2666596"/>
                  </a:lnTo>
                  <a:lnTo>
                    <a:pt x="294455" y="2644956"/>
                  </a:lnTo>
                  <a:lnTo>
                    <a:pt x="289800" y="2620911"/>
                  </a:lnTo>
                  <a:lnTo>
                    <a:pt x="292128" y="2596866"/>
                  </a:lnTo>
                  <a:lnTo>
                    <a:pt x="300275" y="2574023"/>
                  </a:lnTo>
                  <a:lnTo>
                    <a:pt x="310750" y="2554786"/>
                  </a:lnTo>
                  <a:lnTo>
                    <a:pt x="317733" y="2535551"/>
                  </a:lnTo>
                  <a:lnTo>
                    <a:pt x="283982" y="2511505"/>
                  </a:lnTo>
                  <a:lnTo>
                    <a:pt x="260703" y="2487461"/>
                  </a:lnTo>
                  <a:lnTo>
                    <a:pt x="247901" y="2463416"/>
                  </a:lnTo>
                  <a:lnTo>
                    <a:pt x="245574" y="2436966"/>
                  </a:lnTo>
                  <a:lnTo>
                    <a:pt x="249066" y="2412922"/>
                  </a:lnTo>
                  <a:lnTo>
                    <a:pt x="258376" y="2386471"/>
                  </a:lnTo>
                  <a:lnTo>
                    <a:pt x="271178" y="2360023"/>
                  </a:lnTo>
                  <a:lnTo>
                    <a:pt x="285145" y="2333572"/>
                  </a:lnTo>
                  <a:lnTo>
                    <a:pt x="297948" y="2305921"/>
                  </a:lnTo>
                  <a:lnTo>
                    <a:pt x="310750" y="2279471"/>
                  </a:lnTo>
                  <a:lnTo>
                    <a:pt x="317733" y="2250617"/>
                  </a:lnTo>
                  <a:lnTo>
                    <a:pt x="294455" y="2228976"/>
                  </a:lnTo>
                  <a:lnTo>
                    <a:pt x="261868" y="2212145"/>
                  </a:lnTo>
                  <a:lnTo>
                    <a:pt x="225789" y="2196515"/>
                  </a:lnTo>
                  <a:lnTo>
                    <a:pt x="188545" y="2183290"/>
                  </a:lnTo>
                  <a:lnTo>
                    <a:pt x="150138" y="2170066"/>
                  </a:lnTo>
                  <a:lnTo>
                    <a:pt x="111731" y="2156841"/>
                  </a:lnTo>
                  <a:lnTo>
                    <a:pt x="75651" y="2141212"/>
                  </a:lnTo>
                  <a:lnTo>
                    <a:pt x="46554" y="2124381"/>
                  </a:lnTo>
                  <a:lnTo>
                    <a:pt x="20950" y="2100335"/>
                  </a:lnTo>
                  <a:lnTo>
                    <a:pt x="5820" y="2071482"/>
                  </a:lnTo>
                  <a:lnTo>
                    <a:pt x="0" y="2041425"/>
                  </a:lnTo>
                  <a:lnTo>
                    <a:pt x="4656" y="2012571"/>
                  </a:lnTo>
                  <a:lnTo>
                    <a:pt x="15130" y="1986122"/>
                  </a:lnTo>
                  <a:lnTo>
                    <a:pt x="31424" y="1964481"/>
                  </a:lnTo>
                  <a:lnTo>
                    <a:pt x="51209" y="1942841"/>
                  </a:lnTo>
                  <a:lnTo>
                    <a:pt x="69831" y="1924807"/>
                  </a:lnTo>
                  <a:lnTo>
                    <a:pt x="84961" y="1910380"/>
                  </a:lnTo>
                  <a:lnTo>
                    <a:pt x="129188" y="1857481"/>
                  </a:lnTo>
                  <a:lnTo>
                    <a:pt x="175742" y="1809391"/>
                  </a:lnTo>
                  <a:lnTo>
                    <a:pt x="222297" y="1761301"/>
                  </a:lnTo>
                  <a:lnTo>
                    <a:pt x="266523" y="1708402"/>
                  </a:lnTo>
                  <a:lnTo>
                    <a:pt x="308423" y="1656704"/>
                  </a:lnTo>
                  <a:lnTo>
                    <a:pt x="346829" y="1597795"/>
                  </a:lnTo>
                  <a:lnTo>
                    <a:pt x="378254" y="1534075"/>
                  </a:lnTo>
                  <a:lnTo>
                    <a:pt x="395711" y="1481176"/>
                  </a:lnTo>
                  <a:lnTo>
                    <a:pt x="401531" y="1429479"/>
                  </a:lnTo>
                  <a:lnTo>
                    <a:pt x="401531" y="1374175"/>
                  </a:lnTo>
                  <a:cubicBezTo>
                    <a:pt x="401143" y="1354538"/>
                    <a:pt x="400754" y="1334901"/>
                    <a:pt x="400367" y="1315264"/>
                  </a:cubicBezTo>
                  <a:lnTo>
                    <a:pt x="398039" y="1256355"/>
                  </a:lnTo>
                  <a:lnTo>
                    <a:pt x="400367" y="1192635"/>
                  </a:lnTo>
                  <a:lnTo>
                    <a:pt x="406186" y="1125309"/>
                  </a:lnTo>
                  <a:lnTo>
                    <a:pt x="471362" y="847589"/>
                  </a:lnTo>
                  <a:lnTo>
                    <a:pt x="512097" y="746600"/>
                  </a:lnTo>
                  <a:lnTo>
                    <a:pt x="560979" y="652824"/>
                  </a:lnTo>
                  <a:lnTo>
                    <a:pt x="618008" y="565059"/>
                  </a:lnTo>
                  <a:lnTo>
                    <a:pt x="683184" y="482103"/>
                  </a:lnTo>
                  <a:lnTo>
                    <a:pt x="755343" y="406361"/>
                  </a:lnTo>
                  <a:lnTo>
                    <a:pt x="833322" y="336631"/>
                  </a:lnTo>
                  <a:lnTo>
                    <a:pt x="918283" y="272912"/>
                  </a:lnTo>
                  <a:lnTo>
                    <a:pt x="1006736" y="216405"/>
                  </a:lnTo>
                  <a:lnTo>
                    <a:pt x="1102172" y="165911"/>
                  </a:lnTo>
                  <a:lnTo>
                    <a:pt x="1199936" y="123832"/>
                  </a:lnTo>
                  <a:lnTo>
                    <a:pt x="1298864" y="86563"/>
                  </a:lnTo>
                  <a:lnTo>
                    <a:pt x="1631727" y="1082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nvGrpSpPr>
            <p:cNvPr id="9" name="Group 8">
              <a:extLst>
                <a:ext uri="{FF2B5EF4-FFF2-40B4-BE49-F238E27FC236}">
                  <a16:creationId xmlns:a16="http://schemas.microsoft.com/office/drawing/2014/main" id="{3F7C7035-5F1B-4C77-B730-424AB094F28D}"/>
                </a:ext>
              </a:extLst>
            </p:cNvPr>
            <p:cNvGrpSpPr/>
            <p:nvPr/>
          </p:nvGrpSpPr>
          <p:grpSpPr>
            <a:xfrm>
              <a:off x="4023554" y="4019367"/>
              <a:ext cx="1008112" cy="734938"/>
              <a:chOff x="3509379" y="4293096"/>
              <a:chExt cx="1008112" cy="734938"/>
            </a:xfrm>
          </p:grpSpPr>
          <p:sp>
            <p:nvSpPr>
              <p:cNvPr id="11" name="Rounded Rectangle 10">
                <a:extLst>
                  <a:ext uri="{FF2B5EF4-FFF2-40B4-BE49-F238E27FC236}">
                    <a16:creationId xmlns:a16="http://schemas.microsoft.com/office/drawing/2014/main" id="{D01712F7-CEB8-4C93-84DB-52B85B3180E8}"/>
                  </a:ext>
                </a:extLst>
              </p:cNvPr>
              <p:cNvSpPr/>
              <p:nvPr/>
            </p:nvSpPr>
            <p:spPr>
              <a:xfrm>
                <a:off x="3509379" y="4293096"/>
                <a:ext cx="1008112" cy="180000"/>
              </a:xfrm>
              <a:prstGeom prst="roundRect">
                <a:avLst>
                  <a:gd name="adj" fmla="val 50000"/>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ounded Rectangle 13">
                <a:extLst>
                  <a:ext uri="{FF2B5EF4-FFF2-40B4-BE49-F238E27FC236}">
                    <a16:creationId xmlns:a16="http://schemas.microsoft.com/office/drawing/2014/main" id="{B33C049F-3F98-4469-A8A6-833E19324A53}"/>
                  </a:ext>
                </a:extLst>
              </p:cNvPr>
              <p:cNvSpPr/>
              <p:nvPr/>
            </p:nvSpPr>
            <p:spPr>
              <a:xfrm>
                <a:off x="3581435" y="4537695"/>
                <a:ext cx="864000" cy="180000"/>
              </a:xfrm>
              <a:prstGeom prst="roundRect">
                <a:avLst>
                  <a:gd name="adj" fmla="val 50000"/>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Chord 12">
                <a:extLst>
                  <a:ext uri="{FF2B5EF4-FFF2-40B4-BE49-F238E27FC236}">
                    <a16:creationId xmlns:a16="http://schemas.microsoft.com/office/drawing/2014/main" id="{10043205-493D-4CE9-89E6-B7D715DFAA76}"/>
                  </a:ext>
                </a:extLst>
              </p:cNvPr>
              <p:cNvSpPr/>
              <p:nvPr/>
            </p:nvSpPr>
            <p:spPr>
              <a:xfrm>
                <a:off x="3766973" y="4535109"/>
                <a:ext cx="492925" cy="492925"/>
              </a:xfrm>
              <a:prstGeom prst="chord">
                <a:avLst>
                  <a:gd name="adj1" fmla="val 21471232"/>
                  <a:gd name="adj2" fmla="val 10878117"/>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0" name="Freeform 18">
              <a:extLst>
                <a:ext uri="{FF2B5EF4-FFF2-40B4-BE49-F238E27FC236}">
                  <a16:creationId xmlns:a16="http://schemas.microsoft.com/office/drawing/2014/main" id="{76A7136C-8599-42B6-8AEE-EBB40B43FFB3}"/>
                </a:ext>
              </a:extLst>
            </p:cNvPr>
            <p:cNvSpPr>
              <a:spLocks/>
            </p:cNvSpPr>
            <p:nvPr/>
          </p:nvSpPr>
          <p:spPr bwMode="auto">
            <a:xfrm flipH="1">
              <a:off x="3560064" y="1971102"/>
              <a:ext cx="3243960" cy="3618138"/>
            </a:xfrm>
            <a:custGeom>
              <a:avLst/>
              <a:gdLst/>
              <a:ahLst/>
              <a:cxnLst/>
              <a:rect l="l" t="t" r="r" b="b"/>
              <a:pathLst>
                <a:path w="3243960" h="3618138">
                  <a:moveTo>
                    <a:pt x="1764407" y="0"/>
                  </a:moveTo>
                  <a:lnTo>
                    <a:pt x="1631727" y="10821"/>
                  </a:lnTo>
                  <a:lnTo>
                    <a:pt x="1298864" y="86563"/>
                  </a:lnTo>
                  <a:lnTo>
                    <a:pt x="1199936" y="123832"/>
                  </a:lnTo>
                  <a:lnTo>
                    <a:pt x="1102172" y="165911"/>
                  </a:lnTo>
                  <a:lnTo>
                    <a:pt x="1006736" y="216405"/>
                  </a:lnTo>
                  <a:lnTo>
                    <a:pt x="918283" y="272912"/>
                  </a:lnTo>
                  <a:lnTo>
                    <a:pt x="833322" y="336631"/>
                  </a:lnTo>
                  <a:lnTo>
                    <a:pt x="755343" y="406361"/>
                  </a:lnTo>
                  <a:lnTo>
                    <a:pt x="683184" y="482103"/>
                  </a:lnTo>
                  <a:lnTo>
                    <a:pt x="618008" y="565059"/>
                  </a:lnTo>
                  <a:lnTo>
                    <a:pt x="560979" y="652824"/>
                  </a:lnTo>
                  <a:lnTo>
                    <a:pt x="512097" y="746600"/>
                  </a:lnTo>
                  <a:lnTo>
                    <a:pt x="471362" y="847589"/>
                  </a:lnTo>
                  <a:lnTo>
                    <a:pt x="406186" y="1125309"/>
                  </a:lnTo>
                  <a:lnTo>
                    <a:pt x="400367" y="1192635"/>
                  </a:lnTo>
                  <a:lnTo>
                    <a:pt x="398039" y="1256355"/>
                  </a:lnTo>
                  <a:lnTo>
                    <a:pt x="400367" y="1315264"/>
                  </a:lnTo>
                  <a:cubicBezTo>
                    <a:pt x="400754" y="1334901"/>
                    <a:pt x="401143" y="1354538"/>
                    <a:pt x="401531" y="1374175"/>
                  </a:cubicBezTo>
                  <a:lnTo>
                    <a:pt x="401531" y="1429479"/>
                  </a:lnTo>
                  <a:lnTo>
                    <a:pt x="395711" y="1481176"/>
                  </a:lnTo>
                  <a:lnTo>
                    <a:pt x="378254" y="1534075"/>
                  </a:lnTo>
                  <a:lnTo>
                    <a:pt x="346829" y="1597795"/>
                  </a:lnTo>
                  <a:lnTo>
                    <a:pt x="308423" y="1656704"/>
                  </a:lnTo>
                  <a:lnTo>
                    <a:pt x="266523" y="1708402"/>
                  </a:lnTo>
                  <a:lnTo>
                    <a:pt x="222297" y="1761301"/>
                  </a:lnTo>
                  <a:lnTo>
                    <a:pt x="175742" y="1809391"/>
                  </a:lnTo>
                  <a:lnTo>
                    <a:pt x="129188" y="1857481"/>
                  </a:lnTo>
                  <a:lnTo>
                    <a:pt x="84961" y="1910380"/>
                  </a:lnTo>
                  <a:lnTo>
                    <a:pt x="69831" y="1924807"/>
                  </a:lnTo>
                  <a:lnTo>
                    <a:pt x="51209" y="1942841"/>
                  </a:lnTo>
                  <a:lnTo>
                    <a:pt x="31424" y="1964481"/>
                  </a:lnTo>
                  <a:lnTo>
                    <a:pt x="15130" y="1986122"/>
                  </a:lnTo>
                  <a:lnTo>
                    <a:pt x="4656" y="2012571"/>
                  </a:lnTo>
                  <a:lnTo>
                    <a:pt x="0" y="2041425"/>
                  </a:lnTo>
                  <a:lnTo>
                    <a:pt x="5820" y="2071482"/>
                  </a:lnTo>
                  <a:lnTo>
                    <a:pt x="20950" y="2100335"/>
                  </a:lnTo>
                  <a:lnTo>
                    <a:pt x="46554" y="2124381"/>
                  </a:lnTo>
                  <a:lnTo>
                    <a:pt x="75651" y="2141212"/>
                  </a:lnTo>
                  <a:lnTo>
                    <a:pt x="111731" y="2156841"/>
                  </a:lnTo>
                  <a:lnTo>
                    <a:pt x="150138" y="2170066"/>
                  </a:lnTo>
                  <a:lnTo>
                    <a:pt x="188545" y="2183290"/>
                  </a:lnTo>
                  <a:lnTo>
                    <a:pt x="225789" y="2196515"/>
                  </a:lnTo>
                  <a:lnTo>
                    <a:pt x="261868" y="2212145"/>
                  </a:lnTo>
                  <a:lnTo>
                    <a:pt x="294455" y="2228976"/>
                  </a:lnTo>
                  <a:lnTo>
                    <a:pt x="317733" y="2250617"/>
                  </a:lnTo>
                  <a:lnTo>
                    <a:pt x="310750" y="2279471"/>
                  </a:lnTo>
                  <a:lnTo>
                    <a:pt x="297948" y="2305921"/>
                  </a:lnTo>
                  <a:lnTo>
                    <a:pt x="285145" y="2333572"/>
                  </a:lnTo>
                  <a:lnTo>
                    <a:pt x="271178" y="2360023"/>
                  </a:lnTo>
                  <a:lnTo>
                    <a:pt x="258376" y="2386471"/>
                  </a:lnTo>
                  <a:lnTo>
                    <a:pt x="249066" y="2412922"/>
                  </a:lnTo>
                  <a:lnTo>
                    <a:pt x="245574" y="2436966"/>
                  </a:lnTo>
                  <a:lnTo>
                    <a:pt x="247901" y="2463416"/>
                  </a:lnTo>
                  <a:lnTo>
                    <a:pt x="260703" y="2487461"/>
                  </a:lnTo>
                  <a:lnTo>
                    <a:pt x="283982" y="2511505"/>
                  </a:lnTo>
                  <a:lnTo>
                    <a:pt x="317733" y="2535551"/>
                  </a:lnTo>
                  <a:lnTo>
                    <a:pt x="310750" y="2554786"/>
                  </a:lnTo>
                  <a:lnTo>
                    <a:pt x="300275" y="2574023"/>
                  </a:lnTo>
                  <a:lnTo>
                    <a:pt x="292128" y="2596866"/>
                  </a:lnTo>
                  <a:lnTo>
                    <a:pt x="289800" y="2620911"/>
                  </a:lnTo>
                  <a:lnTo>
                    <a:pt x="294455" y="2644956"/>
                  </a:lnTo>
                  <a:lnTo>
                    <a:pt x="307259" y="2666596"/>
                  </a:lnTo>
                  <a:lnTo>
                    <a:pt x="323552" y="2683427"/>
                  </a:lnTo>
                  <a:lnTo>
                    <a:pt x="344502" y="2699057"/>
                  </a:lnTo>
                  <a:lnTo>
                    <a:pt x="365452" y="2709877"/>
                  </a:lnTo>
                  <a:lnTo>
                    <a:pt x="385236" y="2723102"/>
                  </a:lnTo>
                  <a:lnTo>
                    <a:pt x="403859" y="2741136"/>
                  </a:lnTo>
                  <a:lnTo>
                    <a:pt x="414333" y="2760372"/>
                  </a:lnTo>
                  <a:lnTo>
                    <a:pt x="424808" y="2795237"/>
                  </a:lnTo>
                  <a:lnTo>
                    <a:pt x="424808" y="2834911"/>
                  </a:lnTo>
                  <a:lnTo>
                    <a:pt x="421316" y="2872182"/>
                  </a:lnTo>
                  <a:lnTo>
                    <a:pt x="412006" y="2910653"/>
                  </a:lnTo>
                  <a:lnTo>
                    <a:pt x="403859" y="2947924"/>
                  </a:lnTo>
                  <a:lnTo>
                    <a:pt x="398039" y="2981586"/>
                  </a:lnTo>
                  <a:lnTo>
                    <a:pt x="393384" y="3029676"/>
                  </a:lnTo>
                  <a:lnTo>
                    <a:pt x="398039" y="3072958"/>
                  </a:lnTo>
                  <a:lnTo>
                    <a:pt x="410841" y="3112633"/>
                  </a:lnTo>
                  <a:lnTo>
                    <a:pt x="427136" y="3147498"/>
                  </a:lnTo>
                  <a:lnTo>
                    <a:pt x="450413" y="3175149"/>
                  </a:lnTo>
                  <a:lnTo>
                    <a:pt x="480674" y="3201598"/>
                  </a:lnTo>
                  <a:lnTo>
                    <a:pt x="509769" y="3223240"/>
                  </a:lnTo>
                  <a:lnTo>
                    <a:pt x="543521" y="3241274"/>
                  </a:lnTo>
                  <a:lnTo>
                    <a:pt x="577273" y="3256902"/>
                  </a:lnTo>
                  <a:lnTo>
                    <a:pt x="611025" y="3265318"/>
                  </a:lnTo>
                  <a:lnTo>
                    <a:pt x="672709" y="3276139"/>
                  </a:lnTo>
                  <a:lnTo>
                    <a:pt x="737886" y="3280948"/>
                  </a:lnTo>
                  <a:lnTo>
                    <a:pt x="806552" y="3278543"/>
                  </a:lnTo>
                  <a:lnTo>
                    <a:pt x="874056" y="3271330"/>
                  </a:lnTo>
                  <a:lnTo>
                    <a:pt x="941560" y="3262914"/>
                  </a:lnTo>
                  <a:lnTo>
                    <a:pt x="1005573" y="3249689"/>
                  </a:lnTo>
                  <a:lnTo>
                    <a:pt x="1062602" y="3234059"/>
                  </a:lnTo>
                  <a:lnTo>
                    <a:pt x="1112647" y="3217228"/>
                  </a:lnTo>
                  <a:lnTo>
                    <a:pt x="1133597" y="3210015"/>
                  </a:lnTo>
                  <a:lnTo>
                    <a:pt x="1161529" y="3201598"/>
                  </a:lnTo>
                  <a:lnTo>
                    <a:pt x="1191790" y="3193183"/>
                  </a:lnTo>
                  <a:lnTo>
                    <a:pt x="1223213" y="3184767"/>
                  </a:lnTo>
                  <a:lnTo>
                    <a:pt x="1256965" y="3179958"/>
                  </a:lnTo>
                  <a:lnTo>
                    <a:pt x="1290717" y="3177554"/>
                  </a:lnTo>
                  <a:lnTo>
                    <a:pt x="1319814" y="3182363"/>
                  </a:lnTo>
                  <a:lnTo>
                    <a:pt x="1345419" y="3193183"/>
                  </a:lnTo>
                  <a:lnTo>
                    <a:pt x="1368696" y="3214824"/>
                  </a:lnTo>
                  <a:lnTo>
                    <a:pt x="1389645" y="3249689"/>
                  </a:lnTo>
                  <a:lnTo>
                    <a:pt x="1409430" y="3294173"/>
                  </a:lnTo>
                  <a:lnTo>
                    <a:pt x="1428052" y="3345869"/>
                  </a:lnTo>
                  <a:lnTo>
                    <a:pt x="1443182" y="3404780"/>
                  </a:lnTo>
                  <a:lnTo>
                    <a:pt x="1458312" y="3466094"/>
                  </a:lnTo>
                  <a:lnTo>
                    <a:pt x="1471115" y="3529813"/>
                  </a:lnTo>
                  <a:lnTo>
                    <a:pt x="1482754" y="3594736"/>
                  </a:lnTo>
                  <a:lnTo>
                    <a:pt x="1487029" y="3618138"/>
                  </a:lnTo>
                  <a:lnTo>
                    <a:pt x="3090086" y="3618138"/>
                  </a:lnTo>
                  <a:lnTo>
                    <a:pt x="3088874" y="3615173"/>
                  </a:lnTo>
                  <a:lnTo>
                    <a:pt x="3067926" y="3553859"/>
                  </a:lnTo>
                  <a:lnTo>
                    <a:pt x="3049304" y="3486532"/>
                  </a:lnTo>
                  <a:lnTo>
                    <a:pt x="3030682" y="3420409"/>
                  </a:lnTo>
                  <a:lnTo>
                    <a:pt x="3019039" y="3381117"/>
                  </a:lnTo>
                  <a:cubicBezTo>
                    <a:pt x="2916596" y="3085457"/>
                    <a:pt x="2189761" y="2865156"/>
                    <a:pt x="1581345" y="2720212"/>
                  </a:cubicBezTo>
                  <a:cubicBezTo>
                    <a:pt x="1045124" y="2571338"/>
                    <a:pt x="651082" y="2065638"/>
                    <a:pt x="651082" y="1464934"/>
                  </a:cubicBezTo>
                  <a:cubicBezTo>
                    <a:pt x="651082" y="745769"/>
                    <a:pt x="1018501" y="171149"/>
                    <a:pt x="1912553" y="162771"/>
                  </a:cubicBezTo>
                  <a:cubicBezTo>
                    <a:pt x="2250796" y="159602"/>
                    <a:pt x="2458856" y="294299"/>
                    <a:pt x="2635535" y="395564"/>
                  </a:cubicBezTo>
                  <a:lnTo>
                    <a:pt x="2633024" y="398652"/>
                  </a:lnTo>
                  <a:cubicBezTo>
                    <a:pt x="3097872" y="776605"/>
                    <a:pt x="3170184" y="1459033"/>
                    <a:pt x="2794867" y="1926012"/>
                  </a:cubicBezTo>
                  <a:lnTo>
                    <a:pt x="2957653" y="2056846"/>
                  </a:lnTo>
                  <a:cubicBezTo>
                    <a:pt x="3404939" y="1500322"/>
                    <a:pt x="3318761" y="687035"/>
                    <a:pt x="2764776" y="236609"/>
                  </a:cubicBezTo>
                  <a:lnTo>
                    <a:pt x="2763561" y="238103"/>
                  </a:lnTo>
                  <a:lnTo>
                    <a:pt x="2752521" y="230833"/>
                  </a:lnTo>
                  <a:lnTo>
                    <a:pt x="2653593" y="176731"/>
                  </a:lnTo>
                  <a:lnTo>
                    <a:pt x="2545354" y="131046"/>
                  </a:lnTo>
                  <a:lnTo>
                    <a:pt x="2433624" y="88967"/>
                  </a:lnTo>
                  <a:lnTo>
                    <a:pt x="2312583" y="56506"/>
                  </a:lnTo>
                  <a:lnTo>
                    <a:pt x="2185723" y="30056"/>
                  </a:lnTo>
                  <a:lnTo>
                    <a:pt x="2053042" y="12022"/>
                  </a:lnTo>
                  <a:lnTo>
                    <a:pt x="1913381" y="120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grpSp>
        <p:nvGrpSpPr>
          <p:cNvPr id="14" name="Group 13">
            <a:extLst>
              <a:ext uri="{FF2B5EF4-FFF2-40B4-BE49-F238E27FC236}">
                <a16:creationId xmlns:a16="http://schemas.microsoft.com/office/drawing/2014/main" id="{6452511E-D999-46CF-A13B-8985C724C614}"/>
              </a:ext>
            </a:extLst>
          </p:cNvPr>
          <p:cNvGrpSpPr/>
          <p:nvPr/>
        </p:nvGrpSpPr>
        <p:grpSpPr>
          <a:xfrm>
            <a:off x="8741621" y="2213573"/>
            <a:ext cx="2784012" cy="529522"/>
            <a:chOff x="-478737" y="1169262"/>
            <a:chExt cx="4449333" cy="529522"/>
          </a:xfrm>
        </p:grpSpPr>
        <p:sp>
          <p:nvSpPr>
            <p:cNvPr id="15" name="TextBox 14">
              <a:extLst>
                <a:ext uri="{FF2B5EF4-FFF2-40B4-BE49-F238E27FC236}">
                  <a16:creationId xmlns:a16="http://schemas.microsoft.com/office/drawing/2014/main" id="{DAC8610E-CFCB-45C3-96BE-04937F5D1E76}"/>
                </a:ext>
              </a:extLst>
            </p:cNvPr>
            <p:cNvSpPr txBox="1"/>
            <p:nvPr/>
          </p:nvSpPr>
          <p:spPr>
            <a:xfrm>
              <a:off x="-478737" y="1169262"/>
              <a:ext cx="4449333" cy="523220"/>
            </a:xfrm>
            <a:prstGeom prst="rect">
              <a:avLst/>
            </a:prstGeom>
            <a:noFill/>
          </p:spPr>
          <p:txBody>
            <a:bodyPr wrap="square" rtlCol="0" anchor="ctr">
              <a:spAutoFit/>
            </a:bodyPr>
            <a:lstStyle/>
            <a:p>
              <a:pPr algn="ctr"/>
              <a:r>
                <a:rPr lang="vi-VN" altLang="ko-KR" sz="2800" b="1" dirty="0">
                  <a:solidFill>
                    <a:schemeClr val="tx1">
                      <a:lumMod val="75000"/>
                      <a:lumOff val="25000"/>
                    </a:schemeClr>
                  </a:solidFill>
                  <a:cs typeface="Arial" pitchFamily="34" charset="0"/>
                </a:rPr>
                <a:t>Tính tương tác</a:t>
              </a:r>
              <a:endParaRPr lang="ko-KR" altLang="en-US" sz="28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30C10FE5-C25C-48B7-BCFD-76E2C4964244}"/>
                </a:ext>
              </a:extLst>
            </p:cNvPr>
            <p:cNvSpPr txBox="1"/>
            <p:nvPr/>
          </p:nvSpPr>
          <p:spPr>
            <a:xfrm>
              <a:off x="-478737" y="1391007"/>
              <a:ext cx="3988316" cy="307777"/>
            </a:xfrm>
            <a:prstGeom prst="rect">
              <a:avLst/>
            </a:prstGeom>
            <a:noFill/>
          </p:spPr>
          <p:txBody>
            <a:bodyPr wrap="square" rtlCol="0">
              <a:spAutoFit/>
            </a:bodyPr>
            <a:lstStyle/>
            <a:p>
              <a:pPr algn="ctr"/>
              <a:endParaRPr lang="en-US" altLang="ko-KR" sz="1400" dirty="0">
                <a:solidFill>
                  <a:schemeClr val="tx1">
                    <a:lumMod val="75000"/>
                    <a:lumOff val="25000"/>
                  </a:schemeClr>
                </a:solidFill>
                <a:cs typeface="Arial" pitchFamily="34" charset="0"/>
              </a:endParaRPr>
            </a:p>
          </p:txBody>
        </p:sp>
      </p:grpSp>
      <p:sp>
        <p:nvSpPr>
          <p:cNvPr id="17" name="Oval 16">
            <a:extLst>
              <a:ext uri="{FF2B5EF4-FFF2-40B4-BE49-F238E27FC236}">
                <a16:creationId xmlns:a16="http://schemas.microsoft.com/office/drawing/2014/main" id="{00049849-4849-4F68-BE26-3FB6273CCA28}"/>
              </a:ext>
            </a:extLst>
          </p:cNvPr>
          <p:cNvSpPr/>
          <p:nvPr/>
        </p:nvSpPr>
        <p:spPr>
          <a:xfrm>
            <a:off x="9787903" y="1572327"/>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sp>
        <p:nvSpPr>
          <p:cNvPr id="18" name="Rounded Rectangle 24">
            <a:extLst>
              <a:ext uri="{FF2B5EF4-FFF2-40B4-BE49-F238E27FC236}">
                <a16:creationId xmlns:a16="http://schemas.microsoft.com/office/drawing/2014/main" id="{23FD4401-13CD-470E-895D-436EF44DD147}"/>
              </a:ext>
            </a:extLst>
          </p:cNvPr>
          <p:cNvSpPr/>
          <p:nvPr/>
        </p:nvSpPr>
        <p:spPr>
          <a:xfrm>
            <a:off x="9928296" y="1746308"/>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TextBox 19">
            <a:extLst>
              <a:ext uri="{FF2B5EF4-FFF2-40B4-BE49-F238E27FC236}">
                <a16:creationId xmlns:a16="http://schemas.microsoft.com/office/drawing/2014/main" id="{16CFDEEF-6E21-4A86-AFEF-7376BD83C8F2}"/>
              </a:ext>
            </a:extLst>
          </p:cNvPr>
          <p:cNvSpPr txBox="1"/>
          <p:nvPr/>
        </p:nvSpPr>
        <p:spPr>
          <a:xfrm>
            <a:off x="8741621" y="4722432"/>
            <a:ext cx="2910528" cy="523220"/>
          </a:xfrm>
          <a:prstGeom prst="rect">
            <a:avLst/>
          </a:prstGeom>
          <a:noFill/>
        </p:spPr>
        <p:txBody>
          <a:bodyPr wrap="square" rtlCol="0" anchor="ctr">
            <a:spAutoFit/>
          </a:bodyPr>
          <a:lstStyle/>
          <a:p>
            <a:pPr algn="ctr"/>
            <a:r>
              <a:rPr lang="en-US" altLang="ko-KR" sz="2800" b="1" dirty="0" err="1">
                <a:solidFill>
                  <a:srgbClr val="404040"/>
                </a:solidFill>
                <a:cs typeface="Arial" pitchFamily="34" charset="0"/>
              </a:rPr>
              <a:t>Tính</a:t>
            </a:r>
            <a:r>
              <a:rPr lang="en-US" altLang="ko-KR" sz="2800" b="1" dirty="0">
                <a:solidFill>
                  <a:srgbClr val="404040"/>
                </a:solidFill>
                <a:cs typeface="Arial" pitchFamily="34" charset="0"/>
              </a:rPr>
              <a:t> </a:t>
            </a:r>
            <a:r>
              <a:rPr lang="en-US" altLang="ko-KR" sz="2800" b="1" dirty="0" err="1">
                <a:solidFill>
                  <a:srgbClr val="404040"/>
                </a:solidFill>
                <a:cs typeface="Arial" pitchFamily="34" charset="0"/>
              </a:rPr>
              <a:t>chính</a:t>
            </a:r>
            <a:r>
              <a:rPr lang="en-US" altLang="ko-KR" sz="2800" b="1" dirty="0">
                <a:solidFill>
                  <a:srgbClr val="404040"/>
                </a:solidFill>
                <a:cs typeface="Arial" pitchFamily="34" charset="0"/>
              </a:rPr>
              <a:t> </a:t>
            </a:r>
            <a:r>
              <a:rPr lang="en-US" altLang="ko-KR" sz="2800" b="1" dirty="0" err="1">
                <a:solidFill>
                  <a:srgbClr val="404040"/>
                </a:solidFill>
                <a:cs typeface="Arial" pitchFamily="34" charset="0"/>
              </a:rPr>
              <a:t>xác</a:t>
            </a:r>
            <a:endParaRPr lang="ko-KR" altLang="en-US" sz="2800" b="1" dirty="0">
              <a:solidFill>
                <a:srgbClr val="404040"/>
              </a:solidFill>
              <a:cs typeface="Arial" pitchFamily="34" charset="0"/>
            </a:endParaRPr>
          </a:p>
        </p:txBody>
      </p:sp>
      <p:sp>
        <p:nvSpPr>
          <p:cNvPr id="22" name="Oval 21">
            <a:extLst>
              <a:ext uri="{FF2B5EF4-FFF2-40B4-BE49-F238E27FC236}">
                <a16:creationId xmlns:a16="http://schemas.microsoft.com/office/drawing/2014/main" id="{EA7A5ADD-8B1C-4FF5-9A49-C4F5B0E8A660}"/>
              </a:ext>
            </a:extLst>
          </p:cNvPr>
          <p:cNvSpPr/>
          <p:nvPr/>
        </p:nvSpPr>
        <p:spPr>
          <a:xfrm>
            <a:off x="9787903" y="3888708"/>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sp>
        <p:nvSpPr>
          <p:cNvPr id="24" name="TextBox 23">
            <a:extLst>
              <a:ext uri="{FF2B5EF4-FFF2-40B4-BE49-F238E27FC236}">
                <a16:creationId xmlns:a16="http://schemas.microsoft.com/office/drawing/2014/main" id="{5B305E82-85DA-4D1C-8F82-6C2FEFD440C4}"/>
              </a:ext>
            </a:extLst>
          </p:cNvPr>
          <p:cNvSpPr txBox="1"/>
          <p:nvPr/>
        </p:nvSpPr>
        <p:spPr>
          <a:xfrm>
            <a:off x="840554" y="2280492"/>
            <a:ext cx="2654101" cy="523220"/>
          </a:xfrm>
          <a:prstGeom prst="rect">
            <a:avLst/>
          </a:prstGeom>
          <a:noFill/>
        </p:spPr>
        <p:txBody>
          <a:bodyPr wrap="square" rtlCol="0" anchor="ctr">
            <a:spAutoFit/>
          </a:bodyPr>
          <a:lstStyle/>
          <a:p>
            <a:pPr algn="ctr"/>
            <a:r>
              <a:rPr lang="en-US" altLang="ko-KR" sz="2800" b="1" dirty="0" err="1">
                <a:solidFill>
                  <a:schemeClr val="tx1">
                    <a:lumMod val="75000"/>
                    <a:lumOff val="25000"/>
                  </a:schemeClr>
                </a:solidFill>
                <a:cs typeface="Arial" pitchFamily="34" charset="0"/>
              </a:rPr>
              <a:t>Tính</a:t>
            </a: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linh</a:t>
            </a: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hoạt</a:t>
            </a:r>
            <a:endParaRPr lang="ko-KR" altLang="en-US" sz="2800" b="1" dirty="0">
              <a:solidFill>
                <a:schemeClr val="tx1">
                  <a:lumMod val="75000"/>
                  <a:lumOff val="25000"/>
                </a:schemeClr>
              </a:solidFill>
              <a:cs typeface="Arial" pitchFamily="34" charset="0"/>
            </a:endParaRPr>
          </a:p>
        </p:txBody>
      </p:sp>
      <p:sp>
        <p:nvSpPr>
          <p:cNvPr id="26" name="Oval 25">
            <a:extLst>
              <a:ext uri="{FF2B5EF4-FFF2-40B4-BE49-F238E27FC236}">
                <a16:creationId xmlns:a16="http://schemas.microsoft.com/office/drawing/2014/main" id="{ADDB96A4-5224-4635-970A-C297E383EE10}"/>
              </a:ext>
            </a:extLst>
          </p:cNvPr>
          <p:cNvSpPr/>
          <p:nvPr/>
        </p:nvSpPr>
        <p:spPr>
          <a:xfrm>
            <a:off x="1884509" y="1581219"/>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sp>
        <p:nvSpPr>
          <p:cNvPr id="28" name="TextBox 27">
            <a:extLst>
              <a:ext uri="{FF2B5EF4-FFF2-40B4-BE49-F238E27FC236}">
                <a16:creationId xmlns:a16="http://schemas.microsoft.com/office/drawing/2014/main" id="{660C30D1-F21B-49D0-BAA9-98005FD92E97}"/>
              </a:ext>
            </a:extLst>
          </p:cNvPr>
          <p:cNvSpPr txBox="1"/>
          <p:nvPr/>
        </p:nvSpPr>
        <p:spPr>
          <a:xfrm>
            <a:off x="796278" y="4604541"/>
            <a:ext cx="2654101" cy="523220"/>
          </a:xfrm>
          <a:prstGeom prst="rect">
            <a:avLst/>
          </a:prstGeom>
          <a:noFill/>
        </p:spPr>
        <p:txBody>
          <a:bodyPr wrap="square" rtlCol="0" anchor="ctr">
            <a:spAutoFit/>
          </a:bodyPr>
          <a:lstStyle/>
          <a:p>
            <a:pPr algn="ctr"/>
            <a:r>
              <a:rPr lang="en-US" altLang="ko-KR" sz="2800" b="1" dirty="0" err="1">
                <a:solidFill>
                  <a:schemeClr val="tx1">
                    <a:lumMod val="75000"/>
                    <a:lumOff val="25000"/>
                  </a:schemeClr>
                </a:solidFill>
                <a:cs typeface="Arial" pitchFamily="34" charset="0"/>
              </a:rPr>
              <a:t>Tính</a:t>
            </a: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đa</a:t>
            </a: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dạng</a:t>
            </a:r>
            <a:endParaRPr lang="ko-KR" altLang="en-US" sz="2800" b="1" dirty="0">
              <a:solidFill>
                <a:schemeClr val="tx1">
                  <a:lumMod val="75000"/>
                  <a:lumOff val="25000"/>
                </a:schemeClr>
              </a:solidFill>
              <a:cs typeface="Arial" pitchFamily="34" charset="0"/>
            </a:endParaRPr>
          </a:p>
        </p:txBody>
      </p:sp>
      <p:sp>
        <p:nvSpPr>
          <p:cNvPr id="30" name="Oval 29">
            <a:extLst>
              <a:ext uri="{FF2B5EF4-FFF2-40B4-BE49-F238E27FC236}">
                <a16:creationId xmlns:a16="http://schemas.microsoft.com/office/drawing/2014/main" id="{B6CF30B0-5494-4834-89D2-62FCB761512B}"/>
              </a:ext>
            </a:extLst>
          </p:cNvPr>
          <p:cNvSpPr/>
          <p:nvPr/>
        </p:nvSpPr>
        <p:spPr>
          <a:xfrm>
            <a:off x="1837905" y="3799980"/>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sp>
        <p:nvSpPr>
          <p:cNvPr id="31" name="Oval 21">
            <a:extLst>
              <a:ext uri="{FF2B5EF4-FFF2-40B4-BE49-F238E27FC236}">
                <a16:creationId xmlns:a16="http://schemas.microsoft.com/office/drawing/2014/main" id="{895FF4DC-99EB-4987-81C5-A50AE7F0EA41}"/>
              </a:ext>
            </a:extLst>
          </p:cNvPr>
          <p:cNvSpPr/>
          <p:nvPr/>
        </p:nvSpPr>
        <p:spPr>
          <a:xfrm rot="20700000">
            <a:off x="1952366" y="3926386"/>
            <a:ext cx="337277" cy="295599"/>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2" name="Pie 2">
            <a:extLst>
              <a:ext uri="{FF2B5EF4-FFF2-40B4-BE49-F238E27FC236}">
                <a16:creationId xmlns:a16="http://schemas.microsoft.com/office/drawing/2014/main" id="{DC5347CC-61F4-483C-A692-D14FEAD58663}"/>
              </a:ext>
            </a:extLst>
          </p:cNvPr>
          <p:cNvSpPr/>
          <p:nvPr/>
        </p:nvSpPr>
        <p:spPr>
          <a:xfrm>
            <a:off x="9901560" y="4005201"/>
            <a:ext cx="338883" cy="333208"/>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33" name="Donut 15">
            <a:extLst>
              <a:ext uri="{FF2B5EF4-FFF2-40B4-BE49-F238E27FC236}">
                <a16:creationId xmlns:a16="http://schemas.microsoft.com/office/drawing/2014/main" id="{3F1472E7-B90B-48D0-A48D-1FE9C3218613}"/>
              </a:ext>
            </a:extLst>
          </p:cNvPr>
          <p:cNvSpPr/>
          <p:nvPr/>
        </p:nvSpPr>
        <p:spPr>
          <a:xfrm>
            <a:off x="1987532" y="1671788"/>
            <a:ext cx="360149" cy="3576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34" name="Graphic 33">
            <a:extLst>
              <a:ext uri="{FF2B5EF4-FFF2-40B4-BE49-F238E27FC236}">
                <a16:creationId xmlns:a16="http://schemas.microsoft.com/office/drawing/2014/main" id="{EA9DF64B-3709-4045-8225-E2F437E83AA5}"/>
              </a:ext>
            </a:extLst>
          </p:cNvPr>
          <p:cNvGrpSpPr/>
          <p:nvPr/>
        </p:nvGrpSpPr>
        <p:grpSpPr>
          <a:xfrm>
            <a:off x="5408431" y="2377728"/>
            <a:ext cx="1373029" cy="1269683"/>
            <a:chOff x="7424910" y="2405641"/>
            <a:chExt cx="1771650" cy="1638300"/>
          </a:xfrm>
          <a:solidFill>
            <a:schemeClr val="accent4"/>
          </a:solidFill>
        </p:grpSpPr>
        <p:sp>
          <p:nvSpPr>
            <p:cNvPr id="35" name="Freeform: Shape 34">
              <a:extLst>
                <a:ext uri="{FF2B5EF4-FFF2-40B4-BE49-F238E27FC236}">
                  <a16:creationId xmlns:a16="http://schemas.microsoft.com/office/drawing/2014/main" id="{515535C6-8C0B-4095-A7BE-4ACD534AA53C}"/>
                </a:ext>
              </a:extLst>
            </p:cNvPr>
            <p:cNvSpPr/>
            <p:nvPr/>
          </p:nvSpPr>
          <p:spPr>
            <a:xfrm>
              <a:off x="7417766" y="2398092"/>
              <a:ext cx="885825" cy="1647825"/>
            </a:xfrm>
            <a:custGeom>
              <a:avLst/>
              <a:gdLst>
                <a:gd name="connsiteX0" fmla="*/ 749141 w 885825"/>
                <a:gd name="connsiteY0" fmla="*/ 1281042 h 1647825"/>
                <a:gd name="connsiteX1" fmla="*/ 858679 w 885825"/>
                <a:gd name="connsiteY1" fmla="*/ 1312474 h 1647825"/>
                <a:gd name="connsiteX2" fmla="*/ 858679 w 885825"/>
                <a:gd name="connsiteY2" fmla="*/ 1287709 h 1647825"/>
                <a:gd name="connsiteX3" fmla="*/ 861536 w 885825"/>
                <a:gd name="connsiteY3" fmla="*/ 1006722 h 1647825"/>
                <a:gd name="connsiteX4" fmla="*/ 855821 w 885825"/>
                <a:gd name="connsiteY4" fmla="*/ 975289 h 1647825"/>
                <a:gd name="connsiteX5" fmla="*/ 791051 w 885825"/>
                <a:gd name="connsiteY5" fmla="*/ 885754 h 1647825"/>
                <a:gd name="connsiteX6" fmla="*/ 770096 w 885825"/>
                <a:gd name="connsiteY6" fmla="*/ 880039 h 1647825"/>
                <a:gd name="connsiteX7" fmla="*/ 745331 w 885825"/>
                <a:gd name="connsiteY7" fmla="*/ 880039 h 1647825"/>
                <a:gd name="connsiteX8" fmla="*/ 718661 w 885825"/>
                <a:gd name="connsiteY8" fmla="*/ 884802 h 1647825"/>
                <a:gd name="connsiteX9" fmla="*/ 630079 w 885825"/>
                <a:gd name="connsiteY9" fmla="*/ 1042917 h 1647825"/>
                <a:gd name="connsiteX10" fmla="*/ 618649 w 885825"/>
                <a:gd name="connsiteY10" fmla="*/ 1060062 h 1647825"/>
                <a:gd name="connsiteX11" fmla="*/ 604361 w 885825"/>
                <a:gd name="connsiteY11" fmla="*/ 1049584 h 1647825"/>
                <a:gd name="connsiteX12" fmla="*/ 711041 w 885825"/>
                <a:gd name="connsiteY12" fmla="*/ 859084 h 1647825"/>
                <a:gd name="connsiteX13" fmla="*/ 737711 w 885825"/>
                <a:gd name="connsiteY13" fmla="*/ 854322 h 1647825"/>
                <a:gd name="connsiteX14" fmla="*/ 768191 w 885825"/>
                <a:gd name="connsiteY14" fmla="*/ 857179 h 1647825"/>
                <a:gd name="connsiteX15" fmla="*/ 846296 w 885825"/>
                <a:gd name="connsiteY15" fmla="*/ 891469 h 1647825"/>
                <a:gd name="connsiteX16" fmla="*/ 855821 w 885825"/>
                <a:gd name="connsiteY16" fmla="*/ 707637 h 1647825"/>
                <a:gd name="connsiteX17" fmla="*/ 856774 w 885825"/>
                <a:gd name="connsiteY17" fmla="*/ 681919 h 1647825"/>
                <a:gd name="connsiteX18" fmla="*/ 863441 w 885825"/>
                <a:gd name="connsiteY18" fmla="*/ 650487 h 1647825"/>
                <a:gd name="connsiteX19" fmla="*/ 868204 w 885825"/>
                <a:gd name="connsiteY19" fmla="*/ 619054 h 1647825"/>
                <a:gd name="connsiteX20" fmla="*/ 856774 w 885825"/>
                <a:gd name="connsiteY20" fmla="*/ 311397 h 1647825"/>
                <a:gd name="connsiteX21" fmla="*/ 856774 w 885825"/>
                <a:gd name="connsiteY21" fmla="*/ 280917 h 1647825"/>
                <a:gd name="connsiteX22" fmla="*/ 856774 w 885825"/>
                <a:gd name="connsiteY22" fmla="*/ 220909 h 1647825"/>
                <a:gd name="connsiteX23" fmla="*/ 854869 w 885825"/>
                <a:gd name="connsiteY23" fmla="*/ 221862 h 1647825"/>
                <a:gd name="connsiteX24" fmla="*/ 776764 w 885825"/>
                <a:gd name="connsiteY24" fmla="*/ 71367 h 1647825"/>
                <a:gd name="connsiteX25" fmla="*/ 750094 w 885825"/>
                <a:gd name="connsiteY25" fmla="*/ 50412 h 1647825"/>
                <a:gd name="connsiteX26" fmla="*/ 656749 w 885825"/>
                <a:gd name="connsiteY26" fmla="*/ 12312 h 1647825"/>
                <a:gd name="connsiteX27" fmla="*/ 623411 w 885825"/>
                <a:gd name="connsiteY27" fmla="*/ 8502 h 1647825"/>
                <a:gd name="connsiteX28" fmla="*/ 391954 w 885825"/>
                <a:gd name="connsiteY28" fmla="*/ 227577 h 1647825"/>
                <a:gd name="connsiteX29" fmla="*/ 405289 w 885825"/>
                <a:gd name="connsiteY29" fmla="*/ 253294 h 1647825"/>
                <a:gd name="connsiteX30" fmla="*/ 520541 w 885825"/>
                <a:gd name="connsiteY30" fmla="*/ 332352 h 1647825"/>
                <a:gd name="connsiteX31" fmla="*/ 551021 w 885825"/>
                <a:gd name="connsiteY31" fmla="*/ 335209 h 1647825"/>
                <a:gd name="connsiteX32" fmla="*/ 718661 w 885825"/>
                <a:gd name="connsiteY32" fmla="*/ 198049 h 1647825"/>
                <a:gd name="connsiteX33" fmla="*/ 722471 w 885825"/>
                <a:gd name="connsiteY33" fmla="*/ 163759 h 1647825"/>
                <a:gd name="connsiteX34" fmla="*/ 743426 w 885825"/>
                <a:gd name="connsiteY34" fmla="*/ 146614 h 1647825"/>
                <a:gd name="connsiteX35" fmla="*/ 758666 w 885825"/>
                <a:gd name="connsiteY35" fmla="*/ 164712 h 1647825"/>
                <a:gd name="connsiteX36" fmla="*/ 635794 w 885825"/>
                <a:gd name="connsiteY36" fmla="*/ 353307 h 1647825"/>
                <a:gd name="connsiteX37" fmla="*/ 708184 w 885825"/>
                <a:gd name="connsiteY37" fmla="*/ 407599 h 1647825"/>
                <a:gd name="connsiteX38" fmla="*/ 726281 w 885825"/>
                <a:gd name="connsiteY38" fmla="*/ 432364 h 1647825"/>
                <a:gd name="connsiteX39" fmla="*/ 757714 w 885825"/>
                <a:gd name="connsiteY39" fmla="*/ 584764 h 1647825"/>
                <a:gd name="connsiteX40" fmla="*/ 751046 w 885825"/>
                <a:gd name="connsiteY40" fmla="*/ 611434 h 1647825"/>
                <a:gd name="connsiteX41" fmla="*/ 741521 w 885825"/>
                <a:gd name="connsiteY41" fmla="*/ 637152 h 1647825"/>
                <a:gd name="connsiteX42" fmla="*/ 727234 w 885825"/>
                <a:gd name="connsiteY42" fmla="*/ 661917 h 1647825"/>
                <a:gd name="connsiteX43" fmla="*/ 687229 w 885825"/>
                <a:gd name="connsiteY43" fmla="*/ 706684 h 1647825"/>
                <a:gd name="connsiteX44" fmla="*/ 737711 w 885825"/>
                <a:gd name="connsiteY44" fmla="*/ 786694 h 1647825"/>
                <a:gd name="connsiteX45" fmla="*/ 760571 w 885825"/>
                <a:gd name="connsiteY45" fmla="*/ 796219 h 1647825"/>
                <a:gd name="connsiteX46" fmla="*/ 788194 w 885825"/>
                <a:gd name="connsiteY46" fmla="*/ 799077 h 1647825"/>
                <a:gd name="connsiteX47" fmla="*/ 783431 w 885825"/>
                <a:gd name="connsiteY47" fmla="*/ 835272 h 1647825"/>
                <a:gd name="connsiteX48" fmla="*/ 752951 w 885825"/>
                <a:gd name="connsiteY48" fmla="*/ 830509 h 1647825"/>
                <a:gd name="connsiteX49" fmla="*/ 724376 w 885825"/>
                <a:gd name="connsiteY49" fmla="*/ 820032 h 1647825"/>
                <a:gd name="connsiteX50" fmla="*/ 653891 w 885825"/>
                <a:gd name="connsiteY50" fmla="*/ 728592 h 1647825"/>
                <a:gd name="connsiteX51" fmla="*/ 381476 w 885825"/>
                <a:gd name="connsiteY51" fmla="*/ 658107 h 1647825"/>
                <a:gd name="connsiteX52" fmla="*/ 384334 w 885825"/>
                <a:gd name="connsiteY52" fmla="*/ 635247 h 1647825"/>
                <a:gd name="connsiteX53" fmla="*/ 411004 w 885825"/>
                <a:gd name="connsiteY53" fmla="*/ 639057 h 1647825"/>
                <a:gd name="connsiteX54" fmla="*/ 541496 w 885825"/>
                <a:gd name="connsiteY54" fmla="*/ 717162 h 1647825"/>
                <a:gd name="connsiteX55" fmla="*/ 552926 w 885825"/>
                <a:gd name="connsiteY55" fmla="*/ 716209 h 1647825"/>
                <a:gd name="connsiteX56" fmla="*/ 693896 w 885825"/>
                <a:gd name="connsiteY56" fmla="*/ 638104 h 1647825"/>
                <a:gd name="connsiteX57" fmla="*/ 710089 w 885825"/>
                <a:gd name="connsiteY57" fmla="*/ 608577 h 1647825"/>
                <a:gd name="connsiteX58" fmla="*/ 710089 w 885825"/>
                <a:gd name="connsiteY58" fmla="*/ 475227 h 1647825"/>
                <a:gd name="connsiteX59" fmla="*/ 693896 w 885825"/>
                <a:gd name="connsiteY59" fmla="*/ 445699 h 1647825"/>
                <a:gd name="connsiteX60" fmla="*/ 551974 w 885825"/>
                <a:gd name="connsiteY60" fmla="*/ 370452 h 1647825"/>
                <a:gd name="connsiteX61" fmla="*/ 532924 w 885825"/>
                <a:gd name="connsiteY61" fmla="*/ 368547 h 1647825"/>
                <a:gd name="connsiteX62" fmla="*/ 397669 w 885825"/>
                <a:gd name="connsiteY62" fmla="*/ 301872 h 1647825"/>
                <a:gd name="connsiteX63" fmla="*/ 371951 w 885825"/>
                <a:gd name="connsiteY63" fmla="*/ 293299 h 1647825"/>
                <a:gd name="connsiteX64" fmla="*/ 180499 w 885825"/>
                <a:gd name="connsiteY64" fmla="*/ 376167 h 1647825"/>
                <a:gd name="connsiteX65" fmla="*/ 175736 w 885825"/>
                <a:gd name="connsiteY65" fmla="*/ 505707 h 1647825"/>
                <a:gd name="connsiteX66" fmla="*/ 181451 w 885825"/>
                <a:gd name="connsiteY66" fmla="*/ 532377 h 1647825"/>
                <a:gd name="connsiteX67" fmla="*/ 202406 w 885825"/>
                <a:gd name="connsiteY67" fmla="*/ 580954 h 1647825"/>
                <a:gd name="connsiteX68" fmla="*/ 217646 w 885825"/>
                <a:gd name="connsiteY68" fmla="*/ 581907 h 1647825"/>
                <a:gd name="connsiteX69" fmla="*/ 239554 w 885825"/>
                <a:gd name="connsiteY69" fmla="*/ 580002 h 1647825"/>
                <a:gd name="connsiteX70" fmla="*/ 260509 w 885825"/>
                <a:gd name="connsiteY70" fmla="*/ 575239 h 1647825"/>
                <a:gd name="connsiteX71" fmla="*/ 344329 w 885825"/>
                <a:gd name="connsiteY71" fmla="*/ 490467 h 1647825"/>
                <a:gd name="connsiteX72" fmla="*/ 351949 w 885825"/>
                <a:gd name="connsiteY72" fmla="*/ 465702 h 1647825"/>
                <a:gd name="connsiteX73" fmla="*/ 361474 w 885825"/>
                <a:gd name="connsiteY73" fmla="*/ 415219 h 1647825"/>
                <a:gd name="connsiteX74" fmla="*/ 390049 w 885825"/>
                <a:gd name="connsiteY74" fmla="*/ 424744 h 1647825"/>
                <a:gd name="connsiteX75" fmla="*/ 325279 w 885825"/>
                <a:gd name="connsiteY75" fmla="*/ 580954 h 1647825"/>
                <a:gd name="connsiteX76" fmla="*/ 301466 w 885825"/>
                <a:gd name="connsiteY76" fmla="*/ 597147 h 1647825"/>
                <a:gd name="connsiteX77" fmla="*/ 218599 w 885825"/>
                <a:gd name="connsiteY77" fmla="*/ 618102 h 1647825"/>
                <a:gd name="connsiteX78" fmla="*/ 145256 w 885825"/>
                <a:gd name="connsiteY78" fmla="*/ 600957 h 1647825"/>
                <a:gd name="connsiteX79" fmla="*/ 7144 w 885825"/>
                <a:gd name="connsiteY79" fmla="*/ 817174 h 1647825"/>
                <a:gd name="connsiteX80" fmla="*/ 164306 w 885825"/>
                <a:gd name="connsiteY80" fmla="*/ 1041964 h 1647825"/>
                <a:gd name="connsiteX81" fmla="*/ 174784 w 885825"/>
                <a:gd name="connsiteY81" fmla="*/ 1041964 h 1647825"/>
                <a:gd name="connsiteX82" fmla="*/ 346234 w 885825"/>
                <a:gd name="connsiteY82" fmla="*/ 870514 h 1647825"/>
                <a:gd name="connsiteX83" fmla="*/ 367189 w 885825"/>
                <a:gd name="connsiteY83" fmla="*/ 853369 h 1647825"/>
                <a:gd name="connsiteX84" fmla="*/ 382429 w 885825"/>
                <a:gd name="connsiteY84" fmla="*/ 871467 h 1647825"/>
                <a:gd name="connsiteX85" fmla="*/ 346234 w 885825"/>
                <a:gd name="connsiteY85" fmla="*/ 987672 h 1647825"/>
                <a:gd name="connsiteX86" fmla="*/ 350044 w 885825"/>
                <a:gd name="connsiteY86" fmla="*/ 1021009 h 1647825"/>
                <a:gd name="connsiteX87" fmla="*/ 360521 w 885825"/>
                <a:gd name="connsiteY87" fmla="*/ 1052442 h 1647825"/>
                <a:gd name="connsiteX88" fmla="*/ 451009 w 885825"/>
                <a:gd name="connsiteY88" fmla="*/ 1141024 h 1647825"/>
                <a:gd name="connsiteX89" fmla="*/ 482441 w 885825"/>
                <a:gd name="connsiteY89" fmla="*/ 1150549 h 1647825"/>
                <a:gd name="connsiteX90" fmla="*/ 516731 w 885825"/>
                <a:gd name="connsiteY90" fmla="*/ 1154359 h 1647825"/>
                <a:gd name="connsiteX91" fmla="*/ 688181 w 885825"/>
                <a:gd name="connsiteY91" fmla="*/ 982909 h 1647825"/>
                <a:gd name="connsiteX92" fmla="*/ 709136 w 885825"/>
                <a:gd name="connsiteY92" fmla="*/ 965764 h 1647825"/>
                <a:gd name="connsiteX93" fmla="*/ 724376 w 885825"/>
                <a:gd name="connsiteY93" fmla="*/ 983862 h 1647825"/>
                <a:gd name="connsiteX94" fmla="*/ 721519 w 885825"/>
                <a:gd name="connsiteY94" fmla="*/ 1017199 h 1647825"/>
                <a:gd name="connsiteX95" fmla="*/ 684371 w 885825"/>
                <a:gd name="connsiteY95" fmla="*/ 1105782 h 1647825"/>
                <a:gd name="connsiteX96" fmla="*/ 663416 w 885825"/>
                <a:gd name="connsiteY96" fmla="*/ 1129595 h 1647825"/>
                <a:gd name="connsiteX97" fmla="*/ 517684 w 885825"/>
                <a:gd name="connsiteY97" fmla="*/ 1189602 h 1647825"/>
                <a:gd name="connsiteX98" fmla="*/ 488156 w 885825"/>
                <a:gd name="connsiteY98" fmla="*/ 1187697 h 1647825"/>
                <a:gd name="connsiteX99" fmla="*/ 459581 w 885825"/>
                <a:gd name="connsiteY99" fmla="*/ 1181982 h 1647825"/>
                <a:gd name="connsiteX100" fmla="*/ 315754 w 885825"/>
                <a:gd name="connsiteY100" fmla="*/ 1023867 h 1647825"/>
                <a:gd name="connsiteX101" fmla="*/ 172879 w 885825"/>
                <a:gd name="connsiteY101" fmla="*/ 1185792 h 1647825"/>
                <a:gd name="connsiteX102" fmla="*/ 341471 w 885825"/>
                <a:gd name="connsiteY102" fmla="*/ 1345812 h 1647825"/>
                <a:gd name="connsiteX103" fmla="*/ 373856 w 885825"/>
                <a:gd name="connsiteY103" fmla="*/ 1348670 h 1647825"/>
                <a:gd name="connsiteX104" fmla="*/ 386239 w 885825"/>
                <a:gd name="connsiteY104" fmla="*/ 1348670 h 1647825"/>
                <a:gd name="connsiteX105" fmla="*/ 383381 w 885825"/>
                <a:gd name="connsiteY105" fmla="*/ 1369624 h 1647825"/>
                <a:gd name="connsiteX106" fmla="*/ 382429 w 885825"/>
                <a:gd name="connsiteY106" fmla="*/ 1391532 h 1647825"/>
                <a:gd name="connsiteX107" fmla="*/ 527209 w 885825"/>
                <a:gd name="connsiteY107" fmla="*/ 1625847 h 1647825"/>
                <a:gd name="connsiteX108" fmla="*/ 558641 w 885825"/>
                <a:gd name="connsiteY108" fmla="*/ 1636324 h 1647825"/>
                <a:gd name="connsiteX109" fmla="*/ 756761 w 885825"/>
                <a:gd name="connsiteY109" fmla="*/ 1596320 h 1647825"/>
                <a:gd name="connsiteX110" fmla="*/ 777716 w 885825"/>
                <a:gd name="connsiteY110" fmla="*/ 1584890 h 1647825"/>
                <a:gd name="connsiteX111" fmla="*/ 858679 w 885825"/>
                <a:gd name="connsiteY111" fmla="*/ 1491545 h 1647825"/>
                <a:gd name="connsiteX112" fmla="*/ 791051 w 885825"/>
                <a:gd name="connsiteY112" fmla="*/ 1321999 h 1647825"/>
                <a:gd name="connsiteX113" fmla="*/ 771049 w 885825"/>
                <a:gd name="connsiteY113" fmla="*/ 1318190 h 1647825"/>
                <a:gd name="connsiteX114" fmla="*/ 750094 w 885825"/>
                <a:gd name="connsiteY114" fmla="*/ 1317237 h 1647825"/>
                <a:gd name="connsiteX115" fmla="*/ 608171 w 885825"/>
                <a:gd name="connsiteY115" fmla="*/ 1392484 h 1647825"/>
                <a:gd name="connsiteX116" fmla="*/ 591979 w 885825"/>
                <a:gd name="connsiteY116" fmla="*/ 1422012 h 1647825"/>
                <a:gd name="connsiteX117" fmla="*/ 576739 w 885825"/>
                <a:gd name="connsiteY117" fmla="*/ 1497259 h 1647825"/>
                <a:gd name="connsiteX118" fmla="*/ 552926 w 885825"/>
                <a:gd name="connsiteY118" fmla="*/ 1501070 h 1647825"/>
                <a:gd name="connsiteX119" fmla="*/ 546259 w 885825"/>
                <a:gd name="connsiteY119" fmla="*/ 1447729 h 1647825"/>
                <a:gd name="connsiteX120" fmla="*/ 552926 w 885825"/>
                <a:gd name="connsiteY120" fmla="*/ 1422965 h 1647825"/>
                <a:gd name="connsiteX121" fmla="*/ 565309 w 885825"/>
                <a:gd name="connsiteY121" fmla="*/ 1393437 h 1647825"/>
                <a:gd name="connsiteX122" fmla="*/ 749141 w 885825"/>
                <a:gd name="connsiteY122" fmla="*/ 1281042 h 1647825"/>
                <a:gd name="connsiteX123" fmla="*/ 164306 w 885825"/>
                <a:gd name="connsiteY123" fmla="*/ 969574 h 1647825"/>
                <a:gd name="connsiteX124" fmla="*/ 140494 w 885825"/>
                <a:gd name="connsiteY124" fmla="*/ 968622 h 1647825"/>
                <a:gd name="connsiteX125" fmla="*/ 118586 w 885825"/>
                <a:gd name="connsiteY125" fmla="*/ 678109 h 1647825"/>
                <a:gd name="connsiteX126" fmla="*/ 133826 w 885825"/>
                <a:gd name="connsiteY126" fmla="*/ 661917 h 1647825"/>
                <a:gd name="connsiteX127" fmla="*/ 134779 w 885825"/>
                <a:gd name="connsiteY127" fmla="*/ 661917 h 1647825"/>
                <a:gd name="connsiteX128" fmla="*/ 153829 w 885825"/>
                <a:gd name="connsiteY128" fmla="*/ 691444 h 1647825"/>
                <a:gd name="connsiteX129" fmla="*/ 153829 w 885825"/>
                <a:gd name="connsiteY129" fmla="*/ 692397 h 1647825"/>
                <a:gd name="connsiteX130" fmla="*/ 146209 w 885825"/>
                <a:gd name="connsiteY130" fmla="*/ 700969 h 1647825"/>
                <a:gd name="connsiteX131" fmla="*/ 165259 w 885825"/>
                <a:gd name="connsiteY131" fmla="*/ 942904 h 1647825"/>
                <a:gd name="connsiteX132" fmla="*/ 164306 w 885825"/>
                <a:gd name="connsiteY132" fmla="*/ 969574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749141" y="1281042"/>
                  </a:moveTo>
                  <a:cubicBezTo>
                    <a:pt x="789146" y="1281042"/>
                    <a:pt x="827246" y="1292472"/>
                    <a:pt x="858679" y="1312474"/>
                  </a:cubicBezTo>
                  <a:cubicBezTo>
                    <a:pt x="858679" y="1312474"/>
                    <a:pt x="858679" y="1302949"/>
                    <a:pt x="858679" y="1287709"/>
                  </a:cubicBezTo>
                  <a:cubicBezTo>
                    <a:pt x="874871" y="1196270"/>
                    <a:pt x="875824" y="1101972"/>
                    <a:pt x="861536" y="1006722"/>
                  </a:cubicBezTo>
                  <a:cubicBezTo>
                    <a:pt x="859631" y="996244"/>
                    <a:pt x="857726" y="985767"/>
                    <a:pt x="855821" y="975289"/>
                  </a:cubicBezTo>
                  <a:cubicBezTo>
                    <a:pt x="847249" y="938142"/>
                    <a:pt x="828199" y="900042"/>
                    <a:pt x="791051" y="885754"/>
                  </a:cubicBezTo>
                  <a:cubicBezTo>
                    <a:pt x="784384" y="882897"/>
                    <a:pt x="777716" y="880992"/>
                    <a:pt x="770096" y="880039"/>
                  </a:cubicBezTo>
                  <a:cubicBezTo>
                    <a:pt x="762476" y="879087"/>
                    <a:pt x="753904" y="879087"/>
                    <a:pt x="745331" y="880039"/>
                  </a:cubicBezTo>
                  <a:cubicBezTo>
                    <a:pt x="736759" y="880992"/>
                    <a:pt x="727234" y="881944"/>
                    <a:pt x="718661" y="884802"/>
                  </a:cubicBezTo>
                  <a:cubicBezTo>
                    <a:pt x="651034" y="903852"/>
                    <a:pt x="611029" y="975289"/>
                    <a:pt x="630079" y="1042917"/>
                  </a:cubicBezTo>
                  <a:cubicBezTo>
                    <a:pt x="631984" y="1050537"/>
                    <a:pt x="627221" y="1059109"/>
                    <a:pt x="618649" y="1060062"/>
                  </a:cubicBezTo>
                  <a:cubicBezTo>
                    <a:pt x="611981" y="1061014"/>
                    <a:pt x="606266" y="1056252"/>
                    <a:pt x="604361" y="1049584"/>
                  </a:cubicBezTo>
                  <a:cubicBezTo>
                    <a:pt x="581501" y="967669"/>
                    <a:pt x="629126" y="881944"/>
                    <a:pt x="711041" y="859084"/>
                  </a:cubicBezTo>
                  <a:cubicBezTo>
                    <a:pt x="719614" y="856227"/>
                    <a:pt x="729139" y="855274"/>
                    <a:pt x="737711" y="854322"/>
                  </a:cubicBezTo>
                  <a:cubicBezTo>
                    <a:pt x="748189" y="854322"/>
                    <a:pt x="758666" y="855274"/>
                    <a:pt x="768191" y="857179"/>
                  </a:cubicBezTo>
                  <a:cubicBezTo>
                    <a:pt x="798671" y="853369"/>
                    <a:pt x="817721" y="891469"/>
                    <a:pt x="846296" y="891469"/>
                  </a:cubicBezTo>
                  <a:cubicBezTo>
                    <a:pt x="827246" y="834319"/>
                    <a:pt x="855821" y="767644"/>
                    <a:pt x="855821" y="707637"/>
                  </a:cubicBezTo>
                  <a:cubicBezTo>
                    <a:pt x="856774" y="699064"/>
                    <a:pt x="856774" y="690492"/>
                    <a:pt x="856774" y="681919"/>
                  </a:cubicBezTo>
                  <a:cubicBezTo>
                    <a:pt x="859631" y="671442"/>
                    <a:pt x="861536" y="660964"/>
                    <a:pt x="863441" y="650487"/>
                  </a:cubicBezTo>
                  <a:cubicBezTo>
                    <a:pt x="865346" y="640009"/>
                    <a:pt x="866299" y="629532"/>
                    <a:pt x="868204" y="619054"/>
                  </a:cubicBezTo>
                  <a:cubicBezTo>
                    <a:pt x="893921" y="510469"/>
                    <a:pt x="865346" y="415219"/>
                    <a:pt x="856774" y="311397"/>
                  </a:cubicBezTo>
                  <a:cubicBezTo>
                    <a:pt x="856774" y="300919"/>
                    <a:pt x="856774" y="290442"/>
                    <a:pt x="856774" y="280917"/>
                  </a:cubicBezTo>
                  <a:cubicBezTo>
                    <a:pt x="856774" y="243769"/>
                    <a:pt x="856774" y="220909"/>
                    <a:pt x="856774" y="220909"/>
                  </a:cubicBezTo>
                  <a:lnTo>
                    <a:pt x="854869" y="221862"/>
                  </a:lnTo>
                  <a:cubicBezTo>
                    <a:pt x="848201" y="162807"/>
                    <a:pt x="819626" y="109467"/>
                    <a:pt x="776764" y="71367"/>
                  </a:cubicBezTo>
                  <a:cubicBezTo>
                    <a:pt x="768191" y="63747"/>
                    <a:pt x="759619" y="57079"/>
                    <a:pt x="750094" y="50412"/>
                  </a:cubicBezTo>
                  <a:cubicBezTo>
                    <a:pt x="721519" y="31362"/>
                    <a:pt x="690086" y="18027"/>
                    <a:pt x="656749" y="12312"/>
                  </a:cubicBezTo>
                  <a:cubicBezTo>
                    <a:pt x="645319" y="10407"/>
                    <a:pt x="634841" y="9454"/>
                    <a:pt x="623411" y="8502"/>
                  </a:cubicBezTo>
                  <a:cubicBezTo>
                    <a:pt x="502444" y="-4833"/>
                    <a:pt x="359569" y="80892"/>
                    <a:pt x="391954" y="227577"/>
                  </a:cubicBezTo>
                  <a:cubicBezTo>
                    <a:pt x="395764" y="236149"/>
                    <a:pt x="399574" y="244722"/>
                    <a:pt x="405289" y="253294"/>
                  </a:cubicBezTo>
                  <a:cubicBezTo>
                    <a:pt x="427196" y="290442"/>
                    <a:pt x="474821" y="328542"/>
                    <a:pt x="520541" y="332352"/>
                  </a:cubicBezTo>
                  <a:cubicBezTo>
                    <a:pt x="530066" y="334257"/>
                    <a:pt x="540544" y="335209"/>
                    <a:pt x="551021" y="335209"/>
                  </a:cubicBezTo>
                  <a:cubicBezTo>
                    <a:pt x="633889" y="335209"/>
                    <a:pt x="702469" y="276154"/>
                    <a:pt x="718661" y="198049"/>
                  </a:cubicBezTo>
                  <a:cubicBezTo>
                    <a:pt x="720566" y="186619"/>
                    <a:pt x="722471" y="175189"/>
                    <a:pt x="722471" y="163759"/>
                  </a:cubicBezTo>
                  <a:cubicBezTo>
                    <a:pt x="722471" y="153282"/>
                    <a:pt x="731996" y="144709"/>
                    <a:pt x="743426" y="146614"/>
                  </a:cubicBezTo>
                  <a:cubicBezTo>
                    <a:pt x="751999" y="147567"/>
                    <a:pt x="758666" y="156139"/>
                    <a:pt x="758666" y="164712"/>
                  </a:cubicBezTo>
                  <a:cubicBezTo>
                    <a:pt x="758666" y="248532"/>
                    <a:pt x="708184" y="320922"/>
                    <a:pt x="635794" y="353307"/>
                  </a:cubicBezTo>
                  <a:cubicBezTo>
                    <a:pt x="664369" y="365689"/>
                    <a:pt x="689134" y="384739"/>
                    <a:pt x="708184" y="407599"/>
                  </a:cubicBezTo>
                  <a:cubicBezTo>
                    <a:pt x="714851" y="415219"/>
                    <a:pt x="720566" y="423792"/>
                    <a:pt x="726281" y="432364"/>
                  </a:cubicBezTo>
                  <a:cubicBezTo>
                    <a:pt x="771049" y="473322"/>
                    <a:pt x="761524" y="530472"/>
                    <a:pt x="757714" y="584764"/>
                  </a:cubicBezTo>
                  <a:cubicBezTo>
                    <a:pt x="755809" y="593337"/>
                    <a:pt x="753904" y="602862"/>
                    <a:pt x="751046" y="611434"/>
                  </a:cubicBezTo>
                  <a:cubicBezTo>
                    <a:pt x="748189" y="620007"/>
                    <a:pt x="745331" y="628579"/>
                    <a:pt x="741521" y="637152"/>
                  </a:cubicBezTo>
                  <a:cubicBezTo>
                    <a:pt x="737711" y="645724"/>
                    <a:pt x="732949" y="654297"/>
                    <a:pt x="727234" y="661917"/>
                  </a:cubicBezTo>
                  <a:cubicBezTo>
                    <a:pt x="716756" y="678109"/>
                    <a:pt x="703421" y="693349"/>
                    <a:pt x="687229" y="706684"/>
                  </a:cubicBezTo>
                  <a:cubicBezTo>
                    <a:pt x="689134" y="740974"/>
                    <a:pt x="709136" y="771454"/>
                    <a:pt x="737711" y="786694"/>
                  </a:cubicBezTo>
                  <a:cubicBezTo>
                    <a:pt x="744379" y="790504"/>
                    <a:pt x="752951" y="794314"/>
                    <a:pt x="760571" y="796219"/>
                  </a:cubicBezTo>
                  <a:cubicBezTo>
                    <a:pt x="771049" y="791457"/>
                    <a:pt x="780574" y="794314"/>
                    <a:pt x="788194" y="799077"/>
                  </a:cubicBezTo>
                  <a:cubicBezTo>
                    <a:pt x="810101" y="816222"/>
                    <a:pt x="800576" y="825747"/>
                    <a:pt x="783431" y="835272"/>
                  </a:cubicBezTo>
                  <a:cubicBezTo>
                    <a:pt x="773906" y="838129"/>
                    <a:pt x="762476" y="837177"/>
                    <a:pt x="752951" y="830509"/>
                  </a:cubicBezTo>
                  <a:cubicBezTo>
                    <a:pt x="743426" y="827652"/>
                    <a:pt x="733901" y="824794"/>
                    <a:pt x="724376" y="820032"/>
                  </a:cubicBezTo>
                  <a:cubicBezTo>
                    <a:pt x="689134" y="801934"/>
                    <a:pt x="662464" y="768597"/>
                    <a:pt x="653891" y="728592"/>
                  </a:cubicBezTo>
                  <a:cubicBezTo>
                    <a:pt x="559594" y="780027"/>
                    <a:pt x="439579" y="750499"/>
                    <a:pt x="381476" y="658107"/>
                  </a:cubicBezTo>
                  <a:cubicBezTo>
                    <a:pt x="376714" y="650487"/>
                    <a:pt x="377666" y="640962"/>
                    <a:pt x="384334" y="635247"/>
                  </a:cubicBezTo>
                  <a:cubicBezTo>
                    <a:pt x="392906" y="627627"/>
                    <a:pt x="405289" y="629532"/>
                    <a:pt x="411004" y="639057"/>
                  </a:cubicBezTo>
                  <a:cubicBezTo>
                    <a:pt x="440531" y="685729"/>
                    <a:pt x="490061" y="713352"/>
                    <a:pt x="541496" y="717162"/>
                  </a:cubicBezTo>
                  <a:cubicBezTo>
                    <a:pt x="545306" y="715257"/>
                    <a:pt x="548164" y="716209"/>
                    <a:pt x="552926" y="716209"/>
                  </a:cubicBezTo>
                  <a:cubicBezTo>
                    <a:pt x="611981" y="716209"/>
                    <a:pt x="663416" y="684777"/>
                    <a:pt x="693896" y="638104"/>
                  </a:cubicBezTo>
                  <a:cubicBezTo>
                    <a:pt x="699611" y="628579"/>
                    <a:pt x="705326" y="619054"/>
                    <a:pt x="710089" y="608577"/>
                  </a:cubicBezTo>
                  <a:cubicBezTo>
                    <a:pt x="732949" y="557142"/>
                    <a:pt x="723424" y="519042"/>
                    <a:pt x="710089" y="475227"/>
                  </a:cubicBezTo>
                  <a:cubicBezTo>
                    <a:pt x="705326" y="464749"/>
                    <a:pt x="700564" y="455224"/>
                    <a:pt x="693896" y="445699"/>
                  </a:cubicBezTo>
                  <a:cubicBezTo>
                    <a:pt x="663416" y="399979"/>
                    <a:pt x="611029" y="370452"/>
                    <a:pt x="551974" y="370452"/>
                  </a:cubicBezTo>
                  <a:cubicBezTo>
                    <a:pt x="546259" y="370452"/>
                    <a:pt x="539591" y="369499"/>
                    <a:pt x="532924" y="368547"/>
                  </a:cubicBezTo>
                  <a:cubicBezTo>
                    <a:pt x="485299" y="347592"/>
                    <a:pt x="440531" y="319017"/>
                    <a:pt x="397669" y="301872"/>
                  </a:cubicBezTo>
                  <a:cubicBezTo>
                    <a:pt x="389096" y="298062"/>
                    <a:pt x="380524" y="295204"/>
                    <a:pt x="371951" y="293299"/>
                  </a:cubicBezTo>
                  <a:cubicBezTo>
                    <a:pt x="294799" y="280917"/>
                    <a:pt x="209074" y="299967"/>
                    <a:pt x="180499" y="376167"/>
                  </a:cubicBezTo>
                  <a:cubicBezTo>
                    <a:pt x="170974" y="423792"/>
                    <a:pt x="161449" y="461892"/>
                    <a:pt x="175736" y="505707"/>
                  </a:cubicBezTo>
                  <a:cubicBezTo>
                    <a:pt x="177641" y="515232"/>
                    <a:pt x="179546" y="523804"/>
                    <a:pt x="181451" y="532377"/>
                  </a:cubicBezTo>
                  <a:cubicBezTo>
                    <a:pt x="186214" y="549522"/>
                    <a:pt x="193834" y="565714"/>
                    <a:pt x="202406" y="580954"/>
                  </a:cubicBezTo>
                  <a:cubicBezTo>
                    <a:pt x="207169" y="581907"/>
                    <a:pt x="211931" y="581907"/>
                    <a:pt x="217646" y="581907"/>
                  </a:cubicBezTo>
                  <a:cubicBezTo>
                    <a:pt x="225266" y="581907"/>
                    <a:pt x="231934" y="580954"/>
                    <a:pt x="239554" y="580002"/>
                  </a:cubicBezTo>
                  <a:cubicBezTo>
                    <a:pt x="247174" y="579049"/>
                    <a:pt x="253841" y="577144"/>
                    <a:pt x="260509" y="575239"/>
                  </a:cubicBezTo>
                  <a:cubicBezTo>
                    <a:pt x="305276" y="563809"/>
                    <a:pt x="330041" y="530472"/>
                    <a:pt x="344329" y="490467"/>
                  </a:cubicBezTo>
                  <a:cubicBezTo>
                    <a:pt x="347186" y="482847"/>
                    <a:pt x="350044" y="474274"/>
                    <a:pt x="351949" y="465702"/>
                  </a:cubicBezTo>
                  <a:cubicBezTo>
                    <a:pt x="361474" y="443794"/>
                    <a:pt x="361474" y="434269"/>
                    <a:pt x="361474" y="415219"/>
                  </a:cubicBezTo>
                  <a:cubicBezTo>
                    <a:pt x="370999" y="415219"/>
                    <a:pt x="390049" y="415219"/>
                    <a:pt x="390049" y="424744"/>
                  </a:cubicBezTo>
                  <a:cubicBezTo>
                    <a:pt x="399574" y="481894"/>
                    <a:pt x="361474" y="539044"/>
                    <a:pt x="325279" y="580954"/>
                  </a:cubicBezTo>
                  <a:cubicBezTo>
                    <a:pt x="317659" y="587622"/>
                    <a:pt x="310039" y="592384"/>
                    <a:pt x="301466" y="597147"/>
                  </a:cubicBezTo>
                  <a:cubicBezTo>
                    <a:pt x="276701" y="610482"/>
                    <a:pt x="248126" y="618102"/>
                    <a:pt x="218599" y="618102"/>
                  </a:cubicBezTo>
                  <a:cubicBezTo>
                    <a:pt x="191929" y="618102"/>
                    <a:pt x="168116" y="611434"/>
                    <a:pt x="145256" y="600957"/>
                  </a:cubicBezTo>
                  <a:cubicBezTo>
                    <a:pt x="64294" y="638104"/>
                    <a:pt x="7144" y="720972"/>
                    <a:pt x="7144" y="817174"/>
                  </a:cubicBezTo>
                  <a:cubicBezTo>
                    <a:pt x="7144" y="920044"/>
                    <a:pt x="72866" y="1008627"/>
                    <a:pt x="164306" y="1041964"/>
                  </a:cubicBezTo>
                  <a:cubicBezTo>
                    <a:pt x="168116" y="1041964"/>
                    <a:pt x="170974" y="1041964"/>
                    <a:pt x="174784" y="1041964"/>
                  </a:cubicBezTo>
                  <a:cubicBezTo>
                    <a:pt x="269081" y="1041964"/>
                    <a:pt x="346234" y="964812"/>
                    <a:pt x="346234" y="870514"/>
                  </a:cubicBezTo>
                  <a:cubicBezTo>
                    <a:pt x="346234" y="860037"/>
                    <a:pt x="355759" y="851464"/>
                    <a:pt x="367189" y="853369"/>
                  </a:cubicBezTo>
                  <a:cubicBezTo>
                    <a:pt x="375761" y="854322"/>
                    <a:pt x="382429" y="862894"/>
                    <a:pt x="382429" y="871467"/>
                  </a:cubicBezTo>
                  <a:cubicBezTo>
                    <a:pt x="382429" y="914329"/>
                    <a:pt x="369094" y="954334"/>
                    <a:pt x="346234" y="987672"/>
                  </a:cubicBezTo>
                  <a:cubicBezTo>
                    <a:pt x="346234" y="999102"/>
                    <a:pt x="348139" y="1010532"/>
                    <a:pt x="350044" y="1021009"/>
                  </a:cubicBezTo>
                  <a:cubicBezTo>
                    <a:pt x="352901" y="1031487"/>
                    <a:pt x="355759" y="1041964"/>
                    <a:pt x="360521" y="1052442"/>
                  </a:cubicBezTo>
                  <a:cubicBezTo>
                    <a:pt x="372904" y="1100067"/>
                    <a:pt x="401479" y="1128642"/>
                    <a:pt x="451009" y="1141024"/>
                  </a:cubicBezTo>
                  <a:cubicBezTo>
                    <a:pt x="461486" y="1144834"/>
                    <a:pt x="471964" y="1148645"/>
                    <a:pt x="482441" y="1150549"/>
                  </a:cubicBezTo>
                  <a:cubicBezTo>
                    <a:pt x="493871" y="1152454"/>
                    <a:pt x="504349" y="1154359"/>
                    <a:pt x="516731" y="1154359"/>
                  </a:cubicBezTo>
                  <a:cubicBezTo>
                    <a:pt x="611029" y="1154359"/>
                    <a:pt x="688181" y="1077207"/>
                    <a:pt x="688181" y="982909"/>
                  </a:cubicBezTo>
                  <a:cubicBezTo>
                    <a:pt x="688181" y="972432"/>
                    <a:pt x="697706" y="963859"/>
                    <a:pt x="709136" y="965764"/>
                  </a:cubicBezTo>
                  <a:cubicBezTo>
                    <a:pt x="717709" y="966717"/>
                    <a:pt x="724376" y="975289"/>
                    <a:pt x="724376" y="983862"/>
                  </a:cubicBezTo>
                  <a:cubicBezTo>
                    <a:pt x="724376" y="995292"/>
                    <a:pt x="723424" y="1006722"/>
                    <a:pt x="721519" y="1017199"/>
                  </a:cubicBezTo>
                  <a:cubicBezTo>
                    <a:pt x="725329" y="1052442"/>
                    <a:pt x="696754" y="1071492"/>
                    <a:pt x="684371" y="1105782"/>
                  </a:cubicBezTo>
                  <a:cubicBezTo>
                    <a:pt x="677704" y="1114354"/>
                    <a:pt x="671036" y="1121974"/>
                    <a:pt x="663416" y="1129595"/>
                  </a:cubicBezTo>
                  <a:cubicBezTo>
                    <a:pt x="626269" y="1166742"/>
                    <a:pt x="574834" y="1189602"/>
                    <a:pt x="517684" y="1189602"/>
                  </a:cubicBezTo>
                  <a:cubicBezTo>
                    <a:pt x="507206" y="1189602"/>
                    <a:pt x="497681" y="1188649"/>
                    <a:pt x="488156" y="1187697"/>
                  </a:cubicBezTo>
                  <a:cubicBezTo>
                    <a:pt x="478631" y="1186745"/>
                    <a:pt x="469106" y="1183887"/>
                    <a:pt x="459581" y="1181982"/>
                  </a:cubicBezTo>
                  <a:cubicBezTo>
                    <a:pt x="382429" y="1166742"/>
                    <a:pt x="334804" y="1100067"/>
                    <a:pt x="315754" y="1023867"/>
                  </a:cubicBezTo>
                  <a:cubicBezTo>
                    <a:pt x="249079" y="1071492"/>
                    <a:pt x="153829" y="1071492"/>
                    <a:pt x="172879" y="1185792"/>
                  </a:cubicBezTo>
                  <a:cubicBezTo>
                    <a:pt x="191929" y="1271517"/>
                    <a:pt x="258604" y="1338192"/>
                    <a:pt x="341471" y="1345812"/>
                  </a:cubicBezTo>
                  <a:cubicBezTo>
                    <a:pt x="351949" y="1347717"/>
                    <a:pt x="362426" y="1348670"/>
                    <a:pt x="373856" y="1348670"/>
                  </a:cubicBezTo>
                  <a:cubicBezTo>
                    <a:pt x="377666" y="1348670"/>
                    <a:pt x="381476" y="1348670"/>
                    <a:pt x="386239" y="1348670"/>
                  </a:cubicBezTo>
                  <a:cubicBezTo>
                    <a:pt x="385286" y="1355337"/>
                    <a:pt x="384334" y="1362957"/>
                    <a:pt x="383381" y="1369624"/>
                  </a:cubicBezTo>
                  <a:cubicBezTo>
                    <a:pt x="382429" y="1376292"/>
                    <a:pt x="382429" y="1383912"/>
                    <a:pt x="382429" y="1391532"/>
                  </a:cubicBezTo>
                  <a:cubicBezTo>
                    <a:pt x="373856" y="1500117"/>
                    <a:pt x="421481" y="1595367"/>
                    <a:pt x="527209" y="1625847"/>
                  </a:cubicBezTo>
                  <a:cubicBezTo>
                    <a:pt x="537686" y="1629657"/>
                    <a:pt x="548164" y="1633467"/>
                    <a:pt x="558641" y="1636324"/>
                  </a:cubicBezTo>
                  <a:cubicBezTo>
                    <a:pt x="623411" y="1652517"/>
                    <a:pt x="698659" y="1636324"/>
                    <a:pt x="756761" y="1596320"/>
                  </a:cubicBezTo>
                  <a:cubicBezTo>
                    <a:pt x="764381" y="1592509"/>
                    <a:pt x="771049" y="1588699"/>
                    <a:pt x="777716" y="1584890"/>
                  </a:cubicBezTo>
                  <a:cubicBezTo>
                    <a:pt x="812006" y="1563934"/>
                    <a:pt x="841534" y="1533454"/>
                    <a:pt x="858679" y="1491545"/>
                  </a:cubicBezTo>
                  <a:cubicBezTo>
                    <a:pt x="887254" y="1424870"/>
                    <a:pt x="877729" y="1339145"/>
                    <a:pt x="791051" y="1321999"/>
                  </a:cubicBezTo>
                  <a:cubicBezTo>
                    <a:pt x="784384" y="1320095"/>
                    <a:pt x="777716" y="1319142"/>
                    <a:pt x="771049" y="1318190"/>
                  </a:cubicBezTo>
                  <a:cubicBezTo>
                    <a:pt x="764381" y="1317237"/>
                    <a:pt x="757714" y="1317237"/>
                    <a:pt x="750094" y="1317237"/>
                  </a:cubicBezTo>
                  <a:cubicBezTo>
                    <a:pt x="691039" y="1317237"/>
                    <a:pt x="638651" y="1347717"/>
                    <a:pt x="608171" y="1392484"/>
                  </a:cubicBezTo>
                  <a:cubicBezTo>
                    <a:pt x="602456" y="1402009"/>
                    <a:pt x="596741" y="1411534"/>
                    <a:pt x="591979" y="1422012"/>
                  </a:cubicBezTo>
                  <a:cubicBezTo>
                    <a:pt x="577691" y="1445824"/>
                    <a:pt x="590074" y="1483924"/>
                    <a:pt x="576739" y="1497259"/>
                  </a:cubicBezTo>
                  <a:cubicBezTo>
                    <a:pt x="571976" y="1502022"/>
                    <a:pt x="565309" y="1503927"/>
                    <a:pt x="552926" y="1501070"/>
                  </a:cubicBezTo>
                  <a:cubicBezTo>
                    <a:pt x="543401" y="1482020"/>
                    <a:pt x="543401" y="1462970"/>
                    <a:pt x="546259" y="1447729"/>
                  </a:cubicBezTo>
                  <a:cubicBezTo>
                    <a:pt x="548164" y="1439157"/>
                    <a:pt x="551021" y="1430584"/>
                    <a:pt x="552926" y="1422965"/>
                  </a:cubicBezTo>
                  <a:cubicBezTo>
                    <a:pt x="556736" y="1412487"/>
                    <a:pt x="560546" y="1402962"/>
                    <a:pt x="565309" y="1393437"/>
                  </a:cubicBezTo>
                  <a:cubicBezTo>
                    <a:pt x="600551" y="1326762"/>
                    <a:pt x="669131" y="1281042"/>
                    <a:pt x="749141" y="1281042"/>
                  </a:cubicBezTo>
                  <a:close/>
                  <a:moveTo>
                    <a:pt x="164306" y="969574"/>
                  </a:moveTo>
                  <a:cubicBezTo>
                    <a:pt x="157639" y="975289"/>
                    <a:pt x="147161" y="975289"/>
                    <a:pt x="140494" y="968622"/>
                  </a:cubicBezTo>
                  <a:cubicBezTo>
                    <a:pt x="54769" y="894327"/>
                    <a:pt x="45244" y="763834"/>
                    <a:pt x="118586" y="678109"/>
                  </a:cubicBezTo>
                  <a:cubicBezTo>
                    <a:pt x="123349" y="672394"/>
                    <a:pt x="129064" y="667632"/>
                    <a:pt x="133826" y="661917"/>
                  </a:cubicBezTo>
                  <a:cubicBezTo>
                    <a:pt x="133826" y="661917"/>
                    <a:pt x="134779" y="661917"/>
                    <a:pt x="134779" y="661917"/>
                  </a:cubicBezTo>
                  <a:lnTo>
                    <a:pt x="153829" y="691444"/>
                  </a:lnTo>
                  <a:cubicBezTo>
                    <a:pt x="153829" y="691444"/>
                    <a:pt x="153829" y="691444"/>
                    <a:pt x="153829" y="692397"/>
                  </a:cubicBezTo>
                  <a:cubicBezTo>
                    <a:pt x="150971" y="695254"/>
                    <a:pt x="148114" y="698112"/>
                    <a:pt x="146209" y="700969"/>
                  </a:cubicBezTo>
                  <a:cubicBezTo>
                    <a:pt x="84296" y="772407"/>
                    <a:pt x="92869" y="880992"/>
                    <a:pt x="165259" y="942904"/>
                  </a:cubicBezTo>
                  <a:cubicBezTo>
                    <a:pt x="172879" y="949572"/>
                    <a:pt x="172879" y="961954"/>
                    <a:pt x="164306" y="96957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D0BD4CB-B29D-469B-BA05-B472758C801F}"/>
                </a:ext>
              </a:extLst>
            </p:cNvPr>
            <p:cNvSpPr/>
            <p:nvPr/>
          </p:nvSpPr>
          <p:spPr>
            <a:xfrm>
              <a:off x="8319409" y="2396187"/>
              <a:ext cx="885825" cy="1647825"/>
            </a:xfrm>
            <a:custGeom>
              <a:avLst/>
              <a:gdLst>
                <a:gd name="connsiteX0" fmla="*/ 320891 w 885825"/>
                <a:gd name="connsiteY0" fmla="*/ 1394389 h 1647825"/>
                <a:gd name="connsiteX1" fmla="*/ 333274 w 885825"/>
                <a:gd name="connsiteY1" fmla="*/ 1423917 h 1647825"/>
                <a:gd name="connsiteX2" fmla="*/ 339941 w 885825"/>
                <a:gd name="connsiteY2" fmla="*/ 1448682 h 1647825"/>
                <a:gd name="connsiteX3" fmla="*/ 333274 w 885825"/>
                <a:gd name="connsiteY3" fmla="*/ 1502022 h 1647825"/>
                <a:gd name="connsiteX4" fmla="*/ 309461 w 885825"/>
                <a:gd name="connsiteY4" fmla="*/ 1498212 h 1647825"/>
                <a:gd name="connsiteX5" fmla="*/ 294221 w 885825"/>
                <a:gd name="connsiteY5" fmla="*/ 1422964 h 1647825"/>
                <a:gd name="connsiteX6" fmla="*/ 278029 w 885825"/>
                <a:gd name="connsiteY6" fmla="*/ 1393437 h 1647825"/>
                <a:gd name="connsiteX7" fmla="*/ 136106 w 885825"/>
                <a:gd name="connsiteY7" fmla="*/ 1318189 h 1647825"/>
                <a:gd name="connsiteX8" fmla="*/ 115151 w 885825"/>
                <a:gd name="connsiteY8" fmla="*/ 1319142 h 1647825"/>
                <a:gd name="connsiteX9" fmla="*/ 95149 w 885825"/>
                <a:gd name="connsiteY9" fmla="*/ 1322952 h 1647825"/>
                <a:gd name="connsiteX10" fmla="*/ 27521 w 885825"/>
                <a:gd name="connsiteY10" fmla="*/ 1492497 h 1647825"/>
                <a:gd name="connsiteX11" fmla="*/ 108484 w 885825"/>
                <a:gd name="connsiteY11" fmla="*/ 1585842 h 1647825"/>
                <a:gd name="connsiteX12" fmla="*/ 129439 w 885825"/>
                <a:gd name="connsiteY12" fmla="*/ 1597272 h 1647825"/>
                <a:gd name="connsiteX13" fmla="*/ 327559 w 885825"/>
                <a:gd name="connsiteY13" fmla="*/ 1637277 h 1647825"/>
                <a:gd name="connsiteX14" fmla="*/ 358991 w 885825"/>
                <a:gd name="connsiteY14" fmla="*/ 1626800 h 1647825"/>
                <a:gd name="connsiteX15" fmla="*/ 503771 w 885825"/>
                <a:gd name="connsiteY15" fmla="*/ 1392484 h 1647825"/>
                <a:gd name="connsiteX16" fmla="*/ 502819 w 885825"/>
                <a:gd name="connsiteY16" fmla="*/ 1370577 h 1647825"/>
                <a:gd name="connsiteX17" fmla="*/ 499961 w 885825"/>
                <a:gd name="connsiteY17" fmla="*/ 1349622 h 1647825"/>
                <a:gd name="connsiteX18" fmla="*/ 512344 w 885825"/>
                <a:gd name="connsiteY18" fmla="*/ 1349622 h 1647825"/>
                <a:gd name="connsiteX19" fmla="*/ 544729 w 885825"/>
                <a:gd name="connsiteY19" fmla="*/ 1346764 h 1647825"/>
                <a:gd name="connsiteX20" fmla="*/ 713321 w 885825"/>
                <a:gd name="connsiteY20" fmla="*/ 1186744 h 1647825"/>
                <a:gd name="connsiteX21" fmla="*/ 570446 w 885825"/>
                <a:gd name="connsiteY21" fmla="*/ 1024819 h 1647825"/>
                <a:gd name="connsiteX22" fmla="*/ 426619 w 885825"/>
                <a:gd name="connsiteY22" fmla="*/ 1182934 h 1647825"/>
                <a:gd name="connsiteX23" fmla="*/ 398044 w 885825"/>
                <a:gd name="connsiteY23" fmla="*/ 1188650 h 1647825"/>
                <a:gd name="connsiteX24" fmla="*/ 368516 w 885825"/>
                <a:gd name="connsiteY24" fmla="*/ 1190554 h 1647825"/>
                <a:gd name="connsiteX25" fmla="*/ 222784 w 885825"/>
                <a:gd name="connsiteY25" fmla="*/ 1130547 h 1647825"/>
                <a:gd name="connsiteX26" fmla="*/ 201829 w 885825"/>
                <a:gd name="connsiteY26" fmla="*/ 1106734 h 1647825"/>
                <a:gd name="connsiteX27" fmla="*/ 164681 w 885825"/>
                <a:gd name="connsiteY27" fmla="*/ 1018152 h 1647825"/>
                <a:gd name="connsiteX28" fmla="*/ 161824 w 885825"/>
                <a:gd name="connsiteY28" fmla="*/ 984814 h 1647825"/>
                <a:gd name="connsiteX29" fmla="*/ 177064 w 885825"/>
                <a:gd name="connsiteY29" fmla="*/ 966717 h 1647825"/>
                <a:gd name="connsiteX30" fmla="*/ 198019 w 885825"/>
                <a:gd name="connsiteY30" fmla="*/ 983862 h 1647825"/>
                <a:gd name="connsiteX31" fmla="*/ 369469 w 885825"/>
                <a:gd name="connsiteY31" fmla="*/ 1155312 h 1647825"/>
                <a:gd name="connsiteX32" fmla="*/ 403759 w 885825"/>
                <a:gd name="connsiteY32" fmla="*/ 1151502 h 1647825"/>
                <a:gd name="connsiteX33" fmla="*/ 435191 w 885825"/>
                <a:gd name="connsiteY33" fmla="*/ 1141977 h 1647825"/>
                <a:gd name="connsiteX34" fmla="*/ 525679 w 885825"/>
                <a:gd name="connsiteY34" fmla="*/ 1053394 h 1647825"/>
                <a:gd name="connsiteX35" fmla="*/ 536156 w 885825"/>
                <a:gd name="connsiteY35" fmla="*/ 1021962 h 1647825"/>
                <a:gd name="connsiteX36" fmla="*/ 539966 w 885825"/>
                <a:gd name="connsiteY36" fmla="*/ 988624 h 1647825"/>
                <a:gd name="connsiteX37" fmla="*/ 503771 w 885825"/>
                <a:gd name="connsiteY37" fmla="*/ 872419 h 1647825"/>
                <a:gd name="connsiteX38" fmla="*/ 519011 w 885825"/>
                <a:gd name="connsiteY38" fmla="*/ 854322 h 1647825"/>
                <a:gd name="connsiteX39" fmla="*/ 539966 w 885825"/>
                <a:gd name="connsiteY39" fmla="*/ 871467 h 1647825"/>
                <a:gd name="connsiteX40" fmla="*/ 711416 w 885825"/>
                <a:gd name="connsiteY40" fmla="*/ 1042917 h 1647825"/>
                <a:gd name="connsiteX41" fmla="*/ 721894 w 885825"/>
                <a:gd name="connsiteY41" fmla="*/ 1042917 h 1647825"/>
                <a:gd name="connsiteX42" fmla="*/ 879056 w 885825"/>
                <a:gd name="connsiteY42" fmla="*/ 818127 h 1647825"/>
                <a:gd name="connsiteX43" fmla="*/ 739991 w 885825"/>
                <a:gd name="connsiteY43" fmla="*/ 600957 h 1647825"/>
                <a:gd name="connsiteX44" fmla="*/ 666649 w 885825"/>
                <a:gd name="connsiteY44" fmla="*/ 618102 h 1647825"/>
                <a:gd name="connsiteX45" fmla="*/ 583781 w 885825"/>
                <a:gd name="connsiteY45" fmla="*/ 597147 h 1647825"/>
                <a:gd name="connsiteX46" fmla="*/ 559969 w 885825"/>
                <a:gd name="connsiteY46" fmla="*/ 580954 h 1647825"/>
                <a:gd name="connsiteX47" fmla="*/ 495199 w 885825"/>
                <a:gd name="connsiteY47" fmla="*/ 424744 h 1647825"/>
                <a:gd name="connsiteX48" fmla="*/ 523774 w 885825"/>
                <a:gd name="connsiteY48" fmla="*/ 415219 h 1647825"/>
                <a:gd name="connsiteX49" fmla="*/ 533299 w 885825"/>
                <a:gd name="connsiteY49" fmla="*/ 465702 h 1647825"/>
                <a:gd name="connsiteX50" fmla="*/ 540919 w 885825"/>
                <a:gd name="connsiteY50" fmla="*/ 490467 h 1647825"/>
                <a:gd name="connsiteX51" fmla="*/ 624739 w 885825"/>
                <a:gd name="connsiteY51" fmla="*/ 575239 h 1647825"/>
                <a:gd name="connsiteX52" fmla="*/ 645694 w 885825"/>
                <a:gd name="connsiteY52" fmla="*/ 580002 h 1647825"/>
                <a:gd name="connsiteX53" fmla="*/ 667601 w 885825"/>
                <a:gd name="connsiteY53" fmla="*/ 581907 h 1647825"/>
                <a:gd name="connsiteX54" fmla="*/ 682841 w 885825"/>
                <a:gd name="connsiteY54" fmla="*/ 580954 h 1647825"/>
                <a:gd name="connsiteX55" fmla="*/ 703796 w 885825"/>
                <a:gd name="connsiteY55" fmla="*/ 532377 h 1647825"/>
                <a:gd name="connsiteX56" fmla="*/ 709511 w 885825"/>
                <a:gd name="connsiteY56" fmla="*/ 505707 h 1647825"/>
                <a:gd name="connsiteX57" fmla="*/ 704749 w 885825"/>
                <a:gd name="connsiteY57" fmla="*/ 376167 h 1647825"/>
                <a:gd name="connsiteX58" fmla="*/ 513296 w 885825"/>
                <a:gd name="connsiteY58" fmla="*/ 293299 h 1647825"/>
                <a:gd name="connsiteX59" fmla="*/ 487579 w 885825"/>
                <a:gd name="connsiteY59" fmla="*/ 301872 h 1647825"/>
                <a:gd name="connsiteX60" fmla="*/ 352324 w 885825"/>
                <a:gd name="connsiteY60" fmla="*/ 368547 h 1647825"/>
                <a:gd name="connsiteX61" fmla="*/ 333274 w 885825"/>
                <a:gd name="connsiteY61" fmla="*/ 370452 h 1647825"/>
                <a:gd name="connsiteX62" fmla="*/ 191351 w 885825"/>
                <a:gd name="connsiteY62" fmla="*/ 445699 h 1647825"/>
                <a:gd name="connsiteX63" fmla="*/ 175159 w 885825"/>
                <a:gd name="connsiteY63" fmla="*/ 475227 h 1647825"/>
                <a:gd name="connsiteX64" fmla="*/ 175159 w 885825"/>
                <a:gd name="connsiteY64" fmla="*/ 608577 h 1647825"/>
                <a:gd name="connsiteX65" fmla="*/ 191351 w 885825"/>
                <a:gd name="connsiteY65" fmla="*/ 638104 h 1647825"/>
                <a:gd name="connsiteX66" fmla="*/ 332321 w 885825"/>
                <a:gd name="connsiteY66" fmla="*/ 716209 h 1647825"/>
                <a:gd name="connsiteX67" fmla="*/ 343751 w 885825"/>
                <a:gd name="connsiteY67" fmla="*/ 717162 h 1647825"/>
                <a:gd name="connsiteX68" fmla="*/ 474244 w 885825"/>
                <a:gd name="connsiteY68" fmla="*/ 639057 h 1647825"/>
                <a:gd name="connsiteX69" fmla="*/ 500914 w 885825"/>
                <a:gd name="connsiteY69" fmla="*/ 635247 h 1647825"/>
                <a:gd name="connsiteX70" fmla="*/ 503771 w 885825"/>
                <a:gd name="connsiteY70" fmla="*/ 658107 h 1647825"/>
                <a:gd name="connsiteX71" fmla="*/ 231356 w 885825"/>
                <a:gd name="connsiteY71" fmla="*/ 728592 h 1647825"/>
                <a:gd name="connsiteX72" fmla="*/ 160871 w 885825"/>
                <a:gd name="connsiteY72" fmla="*/ 820032 h 1647825"/>
                <a:gd name="connsiteX73" fmla="*/ 132296 w 885825"/>
                <a:gd name="connsiteY73" fmla="*/ 830509 h 1647825"/>
                <a:gd name="connsiteX74" fmla="*/ 101816 w 885825"/>
                <a:gd name="connsiteY74" fmla="*/ 835272 h 1647825"/>
                <a:gd name="connsiteX75" fmla="*/ 97054 w 885825"/>
                <a:gd name="connsiteY75" fmla="*/ 799077 h 1647825"/>
                <a:gd name="connsiteX76" fmla="*/ 124676 w 885825"/>
                <a:gd name="connsiteY76" fmla="*/ 796219 h 1647825"/>
                <a:gd name="connsiteX77" fmla="*/ 147536 w 885825"/>
                <a:gd name="connsiteY77" fmla="*/ 786694 h 1647825"/>
                <a:gd name="connsiteX78" fmla="*/ 198019 w 885825"/>
                <a:gd name="connsiteY78" fmla="*/ 706684 h 1647825"/>
                <a:gd name="connsiteX79" fmla="*/ 158014 w 885825"/>
                <a:gd name="connsiteY79" fmla="*/ 661917 h 1647825"/>
                <a:gd name="connsiteX80" fmla="*/ 143726 w 885825"/>
                <a:gd name="connsiteY80" fmla="*/ 637152 h 1647825"/>
                <a:gd name="connsiteX81" fmla="*/ 134201 w 885825"/>
                <a:gd name="connsiteY81" fmla="*/ 611434 h 1647825"/>
                <a:gd name="connsiteX82" fmla="*/ 127534 w 885825"/>
                <a:gd name="connsiteY82" fmla="*/ 584764 h 1647825"/>
                <a:gd name="connsiteX83" fmla="*/ 158966 w 885825"/>
                <a:gd name="connsiteY83" fmla="*/ 432364 h 1647825"/>
                <a:gd name="connsiteX84" fmla="*/ 177064 w 885825"/>
                <a:gd name="connsiteY84" fmla="*/ 407599 h 1647825"/>
                <a:gd name="connsiteX85" fmla="*/ 249454 w 885825"/>
                <a:gd name="connsiteY85" fmla="*/ 353307 h 1647825"/>
                <a:gd name="connsiteX86" fmla="*/ 126581 w 885825"/>
                <a:gd name="connsiteY86" fmla="*/ 164712 h 1647825"/>
                <a:gd name="connsiteX87" fmla="*/ 141821 w 885825"/>
                <a:gd name="connsiteY87" fmla="*/ 146614 h 1647825"/>
                <a:gd name="connsiteX88" fmla="*/ 162776 w 885825"/>
                <a:gd name="connsiteY88" fmla="*/ 163759 h 1647825"/>
                <a:gd name="connsiteX89" fmla="*/ 166586 w 885825"/>
                <a:gd name="connsiteY89" fmla="*/ 198049 h 1647825"/>
                <a:gd name="connsiteX90" fmla="*/ 334226 w 885825"/>
                <a:gd name="connsiteY90" fmla="*/ 335209 h 1647825"/>
                <a:gd name="connsiteX91" fmla="*/ 364706 w 885825"/>
                <a:gd name="connsiteY91" fmla="*/ 332352 h 1647825"/>
                <a:gd name="connsiteX92" fmla="*/ 479959 w 885825"/>
                <a:gd name="connsiteY92" fmla="*/ 253294 h 1647825"/>
                <a:gd name="connsiteX93" fmla="*/ 493294 w 885825"/>
                <a:gd name="connsiteY93" fmla="*/ 227577 h 1647825"/>
                <a:gd name="connsiteX94" fmla="*/ 261836 w 885825"/>
                <a:gd name="connsiteY94" fmla="*/ 8502 h 1647825"/>
                <a:gd name="connsiteX95" fmla="*/ 228499 w 885825"/>
                <a:gd name="connsiteY95" fmla="*/ 12312 h 1647825"/>
                <a:gd name="connsiteX96" fmla="*/ 135154 w 885825"/>
                <a:gd name="connsiteY96" fmla="*/ 50412 h 1647825"/>
                <a:gd name="connsiteX97" fmla="*/ 108484 w 885825"/>
                <a:gd name="connsiteY97" fmla="*/ 71367 h 1647825"/>
                <a:gd name="connsiteX98" fmla="*/ 30379 w 885825"/>
                <a:gd name="connsiteY98" fmla="*/ 221862 h 1647825"/>
                <a:gd name="connsiteX99" fmla="*/ 28474 w 885825"/>
                <a:gd name="connsiteY99" fmla="*/ 220909 h 1647825"/>
                <a:gd name="connsiteX100" fmla="*/ 28474 w 885825"/>
                <a:gd name="connsiteY100" fmla="*/ 280917 h 1647825"/>
                <a:gd name="connsiteX101" fmla="*/ 28474 w 885825"/>
                <a:gd name="connsiteY101" fmla="*/ 311397 h 1647825"/>
                <a:gd name="connsiteX102" fmla="*/ 17044 w 885825"/>
                <a:gd name="connsiteY102" fmla="*/ 619054 h 1647825"/>
                <a:gd name="connsiteX103" fmla="*/ 21806 w 885825"/>
                <a:gd name="connsiteY103" fmla="*/ 650487 h 1647825"/>
                <a:gd name="connsiteX104" fmla="*/ 28474 w 885825"/>
                <a:gd name="connsiteY104" fmla="*/ 681919 h 1647825"/>
                <a:gd name="connsiteX105" fmla="*/ 29426 w 885825"/>
                <a:gd name="connsiteY105" fmla="*/ 707637 h 1647825"/>
                <a:gd name="connsiteX106" fmla="*/ 38951 w 885825"/>
                <a:gd name="connsiteY106" fmla="*/ 891469 h 1647825"/>
                <a:gd name="connsiteX107" fmla="*/ 117056 w 885825"/>
                <a:gd name="connsiteY107" fmla="*/ 857179 h 1647825"/>
                <a:gd name="connsiteX108" fmla="*/ 147536 w 885825"/>
                <a:gd name="connsiteY108" fmla="*/ 854322 h 1647825"/>
                <a:gd name="connsiteX109" fmla="*/ 174206 w 885825"/>
                <a:gd name="connsiteY109" fmla="*/ 859084 h 1647825"/>
                <a:gd name="connsiteX110" fmla="*/ 280886 w 885825"/>
                <a:gd name="connsiteY110" fmla="*/ 1049584 h 1647825"/>
                <a:gd name="connsiteX111" fmla="*/ 266599 w 885825"/>
                <a:gd name="connsiteY111" fmla="*/ 1060062 h 1647825"/>
                <a:gd name="connsiteX112" fmla="*/ 255169 w 885825"/>
                <a:gd name="connsiteY112" fmla="*/ 1042917 h 1647825"/>
                <a:gd name="connsiteX113" fmla="*/ 166586 w 885825"/>
                <a:gd name="connsiteY113" fmla="*/ 884802 h 1647825"/>
                <a:gd name="connsiteX114" fmla="*/ 139916 w 885825"/>
                <a:gd name="connsiteY114" fmla="*/ 880039 h 1647825"/>
                <a:gd name="connsiteX115" fmla="*/ 115151 w 885825"/>
                <a:gd name="connsiteY115" fmla="*/ 880039 h 1647825"/>
                <a:gd name="connsiteX116" fmla="*/ 94196 w 885825"/>
                <a:gd name="connsiteY116" fmla="*/ 885754 h 1647825"/>
                <a:gd name="connsiteX117" fmla="*/ 29426 w 885825"/>
                <a:gd name="connsiteY117" fmla="*/ 975289 h 1647825"/>
                <a:gd name="connsiteX118" fmla="*/ 23711 w 885825"/>
                <a:gd name="connsiteY118" fmla="*/ 1006722 h 1647825"/>
                <a:gd name="connsiteX119" fmla="*/ 26569 w 885825"/>
                <a:gd name="connsiteY119" fmla="*/ 1287709 h 1647825"/>
                <a:gd name="connsiteX120" fmla="*/ 26569 w 885825"/>
                <a:gd name="connsiteY120" fmla="*/ 1312475 h 1647825"/>
                <a:gd name="connsiteX121" fmla="*/ 136106 w 885825"/>
                <a:gd name="connsiteY121" fmla="*/ 1281042 h 1647825"/>
                <a:gd name="connsiteX122" fmla="*/ 320891 w 885825"/>
                <a:gd name="connsiteY122" fmla="*/ 1394389 h 1647825"/>
                <a:gd name="connsiteX123" fmla="*/ 721894 w 885825"/>
                <a:gd name="connsiteY123" fmla="*/ 944809 h 1647825"/>
                <a:gd name="connsiteX124" fmla="*/ 740944 w 885825"/>
                <a:gd name="connsiteY124" fmla="*/ 702874 h 1647825"/>
                <a:gd name="connsiteX125" fmla="*/ 733324 w 885825"/>
                <a:gd name="connsiteY125" fmla="*/ 694302 h 1647825"/>
                <a:gd name="connsiteX126" fmla="*/ 733324 w 885825"/>
                <a:gd name="connsiteY126" fmla="*/ 693349 h 1647825"/>
                <a:gd name="connsiteX127" fmla="*/ 752374 w 885825"/>
                <a:gd name="connsiteY127" fmla="*/ 663822 h 1647825"/>
                <a:gd name="connsiteX128" fmla="*/ 753326 w 885825"/>
                <a:gd name="connsiteY128" fmla="*/ 663822 h 1647825"/>
                <a:gd name="connsiteX129" fmla="*/ 768566 w 885825"/>
                <a:gd name="connsiteY129" fmla="*/ 680014 h 1647825"/>
                <a:gd name="connsiteX130" fmla="*/ 746659 w 885825"/>
                <a:gd name="connsiteY130" fmla="*/ 970527 h 1647825"/>
                <a:gd name="connsiteX131" fmla="*/ 722846 w 885825"/>
                <a:gd name="connsiteY131" fmla="*/ 971479 h 1647825"/>
                <a:gd name="connsiteX132" fmla="*/ 721894 w 885825"/>
                <a:gd name="connsiteY132" fmla="*/ 944809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320891" y="1394389"/>
                  </a:moveTo>
                  <a:cubicBezTo>
                    <a:pt x="325654" y="1403914"/>
                    <a:pt x="330416" y="1413439"/>
                    <a:pt x="333274" y="1423917"/>
                  </a:cubicBezTo>
                  <a:cubicBezTo>
                    <a:pt x="336131" y="1431537"/>
                    <a:pt x="338036" y="1440109"/>
                    <a:pt x="339941" y="1448682"/>
                  </a:cubicBezTo>
                  <a:cubicBezTo>
                    <a:pt x="342799" y="1463922"/>
                    <a:pt x="342799" y="1482972"/>
                    <a:pt x="333274" y="1502022"/>
                  </a:cubicBezTo>
                  <a:cubicBezTo>
                    <a:pt x="320891" y="1503927"/>
                    <a:pt x="314224" y="1502022"/>
                    <a:pt x="309461" y="1498212"/>
                  </a:cubicBezTo>
                  <a:cubicBezTo>
                    <a:pt x="296126" y="1484877"/>
                    <a:pt x="308509" y="1446777"/>
                    <a:pt x="294221" y="1422964"/>
                  </a:cubicBezTo>
                  <a:cubicBezTo>
                    <a:pt x="289459" y="1412487"/>
                    <a:pt x="284696" y="1402962"/>
                    <a:pt x="278029" y="1393437"/>
                  </a:cubicBezTo>
                  <a:cubicBezTo>
                    <a:pt x="247549" y="1347717"/>
                    <a:pt x="195161" y="1318189"/>
                    <a:pt x="136106" y="1318189"/>
                  </a:cubicBezTo>
                  <a:cubicBezTo>
                    <a:pt x="129439" y="1318189"/>
                    <a:pt x="121819" y="1318189"/>
                    <a:pt x="115151" y="1319142"/>
                  </a:cubicBezTo>
                  <a:cubicBezTo>
                    <a:pt x="108484" y="1320095"/>
                    <a:pt x="101816" y="1321047"/>
                    <a:pt x="95149" y="1322952"/>
                  </a:cubicBezTo>
                  <a:cubicBezTo>
                    <a:pt x="8471" y="1340097"/>
                    <a:pt x="-1054" y="1425822"/>
                    <a:pt x="27521" y="1492497"/>
                  </a:cubicBezTo>
                  <a:cubicBezTo>
                    <a:pt x="45619" y="1534407"/>
                    <a:pt x="74194" y="1564887"/>
                    <a:pt x="108484" y="1585842"/>
                  </a:cubicBezTo>
                  <a:cubicBezTo>
                    <a:pt x="115151" y="1589652"/>
                    <a:pt x="122771" y="1593462"/>
                    <a:pt x="129439" y="1597272"/>
                  </a:cubicBezTo>
                  <a:cubicBezTo>
                    <a:pt x="187541" y="1637277"/>
                    <a:pt x="262789" y="1653470"/>
                    <a:pt x="327559" y="1637277"/>
                  </a:cubicBezTo>
                  <a:cubicBezTo>
                    <a:pt x="338036" y="1634420"/>
                    <a:pt x="348514" y="1631562"/>
                    <a:pt x="358991" y="1626800"/>
                  </a:cubicBezTo>
                  <a:cubicBezTo>
                    <a:pt x="464719" y="1596320"/>
                    <a:pt x="512344" y="1501070"/>
                    <a:pt x="503771" y="1392484"/>
                  </a:cubicBezTo>
                  <a:cubicBezTo>
                    <a:pt x="503771" y="1384864"/>
                    <a:pt x="503771" y="1378197"/>
                    <a:pt x="502819" y="1370577"/>
                  </a:cubicBezTo>
                  <a:cubicBezTo>
                    <a:pt x="501866" y="1362957"/>
                    <a:pt x="500914" y="1356289"/>
                    <a:pt x="499961" y="1349622"/>
                  </a:cubicBezTo>
                  <a:cubicBezTo>
                    <a:pt x="503771" y="1349622"/>
                    <a:pt x="507581" y="1349622"/>
                    <a:pt x="512344" y="1349622"/>
                  </a:cubicBezTo>
                  <a:cubicBezTo>
                    <a:pt x="522821" y="1349622"/>
                    <a:pt x="534251" y="1348670"/>
                    <a:pt x="544729" y="1346764"/>
                  </a:cubicBezTo>
                  <a:cubicBezTo>
                    <a:pt x="627596" y="1339145"/>
                    <a:pt x="694271" y="1272470"/>
                    <a:pt x="713321" y="1186744"/>
                  </a:cubicBezTo>
                  <a:cubicBezTo>
                    <a:pt x="732371" y="1072444"/>
                    <a:pt x="637121" y="1072444"/>
                    <a:pt x="570446" y="1024819"/>
                  </a:cubicBezTo>
                  <a:cubicBezTo>
                    <a:pt x="551396" y="1101019"/>
                    <a:pt x="503771" y="1167694"/>
                    <a:pt x="426619" y="1182934"/>
                  </a:cubicBezTo>
                  <a:cubicBezTo>
                    <a:pt x="417094" y="1185792"/>
                    <a:pt x="407569" y="1187697"/>
                    <a:pt x="398044" y="1188650"/>
                  </a:cubicBezTo>
                  <a:cubicBezTo>
                    <a:pt x="388519" y="1189602"/>
                    <a:pt x="378994" y="1190554"/>
                    <a:pt x="368516" y="1190554"/>
                  </a:cubicBezTo>
                  <a:cubicBezTo>
                    <a:pt x="311366" y="1190554"/>
                    <a:pt x="259931" y="1167694"/>
                    <a:pt x="222784" y="1130547"/>
                  </a:cubicBezTo>
                  <a:cubicBezTo>
                    <a:pt x="215164" y="1122927"/>
                    <a:pt x="208496" y="1115307"/>
                    <a:pt x="201829" y="1106734"/>
                  </a:cubicBezTo>
                  <a:cubicBezTo>
                    <a:pt x="189446" y="1072444"/>
                    <a:pt x="160871" y="1053394"/>
                    <a:pt x="164681" y="1018152"/>
                  </a:cubicBezTo>
                  <a:cubicBezTo>
                    <a:pt x="162776" y="1007674"/>
                    <a:pt x="161824" y="996244"/>
                    <a:pt x="161824" y="984814"/>
                  </a:cubicBezTo>
                  <a:cubicBezTo>
                    <a:pt x="161824" y="976242"/>
                    <a:pt x="168491" y="967669"/>
                    <a:pt x="177064" y="966717"/>
                  </a:cubicBezTo>
                  <a:cubicBezTo>
                    <a:pt x="188494" y="964812"/>
                    <a:pt x="198019" y="973384"/>
                    <a:pt x="198019" y="983862"/>
                  </a:cubicBezTo>
                  <a:cubicBezTo>
                    <a:pt x="198019" y="1078159"/>
                    <a:pt x="275171" y="1155312"/>
                    <a:pt x="369469" y="1155312"/>
                  </a:cubicBezTo>
                  <a:cubicBezTo>
                    <a:pt x="380899" y="1155312"/>
                    <a:pt x="392329" y="1154359"/>
                    <a:pt x="403759" y="1151502"/>
                  </a:cubicBezTo>
                  <a:cubicBezTo>
                    <a:pt x="415189" y="1149597"/>
                    <a:pt x="425666" y="1145787"/>
                    <a:pt x="435191" y="1141977"/>
                  </a:cubicBezTo>
                  <a:cubicBezTo>
                    <a:pt x="485674" y="1129594"/>
                    <a:pt x="514249" y="1101019"/>
                    <a:pt x="525679" y="1053394"/>
                  </a:cubicBezTo>
                  <a:cubicBezTo>
                    <a:pt x="530441" y="1042917"/>
                    <a:pt x="533299" y="1032439"/>
                    <a:pt x="536156" y="1021962"/>
                  </a:cubicBezTo>
                  <a:cubicBezTo>
                    <a:pt x="539014" y="1011484"/>
                    <a:pt x="539966" y="1000054"/>
                    <a:pt x="539966" y="988624"/>
                  </a:cubicBezTo>
                  <a:cubicBezTo>
                    <a:pt x="517106" y="955287"/>
                    <a:pt x="503771" y="915282"/>
                    <a:pt x="503771" y="872419"/>
                  </a:cubicBezTo>
                  <a:cubicBezTo>
                    <a:pt x="503771" y="863847"/>
                    <a:pt x="510439" y="855274"/>
                    <a:pt x="519011" y="854322"/>
                  </a:cubicBezTo>
                  <a:cubicBezTo>
                    <a:pt x="530441" y="852417"/>
                    <a:pt x="539966" y="860989"/>
                    <a:pt x="539966" y="871467"/>
                  </a:cubicBezTo>
                  <a:cubicBezTo>
                    <a:pt x="539966" y="965764"/>
                    <a:pt x="617119" y="1042917"/>
                    <a:pt x="711416" y="1042917"/>
                  </a:cubicBezTo>
                  <a:cubicBezTo>
                    <a:pt x="715226" y="1042917"/>
                    <a:pt x="718084" y="1042917"/>
                    <a:pt x="721894" y="1042917"/>
                  </a:cubicBezTo>
                  <a:cubicBezTo>
                    <a:pt x="813334" y="1009579"/>
                    <a:pt x="879056" y="921949"/>
                    <a:pt x="879056" y="818127"/>
                  </a:cubicBezTo>
                  <a:cubicBezTo>
                    <a:pt x="879056" y="721924"/>
                    <a:pt x="821906" y="639057"/>
                    <a:pt x="739991" y="600957"/>
                  </a:cubicBezTo>
                  <a:cubicBezTo>
                    <a:pt x="718084" y="612387"/>
                    <a:pt x="693319" y="618102"/>
                    <a:pt x="666649" y="618102"/>
                  </a:cubicBezTo>
                  <a:cubicBezTo>
                    <a:pt x="637121" y="618102"/>
                    <a:pt x="608546" y="610482"/>
                    <a:pt x="583781" y="597147"/>
                  </a:cubicBezTo>
                  <a:cubicBezTo>
                    <a:pt x="575209" y="592384"/>
                    <a:pt x="567589" y="587622"/>
                    <a:pt x="559969" y="580954"/>
                  </a:cubicBezTo>
                  <a:cubicBezTo>
                    <a:pt x="523774" y="539044"/>
                    <a:pt x="485674" y="481894"/>
                    <a:pt x="495199" y="424744"/>
                  </a:cubicBezTo>
                  <a:cubicBezTo>
                    <a:pt x="495199" y="415219"/>
                    <a:pt x="514249" y="415219"/>
                    <a:pt x="523774" y="415219"/>
                  </a:cubicBezTo>
                  <a:cubicBezTo>
                    <a:pt x="523774" y="434269"/>
                    <a:pt x="523774" y="443794"/>
                    <a:pt x="533299" y="465702"/>
                  </a:cubicBezTo>
                  <a:cubicBezTo>
                    <a:pt x="535204" y="474274"/>
                    <a:pt x="538061" y="482847"/>
                    <a:pt x="540919" y="490467"/>
                  </a:cubicBezTo>
                  <a:cubicBezTo>
                    <a:pt x="555206" y="530472"/>
                    <a:pt x="579019" y="564762"/>
                    <a:pt x="624739" y="575239"/>
                  </a:cubicBezTo>
                  <a:cubicBezTo>
                    <a:pt x="631406" y="577144"/>
                    <a:pt x="639026" y="579049"/>
                    <a:pt x="645694" y="580002"/>
                  </a:cubicBezTo>
                  <a:cubicBezTo>
                    <a:pt x="653314" y="580954"/>
                    <a:pt x="659981" y="581907"/>
                    <a:pt x="667601" y="581907"/>
                  </a:cubicBezTo>
                  <a:cubicBezTo>
                    <a:pt x="672364" y="581907"/>
                    <a:pt x="677126" y="581907"/>
                    <a:pt x="682841" y="580954"/>
                  </a:cubicBezTo>
                  <a:cubicBezTo>
                    <a:pt x="692366" y="565714"/>
                    <a:pt x="699034" y="549522"/>
                    <a:pt x="703796" y="532377"/>
                  </a:cubicBezTo>
                  <a:cubicBezTo>
                    <a:pt x="706654" y="523804"/>
                    <a:pt x="708559" y="515232"/>
                    <a:pt x="709511" y="505707"/>
                  </a:cubicBezTo>
                  <a:cubicBezTo>
                    <a:pt x="723799" y="461892"/>
                    <a:pt x="714274" y="423792"/>
                    <a:pt x="704749" y="376167"/>
                  </a:cubicBezTo>
                  <a:cubicBezTo>
                    <a:pt x="676174" y="299967"/>
                    <a:pt x="590449" y="280917"/>
                    <a:pt x="513296" y="293299"/>
                  </a:cubicBezTo>
                  <a:cubicBezTo>
                    <a:pt x="504724" y="295204"/>
                    <a:pt x="496151" y="299014"/>
                    <a:pt x="487579" y="301872"/>
                  </a:cubicBezTo>
                  <a:cubicBezTo>
                    <a:pt x="444716" y="319017"/>
                    <a:pt x="399949" y="347592"/>
                    <a:pt x="352324" y="368547"/>
                  </a:cubicBezTo>
                  <a:cubicBezTo>
                    <a:pt x="345656" y="369499"/>
                    <a:pt x="338989" y="370452"/>
                    <a:pt x="333274" y="370452"/>
                  </a:cubicBezTo>
                  <a:cubicBezTo>
                    <a:pt x="274219" y="370452"/>
                    <a:pt x="221831" y="400932"/>
                    <a:pt x="191351" y="445699"/>
                  </a:cubicBezTo>
                  <a:cubicBezTo>
                    <a:pt x="185636" y="455224"/>
                    <a:pt x="179921" y="464749"/>
                    <a:pt x="175159" y="475227"/>
                  </a:cubicBezTo>
                  <a:cubicBezTo>
                    <a:pt x="161824" y="519042"/>
                    <a:pt x="152299" y="557142"/>
                    <a:pt x="175159" y="608577"/>
                  </a:cubicBezTo>
                  <a:cubicBezTo>
                    <a:pt x="179921" y="619054"/>
                    <a:pt x="184684" y="628579"/>
                    <a:pt x="191351" y="638104"/>
                  </a:cubicBezTo>
                  <a:cubicBezTo>
                    <a:pt x="221831" y="684777"/>
                    <a:pt x="274219" y="715257"/>
                    <a:pt x="332321" y="716209"/>
                  </a:cubicBezTo>
                  <a:cubicBezTo>
                    <a:pt x="336131" y="716209"/>
                    <a:pt x="339941" y="714304"/>
                    <a:pt x="343751" y="717162"/>
                  </a:cubicBezTo>
                  <a:cubicBezTo>
                    <a:pt x="395186" y="712399"/>
                    <a:pt x="444716" y="685729"/>
                    <a:pt x="474244" y="639057"/>
                  </a:cubicBezTo>
                  <a:cubicBezTo>
                    <a:pt x="479959" y="630484"/>
                    <a:pt x="492341" y="627627"/>
                    <a:pt x="500914" y="635247"/>
                  </a:cubicBezTo>
                  <a:cubicBezTo>
                    <a:pt x="507581" y="640962"/>
                    <a:pt x="508534" y="651439"/>
                    <a:pt x="503771" y="658107"/>
                  </a:cubicBezTo>
                  <a:cubicBezTo>
                    <a:pt x="444716" y="749547"/>
                    <a:pt x="325654" y="779074"/>
                    <a:pt x="231356" y="728592"/>
                  </a:cubicBezTo>
                  <a:cubicBezTo>
                    <a:pt x="222784" y="768597"/>
                    <a:pt x="196114" y="801934"/>
                    <a:pt x="160871" y="820032"/>
                  </a:cubicBezTo>
                  <a:cubicBezTo>
                    <a:pt x="152299" y="824794"/>
                    <a:pt x="142774" y="828604"/>
                    <a:pt x="132296" y="830509"/>
                  </a:cubicBezTo>
                  <a:cubicBezTo>
                    <a:pt x="123724" y="837177"/>
                    <a:pt x="111341" y="838129"/>
                    <a:pt x="101816" y="835272"/>
                  </a:cubicBezTo>
                  <a:cubicBezTo>
                    <a:pt x="85624" y="824794"/>
                    <a:pt x="76099" y="815269"/>
                    <a:pt x="97054" y="799077"/>
                  </a:cubicBezTo>
                  <a:cubicBezTo>
                    <a:pt x="104674" y="794314"/>
                    <a:pt x="114199" y="791457"/>
                    <a:pt x="124676" y="796219"/>
                  </a:cubicBezTo>
                  <a:cubicBezTo>
                    <a:pt x="132296" y="794314"/>
                    <a:pt x="140869" y="790504"/>
                    <a:pt x="147536" y="786694"/>
                  </a:cubicBezTo>
                  <a:cubicBezTo>
                    <a:pt x="176111" y="770502"/>
                    <a:pt x="196114" y="740974"/>
                    <a:pt x="198019" y="706684"/>
                  </a:cubicBezTo>
                  <a:cubicBezTo>
                    <a:pt x="181826" y="693349"/>
                    <a:pt x="168491" y="678109"/>
                    <a:pt x="158014" y="661917"/>
                  </a:cubicBezTo>
                  <a:cubicBezTo>
                    <a:pt x="152299" y="653344"/>
                    <a:pt x="147536" y="645724"/>
                    <a:pt x="143726" y="637152"/>
                  </a:cubicBezTo>
                  <a:cubicBezTo>
                    <a:pt x="139916" y="628579"/>
                    <a:pt x="137059" y="620007"/>
                    <a:pt x="134201" y="611434"/>
                  </a:cubicBezTo>
                  <a:cubicBezTo>
                    <a:pt x="131344" y="602862"/>
                    <a:pt x="129439" y="593337"/>
                    <a:pt x="127534" y="584764"/>
                  </a:cubicBezTo>
                  <a:cubicBezTo>
                    <a:pt x="123724" y="530472"/>
                    <a:pt x="114199" y="473322"/>
                    <a:pt x="158966" y="432364"/>
                  </a:cubicBezTo>
                  <a:cubicBezTo>
                    <a:pt x="164681" y="423792"/>
                    <a:pt x="170396" y="415219"/>
                    <a:pt x="177064" y="407599"/>
                  </a:cubicBezTo>
                  <a:cubicBezTo>
                    <a:pt x="197066" y="384739"/>
                    <a:pt x="221831" y="365689"/>
                    <a:pt x="249454" y="353307"/>
                  </a:cubicBezTo>
                  <a:cubicBezTo>
                    <a:pt x="177064" y="320922"/>
                    <a:pt x="126581" y="248532"/>
                    <a:pt x="126581" y="164712"/>
                  </a:cubicBezTo>
                  <a:cubicBezTo>
                    <a:pt x="126581" y="156139"/>
                    <a:pt x="133249" y="147567"/>
                    <a:pt x="141821" y="146614"/>
                  </a:cubicBezTo>
                  <a:cubicBezTo>
                    <a:pt x="153251" y="144709"/>
                    <a:pt x="162776" y="153282"/>
                    <a:pt x="162776" y="163759"/>
                  </a:cubicBezTo>
                  <a:cubicBezTo>
                    <a:pt x="162776" y="175189"/>
                    <a:pt x="163729" y="187572"/>
                    <a:pt x="166586" y="198049"/>
                  </a:cubicBezTo>
                  <a:cubicBezTo>
                    <a:pt x="182779" y="276154"/>
                    <a:pt x="251359" y="335209"/>
                    <a:pt x="334226" y="335209"/>
                  </a:cubicBezTo>
                  <a:cubicBezTo>
                    <a:pt x="344704" y="335209"/>
                    <a:pt x="354229" y="334257"/>
                    <a:pt x="364706" y="332352"/>
                  </a:cubicBezTo>
                  <a:cubicBezTo>
                    <a:pt x="410426" y="328542"/>
                    <a:pt x="458051" y="290442"/>
                    <a:pt x="479959" y="253294"/>
                  </a:cubicBezTo>
                  <a:cubicBezTo>
                    <a:pt x="484721" y="244722"/>
                    <a:pt x="489484" y="236149"/>
                    <a:pt x="493294" y="227577"/>
                  </a:cubicBezTo>
                  <a:cubicBezTo>
                    <a:pt x="524726" y="80892"/>
                    <a:pt x="381851" y="-4833"/>
                    <a:pt x="261836" y="8502"/>
                  </a:cubicBezTo>
                  <a:cubicBezTo>
                    <a:pt x="250406" y="8502"/>
                    <a:pt x="239929" y="10407"/>
                    <a:pt x="228499" y="12312"/>
                  </a:cubicBezTo>
                  <a:cubicBezTo>
                    <a:pt x="195161" y="18027"/>
                    <a:pt x="163729" y="30409"/>
                    <a:pt x="135154" y="50412"/>
                  </a:cubicBezTo>
                  <a:cubicBezTo>
                    <a:pt x="125629" y="57079"/>
                    <a:pt x="117056" y="63747"/>
                    <a:pt x="108484" y="71367"/>
                  </a:cubicBezTo>
                  <a:cubicBezTo>
                    <a:pt x="66574" y="109467"/>
                    <a:pt x="37046" y="161854"/>
                    <a:pt x="30379" y="221862"/>
                  </a:cubicBezTo>
                  <a:lnTo>
                    <a:pt x="28474" y="220909"/>
                  </a:lnTo>
                  <a:cubicBezTo>
                    <a:pt x="28474" y="220909"/>
                    <a:pt x="28474" y="243769"/>
                    <a:pt x="28474" y="280917"/>
                  </a:cubicBezTo>
                  <a:cubicBezTo>
                    <a:pt x="28474" y="290442"/>
                    <a:pt x="28474" y="299967"/>
                    <a:pt x="28474" y="311397"/>
                  </a:cubicBezTo>
                  <a:cubicBezTo>
                    <a:pt x="20854" y="415219"/>
                    <a:pt x="-7721" y="510469"/>
                    <a:pt x="17044" y="619054"/>
                  </a:cubicBezTo>
                  <a:cubicBezTo>
                    <a:pt x="17996" y="629532"/>
                    <a:pt x="19901" y="640009"/>
                    <a:pt x="21806" y="650487"/>
                  </a:cubicBezTo>
                  <a:cubicBezTo>
                    <a:pt x="23711" y="660964"/>
                    <a:pt x="25616" y="671442"/>
                    <a:pt x="28474" y="681919"/>
                  </a:cubicBezTo>
                  <a:cubicBezTo>
                    <a:pt x="28474" y="690492"/>
                    <a:pt x="29426" y="699064"/>
                    <a:pt x="29426" y="707637"/>
                  </a:cubicBezTo>
                  <a:cubicBezTo>
                    <a:pt x="29426" y="767644"/>
                    <a:pt x="58001" y="834319"/>
                    <a:pt x="38951" y="891469"/>
                  </a:cubicBezTo>
                  <a:cubicBezTo>
                    <a:pt x="67526" y="891469"/>
                    <a:pt x="86576" y="853369"/>
                    <a:pt x="117056" y="857179"/>
                  </a:cubicBezTo>
                  <a:cubicBezTo>
                    <a:pt x="126581" y="855274"/>
                    <a:pt x="137059" y="854322"/>
                    <a:pt x="147536" y="854322"/>
                  </a:cubicBezTo>
                  <a:cubicBezTo>
                    <a:pt x="156109" y="855274"/>
                    <a:pt x="165634" y="857179"/>
                    <a:pt x="174206" y="859084"/>
                  </a:cubicBezTo>
                  <a:cubicBezTo>
                    <a:pt x="256121" y="881944"/>
                    <a:pt x="303746" y="967669"/>
                    <a:pt x="280886" y="1049584"/>
                  </a:cubicBezTo>
                  <a:cubicBezTo>
                    <a:pt x="278981" y="1056252"/>
                    <a:pt x="273266" y="1060062"/>
                    <a:pt x="266599" y="1060062"/>
                  </a:cubicBezTo>
                  <a:cubicBezTo>
                    <a:pt x="258026" y="1059109"/>
                    <a:pt x="253264" y="1050537"/>
                    <a:pt x="255169" y="1042917"/>
                  </a:cubicBezTo>
                  <a:cubicBezTo>
                    <a:pt x="274219" y="974337"/>
                    <a:pt x="235166" y="903852"/>
                    <a:pt x="166586" y="884802"/>
                  </a:cubicBezTo>
                  <a:cubicBezTo>
                    <a:pt x="158014" y="881944"/>
                    <a:pt x="148489" y="880992"/>
                    <a:pt x="139916" y="880039"/>
                  </a:cubicBezTo>
                  <a:cubicBezTo>
                    <a:pt x="131344" y="879087"/>
                    <a:pt x="122771" y="879087"/>
                    <a:pt x="115151" y="880039"/>
                  </a:cubicBezTo>
                  <a:cubicBezTo>
                    <a:pt x="107531" y="880992"/>
                    <a:pt x="99911" y="882897"/>
                    <a:pt x="94196" y="885754"/>
                  </a:cubicBezTo>
                  <a:cubicBezTo>
                    <a:pt x="57049" y="900042"/>
                    <a:pt x="37999" y="938142"/>
                    <a:pt x="29426" y="975289"/>
                  </a:cubicBezTo>
                  <a:cubicBezTo>
                    <a:pt x="27521" y="985767"/>
                    <a:pt x="25616" y="996244"/>
                    <a:pt x="23711" y="1006722"/>
                  </a:cubicBezTo>
                  <a:cubicBezTo>
                    <a:pt x="9424" y="1101019"/>
                    <a:pt x="11329" y="1195317"/>
                    <a:pt x="26569" y="1287709"/>
                  </a:cubicBezTo>
                  <a:cubicBezTo>
                    <a:pt x="26569" y="1302950"/>
                    <a:pt x="26569" y="1312475"/>
                    <a:pt x="26569" y="1312475"/>
                  </a:cubicBezTo>
                  <a:cubicBezTo>
                    <a:pt x="58001" y="1292472"/>
                    <a:pt x="96101" y="1281042"/>
                    <a:pt x="136106" y="1281042"/>
                  </a:cubicBezTo>
                  <a:cubicBezTo>
                    <a:pt x="217069" y="1282947"/>
                    <a:pt x="285649" y="1328667"/>
                    <a:pt x="320891" y="1394389"/>
                  </a:cubicBezTo>
                  <a:close/>
                  <a:moveTo>
                    <a:pt x="721894" y="944809"/>
                  </a:moveTo>
                  <a:cubicBezTo>
                    <a:pt x="793331" y="882897"/>
                    <a:pt x="801904" y="775264"/>
                    <a:pt x="740944" y="702874"/>
                  </a:cubicBezTo>
                  <a:cubicBezTo>
                    <a:pt x="738086" y="700017"/>
                    <a:pt x="736181" y="697159"/>
                    <a:pt x="733324" y="694302"/>
                  </a:cubicBezTo>
                  <a:cubicBezTo>
                    <a:pt x="733324" y="694302"/>
                    <a:pt x="733324" y="694302"/>
                    <a:pt x="733324" y="693349"/>
                  </a:cubicBezTo>
                  <a:lnTo>
                    <a:pt x="752374" y="663822"/>
                  </a:lnTo>
                  <a:cubicBezTo>
                    <a:pt x="752374" y="663822"/>
                    <a:pt x="753326" y="663822"/>
                    <a:pt x="753326" y="663822"/>
                  </a:cubicBezTo>
                  <a:cubicBezTo>
                    <a:pt x="759041" y="668584"/>
                    <a:pt x="763804" y="674299"/>
                    <a:pt x="768566" y="680014"/>
                  </a:cubicBezTo>
                  <a:cubicBezTo>
                    <a:pt x="842861" y="766692"/>
                    <a:pt x="832384" y="896232"/>
                    <a:pt x="746659" y="970527"/>
                  </a:cubicBezTo>
                  <a:cubicBezTo>
                    <a:pt x="739991" y="976242"/>
                    <a:pt x="729514" y="977194"/>
                    <a:pt x="722846" y="971479"/>
                  </a:cubicBezTo>
                  <a:cubicBezTo>
                    <a:pt x="713321" y="963859"/>
                    <a:pt x="714274" y="951477"/>
                    <a:pt x="721894" y="944809"/>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56992595"/>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5448</TotalTime>
  <Words>926</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.Vn3DH</vt:lpstr>
      <vt:lpstr>Arial</vt:lpstr>
      <vt:lpstr>Bahnschrift SemiBold</vt:lpstr>
      <vt:lpstr>Bookman Old Style</vt:lpstr>
      <vt:lpstr>Cabin Sketch</vt:lpstr>
      <vt:lpstr>Calibri</vt:lpstr>
      <vt:lpstr>Rockwell Extra Bold</vt:lpstr>
      <vt:lpstr>VNI-Tubes</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Sơn Tư</cp:lastModifiedBy>
  <cp:revision>120</cp:revision>
  <dcterms:created xsi:type="dcterms:W3CDTF">2018-04-24T17:14:44Z</dcterms:created>
  <dcterms:modified xsi:type="dcterms:W3CDTF">2023-10-09T18:54:55Z</dcterms:modified>
</cp:coreProperties>
</file>