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BD0-D1FA-4552-9C21-82A320331F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7867-AB9B-492A-A713-B1280880CF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AFF81D-CD54-4B75-80E8-0196C628EB21}"/>
              </a:ext>
            </a:extLst>
          </p:cNvPr>
          <p:cNvSpPr/>
          <p:nvPr/>
        </p:nvSpPr>
        <p:spPr>
          <a:xfrm>
            <a:off x="0" y="0"/>
            <a:ext cx="6676126" cy="305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262441"/>
            <a:ext cx="6676126" cy="357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0718" y="2689293"/>
            <a:ext cx="245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REMOTE REPOSITORY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3594" y="3189359"/>
            <a:ext cx="226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3937" y="80211"/>
            <a:ext cx="1262897" cy="12626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772" y="186817"/>
            <a:ext cx="1144288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</a:p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66470" y="188963"/>
            <a:ext cx="2286016" cy="207170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2836" y="1719796"/>
            <a:ext cx="114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DEVELOP</a:t>
            </a:r>
          </a:p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37908" y="3832301"/>
            <a:ext cx="2286016" cy="207170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9412" y="5261061"/>
            <a:ext cx="114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DEVELOP</a:t>
            </a:r>
          </a:p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823990" y="188963"/>
            <a:ext cx="2286016" cy="207170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95494" y="1617723"/>
            <a:ext cx="13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ANYTHING</a:t>
            </a:r>
          </a:p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823990" y="3832301"/>
            <a:ext cx="2286016" cy="207170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95494" y="5261061"/>
            <a:ext cx="13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ANYTHING</a:t>
            </a:r>
          </a:p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3717867" y="2787339"/>
            <a:ext cx="1671768" cy="619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0" name="폭발 1 29"/>
          <p:cNvSpPr/>
          <p:nvPr/>
        </p:nvSpPr>
        <p:spPr>
          <a:xfrm>
            <a:off x="4890176" y="10368"/>
            <a:ext cx="1785950" cy="9286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4450140" y="2846497"/>
            <a:ext cx="1795954" cy="66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4158711" y="2363248"/>
            <a:ext cx="3616838" cy="535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3" name="왼쪽 화살표 32"/>
          <p:cNvSpPr/>
          <p:nvPr/>
        </p:nvSpPr>
        <p:spPr>
          <a:xfrm>
            <a:off x="2109478" y="46087"/>
            <a:ext cx="1785950" cy="857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4" name="왼쪽 화살표 33"/>
          <p:cNvSpPr/>
          <p:nvPr/>
        </p:nvSpPr>
        <p:spPr>
          <a:xfrm>
            <a:off x="2141956" y="689029"/>
            <a:ext cx="1785950" cy="857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5" name="왼쪽/오른쪽 화살표 34"/>
          <p:cNvSpPr/>
          <p:nvPr/>
        </p:nvSpPr>
        <p:spPr>
          <a:xfrm>
            <a:off x="2247262" y="1451576"/>
            <a:ext cx="1785950" cy="642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CONFLICT</a:t>
            </a:r>
            <a:endParaRPr lang="ko-KR" altLang="en-US" dirty="0"/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A0E3FDE3-FD84-4D81-A4DB-836A4E24EF57}"/>
              </a:ext>
            </a:extLst>
          </p:cNvPr>
          <p:cNvSpPr/>
          <p:nvPr/>
        </p:nvSpPr>
        <p:spPr>
          <a:xfrm>
            <a:off x="6951818" y="4394586"/>
            <a:ext cx="1888211" cy="16561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 </a:t>
            </a:r>
            <a:r>
              <a:rPr lang="ko-KR" altLang="en-US" dirty="0"/>
              <a:t>이외의</a:t>
            </a:r>
            <a:endParaRPr lang="en-US" altLang="ko-KR" dirty="0"/>
          </a:p>
          <a:p>
            <a:pPr algn="ctr"/>
            <a:r>
              <a:rPr lang="ko-KR" altLang="en-US" dirty="0"/>
              <a:t>코드저장공간</a:t>
            </a:r>
          </a:p>
        </p:txBody>
      </p:sp>
      <p:sp>
        <p:nvSpPr>
          <p:cNvPr id="28" name="왼쪽 화살표 33">
            <a:extLst>
              <a:ext uri="{FF2B5EF4-FFF2-40B4-BE49-F238E27FC236}">
                <a16:creationId xmlns:a16="http://schemas.microsoft.com/office/drawing/2014/main" id="{D1326FA7-4554-46AD-82A1-4102E32D200B}"/>
              </a:ext>
            </a:extLst>
          </p:cNvPr>
          <p:cNvSpPr/>
          <p:nvPr/>
        </p:nvSpPr>
        <p:spPr>
          <a:xfrm>
            <a:off x="5558809" y="4546675"/>
            <a:ext cx="1785950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821065404173</dc:creator>
  <cp:lastModifiedBy>손 기석</cp:lastModifiedBy>
  <cp:revision>3</cp:revision>
  <dcterms:created xsi:type="dcterms:W3CDTF">2022-02-02T03:03:44Z</dcterms:created>
  <dcterms:modified xsi:type="dcterms:W3CDTF">2022-02-02T08:53:20Z</dcterms:modified>
</cp:coreProperties>
</file>