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5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1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2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4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9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30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3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8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6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5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0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FB9B81-E49C-473B-8EA6-E421A58D7F0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18214E-369C-4089-A795-6EEA2C7F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6850" cy="1466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8625" y="63585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7700" y="2085975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Game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9269" y="2581989"/>
            <a:ext cx="446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sz="4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4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phiêu</a:t>
            </a:r>
            <a:r>
              <a:rPr lang="en-US" sz="4000" b="1" i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endParaRPr lang="en-US" sz="4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7980" y="3605510"/>
            <a:ext cx="65627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vi-V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ảng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 PHẠM NGỌC HƯNG</a:t>
            </a:r>
            <a:endParaRPr lang="en-US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24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Đặng Văn Tú</a:t>
            </a:r>
            <a:endParaRPr lang="vi-VN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vi-V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4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576" y="1247686"/>
            <a:ext cx="612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i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Giới Thiệu Tổng Quát</a:t>
            </a:r>
            <a:endParaRPr lang="en-US" sz="4800" b="1" i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7023" y="2562491"/>
            <a:ext cx="2956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Hiệp</a:t>
            </a:r>
            <a:r>
              <a:rPr lang="en-US" b="1" i="1" dirty="0" smtClean="0"/>
              <a:t> </a:t>
            </a:r>
            <a:r>
              <a:rPr lang="en-US" b="1" i="1" dirty="0" err="1" smtClean="0"/>
              <a:t>sĩ</a:t>
            </a:r>
            <a:r>
              <a:rPr lang="en-US" b="1" i="1" dirty="0" smtClean="0"/>
              <a:t> </a:t>
            </a:r>
            <a:r>
              <a:rPr lang="en-US" b="1" i="1" dirty="0" err="1" smtClean="0"/>
              <a:t>phiêu</a:t>
            </a:r>
            <a:r>
              <a:rPr lang="en-US" b="1" i="1" dirty="0" smtClean="0"/>
              <a:t> </a:t>
            </a:r>
            <a:r>
              <a:rPr lang="en-US" b="1" i="1" dirty="0" err="1" smtClean="0"/>
              <a:t>lưu</a:t>
            </a:r>
            <a:r>
              <a:rPr lang="en-US" b="1" i="1" dirty="0" smtClean="0"/>
              <a:t> </a:t>
            </a:r>
            <a:r>
              <a:rPr lang="en-US" b="1" i="1" dirty="0" err="1" smtClean="0"/>
              <a:t>ký</a:t>
            </a:r>
            <a:r>
              <a:rPr lang="en-US" b="1" i="1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game hành động </a:t>
            </a:r>
            <a:r>
              <a:rPr lang="vi-VN" dirty="0" smtClean="0"/>
              <a:t>ph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iê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vi-VN" dirty="0"/>
              <a:t>lưu, ở đây bạn sẽ hóa thân thành một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/>
              <a:t>lên </a:t>
            </a:r>
            <a:r>
              <a:rPr lang="vi-VN" dirty="0"/>
              <a:t>đường bắt đầu cuộc hành trình đi tìm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giềng</a:t>
            </a:r>
            <a:r>
              <a:rPr lang="vi-VN" dirty="0" smtClean="0"/>
              <a:t>. </a:t>
            </a:r>
            <a:r>
              <a:rPr lang="vi-VN" dirty="0"/>
              <a:t>Bạn sẽ phải vượt qua các khó khăn và thử thách trên hành trình như: </a:t>
            </a:r>
            <a:r>
              <a:rPr lang="vi-VN" dirty="0" smtClean="0"/>
              <a:t>bẫy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7243" y="2562491"/>
            <a:ext cx="2895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smtClean="0"/>
              <a:t>Qua </a:t>
            </a:r>
            <a:r>
              <a:rPr lang="vi-VN" dirty="0"/>
              <a:t>đó bạn sẽ thấy rằng,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6346" y="1205984"/>
            <a:ext cx="5737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800" b="1" i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Mục Tiêu Của Đề Tài</a:t>
            </a:r>
            <a:endParaRPr lang="en-US" sz="4800" b="1" i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78" y="2497744"/>
            <a:ext cx="1641742" cy="16417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5" y="2497744"/>
            <a:ext cx="1641742" cy="1641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865" y="4147043"/>
            <a:ext cx="132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Thiết kế chức </a:t>
            </a:r>
            <a:r>
              <a:rPr lang="vi-VN" b="1" i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năng</a:t>
            </a:r>
            <a:endParaRPr lang="vi-VN" b="1" i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9545" y="4147043"/>
            <a:ext cx="175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Thiết kế đồ </a:t>
            </a:r>
            <a:r>
              <a:rPr lang="vi-VN" b="1" i="1" dirty="0" smtClean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họa và </a:t>
            </a:r>
            <a:r>
              <a:rPr lang="vi-VN" b="1" i="1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hiệu </a:t>
            </a:r>
            <a:r>
              <a:rPr lang="vi-VN" b="1" i="1" dirty="0" smtClean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ứng</a:t>
            </a:r>
            <a:endParaRPr lang="vi-VN" b="1" i="1" dirty="0"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38130" y="2476785"/>
            <a:ext cx="2551882" cy="2316589"/>
            <a:chOff x="2723734" y="2599621"/>
            <a:chExt cx="2551882" cy="2316589"/>
          </a:xfrm>
        </p:grpSpPr>
        <p:sp>
          <p:nvSpPr>
            <p:cNvPr id="11" name="Freeform 10"/>
            <p:cNvSpPr/>
            <p:nvPr/>
          </p:nvSpPr>
          <p:spPr>
            <a:xfrm>
              <a:off x="2723734" y="2599621"/>
              <a:ext cx="2551882" cy="392400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Game có 3 màn chơi</a:t>
              </a:r>
              <a:endParaRPr lang="en-US" sz="16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23734" y="2986421"/>
              <a:ext cx="2551882" cy="392400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Các nhân vật trong game</a:t>
              </a:r>
              <a:endParaRPr lang="en-US" sz="16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23734" y="3366684"/>
              <a:ext cx="2551882" cy="390974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Các kỹ năng nhân vật</a:t>
              </a:r>
              <a:endParaRPr lang="en-US" sz="16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723734" y="3747122"/>
              <a:ext cx="2551882" cy="392400"/>
            </a:xfrm>
            <a:custGeom>
              <a:avLst/>
              <a:gdLst>
                <a:gd name="connsiteX0" fmla="*/ 0 w 2551882"/>
                <a:gd name="connsiteY0" fmla="*/ 0 h 476244"/>
                <a:gd name="connsiteX1" fmla="*/ 2551882 w 2551882"/>
                <a:gd name="connsiteY1" fmla="*/ 0 h 476244"/>
                <a:gd name="connsiteX2" fmla="*/ 2551882 w 2551882"/>
                <a:gd name="connsiteY2" fmla="*/ 476244 h 476244"/>
                <a:gd name="connsiteX3" fmla="*/ 0 w 2551882"/>
                <a:gd name="connsiteY3" fmla="*/ 476244 h 476244"/>
                <a:gd name="connsiteX4" fmla="*/ 0 w 2551882"/>
                <a:gd name="connsiteY4" fmla="*/ 0 h 47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476244">
                  <a:moveTo>
                    <a:pt x="0" y="0"/>
                  </a:moveTo>
                  <a:lnTo>
                    <a:pt x="2551882" y="0"/>
                  </a:lnTo>
                  <a:lnTo>
                    <a:pt x="2551882" y="476244"/>
                  </a:lnTo>
                  <a:lnTo>
                    <a:pt x="0" y="476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Item trong game</a:t>
              </a:r>
              <a:endParaRPr lang="en-US" sz="16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23734" y="4134262"/>
              <a:ext cx="2551882" cy="390974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Bẫy trong game</a:t>
              </a:r>
              <a:endParaRPr lang="en-US" sz="16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723734" y="4525236"/>
              <a:ext cx="2551882" cy="390974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Menu game, hướng dẫn chơi</a:t>
              </a:r>
              <a:endParaRPr lang="en-US" sz="16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86003" y="2476785"/>
            <a:ext cx="2551882" cy="1156577"/>
            <a:chOff x="2723734" y="2599621"/>
            <a:chExt cx="2551882" cy="1156577"/>
          </a:xfrm>
        </p:grpSpPr>
        <p:sp>
          <p:nvSpPr>
            <p:cNvPr id="18" name="Freeform 17"/>
            <p:cNvSpPr/>
            <p:nvPr/>
          </p:nvSpPr>
          <p:spPr>
            <a:xfrm>
              <a:off x="2723734" y="2599621"/>
              <a:ext cx="2551882" cy="392400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vi-VN" sz="1600" dirty="0"/>
                <a:t>Đồ họa mát mắt, dễ nhìn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723734" y="3363798"/>
              <a:ext cx="2551882" cy="392400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vi-VN" sz="1600" dirty="0"/>
                <a:t>Hiệu ứng nhân vật sinh động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723734" y="2975710"/>
              <a:ext cx="2551882" cy="390974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vi-VN" sz="1600" dirty="0"/>
                <a:t>Hình </a:t>
              </a:r>
              <a:r>
                <a:rPr lang="vi-VN" sz="1600" dirty="0" smtClean="0"/>
                <a:t>ảnh động </a:t>
              </a:r>
              <a:r>
                <a:rPr lang="vi-VN" sz="1600" dirty="0"/>
                <a:t>mượt mà</a:t>
              </a:r>
            </a:p>
          </p:txBody>
        </p:sp>
      </p:grpSp>
      <p:sp>
        <p:nvSpPr>
          <p:cNvPr id="24" name="Freeform 23"/>
          <p:cNvSpPr/>
          <p:nvPr/>
        </p:nvSpPr>
        <p:spPr>
          <a:xfrm>
            <a:off x="8686003" y="3625712"/>
            <a:ext cx="2551882" cy="390974"/>
          </a:xfrm>
          <a:custGeom>
            <a:avLst/>
            <a:gdLst>
              <a:gd name="connsiteX0" fmla="*/ 0 w 2551882"/>
              <a:gd name="connsiteY0" fmla="*/ 0 h 390974"/>
              <a:gd name="connsiteX1" fmla="*/ 2551882 w 2551882"/>
              <a:gd name="connsiteY1" fmla="*/ 0 h 390974"/>
              <a:gd name="connsiteX2" fmla="*/ 2551882 w 2551882"/>
              <a:gd name="connsiteY2" fmla="*/ 390974 h 390974"/>
              <a:gd name="connsiteX3" fmla="*/ 0 w 2551882"/>
              <a:gd name="connsiteY3" fmla="*/ 390974 h 390974"/>
              <a:gd name="connsiteX4" fmla="*/ 0 w 2551882"/>
              <a:gd name="connsiteY4" fmla="*/ 0 h 39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82" h="390974">
                <a:moveTo>
                  <a:pt x="0" y="0"/>
                </a:moveTo>
                <a:lnTo>
                  <a:pt x="2551882" y="0"/>
                </a:lnTo>
                <a:lnTo>
                  <a:pt x="2551882" y="390974"/>
                </a:lnTo>
                <a:lnTo>
                  <a:pt x="0" y="39097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r>
              <a:rPr lang="vi-VN" sz="1600" dirty="0" smtClean="0"/>
              <a:t>Hiệu ứng kỹ năng đa dạng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24330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5121" y="1167884"/>
            <a:ext cx="2563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800" b="1" i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Kết Luận</a:t>
            </a:r>
            <a:endParaRPr lang="en-US" sz="4800" b="1" i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91" y="2512063"/>
            <a:ext cx="2047788" cy="1525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691" y="4037821"/>
            <a:ext cx="19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 quả đạt được</a:t>
            </a:r>
            <a:endParaRPr 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72" y="2512063"/>
            <a:ext cx="1684012" cy="1525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88112" y="4037821"/>
            <a:ext cx="19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Hạn chế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43333" y="2512063"/>
            <a:ext cx="2553131" cy="2961887"/>
            <a:chOff x="2722485" y="2599621"/>
            <a:chExt cx="2553131" cy="2951957"/>
          </a:xfrm>
          <a:solidFill>
            <a:srgbClr val="92D050"/>
          </a:solidFill>
        </p:grpSpPr>
        <p:sp>
          <p:nvSpPr>
            <p:cNvPr id="9" name="Freeform 8"/>
            <p:cNvSpPr/>
            <p:nvPr/>
          </p:nvSpPr>
          <p:spPr>
            <a:xfrm>
              <a:off x="2723734" y="2599621"/>
              <a:ext cx="2551882" cy="392400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dirty="0"/>
                <a:t>Phân tích thiết kế được game</a:t>
              </a:r>
              <a:endParaRPr lang="en-US" sz="16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22485" y="2992890"/>
              <a:ext cx="2551882" cy="430279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Hoàn các chức năng cơ bản của game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722485" y="3423169"/>
              <a:ext cx="2551882" cy="533580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Tạo được âm thanh, hiệu ứng chuyển động</a:t>
              </a:r>
              <a:endParaRPr lang="en-US" sz="16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22485" y="3956372"/>
              <a:ext cx="2551882" cy="531986"/>
            </a:xfrm>
            <a:custGeom>
              <a:avLst/>
              <a:gdLst>
                <a:gd name="connsiteX0" fmla="*/ 0 w 2551882"/>
                <a:gd name="connsiteY0" fmla="*/ 0 h 476244"/>
                <a:gd name="connsiteX1" fmla="*/ 2551882 w 2551882"/>
                <a:gd name="connsiteY1" fmla="*/ 0 h 476244"/>
                <a:gd name="connsiteX2" fmla="*/ 2551882 w 2551882"/>
                <a:gd name="connsiteY2" fmla="*/ 476244 h 476244"/>
                <a:gd name="connsiteX3" fmla="*/ 0 w 2551882"/>
                <a:gd name="connsiteY3" fmla="*/ 476244 h 476244"/>
                <a:gd name="connsiteX4" fmla="*/ 0 w 2551882"/>
                <a:gd name="connsiteY4" fmla="*/ 0 h 47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476244">
                  <a:moveTo>
                    <a:pt x="0" y="0"/>
                  </a:moveTo>
                  <a:lnTo>
                    <a:pt x="2551882" y="0"/>
                  </a:lnTo>
                  <a:lnTo>
                    <a:pt x="2551882" y="476244"/>
                  </a:lnTo>
                  <a:lnTo>
                    <a:pt x="0" y="476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Tạo được nhân vật, quái, bẫy và bản đồ game</a:t>
              </a:r>
              <a:endParaRPr lang="en-US" sz="16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22485" y="4488358"/>
              <a:ext cx="2551882" cy="531610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Sửa được các lỗi nhỏ phát sinh</a:t>
              </a:r>
              <a:endParaRPr lang="en-US" sz="16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722485" y="5019968"/>
              <a:ext cx="2551882" cy="531610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dirty="0" smtClean="0"/>
                <a:t>Áp dụng kiến thức học và tìm hiểu được để làm game</a:t>
              </a:r>
              <a:endParaRPr lang="en-US" sz="1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47688" y="2519854"/>
            <a:ext cx="2551882" cy="1546324"/>
            <a:chOff x="2723734" y="2599620"/>
            <a:chExt cx="2551882" cy="1546324"/>
          </a:xfrm>
          <a:solidFill>
            <a:srgbClr val="FF0000"/>
          </a:solidFill>
        </p:grpSpPr>
        <p:sp>
          <p:nvSpPr>
            <p:cNvPr id="16" name="Freeform 15"/>
            <p:cNvSpPr/>
            <p:nvPr/>
          </p:nvSpPr>
          <p:spPr>
            <a:xfrm>
              <a:off x="2723734" y="2599620"/>
              <a:ext cx="2551882" cy="552470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dirty="0" smtClean="0"/>
                <a:t>Âm thanh, hình ảnh chưa tạo được sức hấp dẫn</a:t>
              </a:r>
              <a:endParaRPr lang="en-US" sz="16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723734" y="3141159"/>
              <a:ext cx="2551882" cy="497310"/>
            </a:xfrm>
            <a:custGeom>
              <a:avLst/>
              <a:gdLst>
                <a:gd name="connsiteX0" fmla="*/ 0 w 2551882"/>
                <a:gd name="connsiteY0" fmla="*/ 0 h 353208"/>
                <a:gd name="connsiteX1" fmla="*/ 2551882 w 2551882"/>
                <a:gd name="connsiteY1" fmla="*/ 0 h 353208"/>
                <a:gd name="connsiteX2" fmla="*/ 2551882 w 2551882"/>
                <a:gd name="connsiteY2" fmla="*/ 353208 h 353208"/>
                <a:gd name="connsiteX3" fmla="*/ 0 w 2551882"/>
                <a:gd name="connsiteY3" fmla="*/ 353208 h 353208"/>
                <a:gd name="connsiteX4" fmla="*/ 0 w 2551882"/>
                <a:gd name="connsiteY4" fmla="*/ 0 h 3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53208">
                  <a:moveTo>
                    <a:pt x="0" y="0"/>
                  </a:moveTo>
                  <a:lnTo>
                    <a:pt x="2551882" y="0"/>
                  </a:lnTo>
                  <a:lnTo>
                    <a:pt x="2551882" y="353208"/>
                  </a:lnTo>
                  <a:lnTo>
                    <a:pt x="0" y="353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Các thiết kế trong game chưa được tối ưu</a:t>
              </a:r>
              <a:endParaRPr lang="en-US" sz="16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23734" y="3638469"/>
              <a:ext cx="2551882" cy="507475"/>
            </a:xfrm>
            <a:custGeom>
              <a:avLst/>
              <a:gdLst>
                <a:gd name="connsiteX0" fmla="*/ 0 w 2551882"/>
                <a:gd name="connsiteY0" fmla="*/ 0 h 390974"/>
                <a:gd name="connsiteX1" fmla="*/ 2551882 w 2551882"/>
                <a:gd name="connsiteY1" fmla="*/ 0 h 390974"/>
                <a:gd name="connsiteX2" fmla="*/ 2551882 w 2551882"/>
                <a:gd name="connsiteY2" fmla="*/ 390974 h 390974"/>
                <a:gd name="connsiteX3" fmla="*/ 0 w 2551882"/>
                <a:gd name="connsiteY3" fmla="*/ 390974 h 390974"/>
                <a:gd name="connsiteX4" fmla="*/ 0 w 2551882"/>
                <a:gd name="connsiteY4" fmla="*/ 0 h 3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1882" h="390974">
                  <a:moveTo>
                    <a:pt x="0" y="0"/>
                  </a:moveTo>
                  <a:lnTo>
                    <a:pt x="2551882" y="0"/>
                  </a:lnTo>
                  <a:lnTo>
                    <a:pt x="2551882" y="390974"/>
                  </a:lnTo>
                  <a:lnTo>
                    <a:pt x="0" y="3909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600" kern="1200" dirty="0" smtClean="0"/>
                <a:t>Các kỹ năng nhân vật còn chưa đa dạng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6496" y="1177409"/>
            <a:ext cx="33457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800" b="1" i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Demo Game</a:t>
            </a:r>
            <a:endParaRPr lang="en-US" sz="4800" b="1" i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81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290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26</cp:revision>
  <dcterms:created xsi:type="dcterms:W3CDTF">2020-09-29T05:01:04Z</dcterms:created>
  <dcterms:modified xsi:type="dcterms:W3CDTF">2021-01-09T07:15:01Z</dcterms:modified>
</cp:coreProperties>
</file>