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BCB"/>
          </a:solidFill>
        </a:fill>
      </a:tcStyle>
    </a:wholeTbl>
    <a:band2H>
      <a:tcTxStyle b="def" i="def"/>
      <a:tcStyle>
        <a:tcBdr/>
        <a:fill>
          <a:solidFill>
            <a:srgbClr val="FDEE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CFCB"/>
          </a:solidFill>
        </a:fill>
      </a:tcStyle>
    </a:wholeTbl>
    <a:band2H>
      <a:tcTxStyle b="def" i="def"/>
      <a:tcStyle>
        <a:tcBdr/>
        <a:fill>
          <a:solidFill>
            <a:srgbClr val="F7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Região 1</c:v>
                </c:pt>
              </c:strCache>
            </c:strRef>
          </c:tx>
          <c:spPr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c:spPr>
          </c:dPt>
          <c:dPt>
            <c:idx val="2"/>
            <c:explosion val="0"/>
            <c:spPr>
              <a:solidFill>
                <a:schemeClr val="accent3"/>
              </a:solidFill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c:spPr>
          </c:dPt>
          <c:dPt>
            <c:idx val="3"/>
            <c:explosion val="0"/>
            <c:spPr>
              <a:solidFill>
                <a:schemeClr val="accent4"/>
              </a:solidFill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c:spPr>
          </c:dPt>
          <c:dPt>
            <c:idx val="4"/>
            <c:explosion val="0"/>
            <c:spPr>
              <a:solidFill>
                <a:schemeClr val="accent5"/>
              </a:solidFill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c:spPr>
          </c:dPt>
          <c:dPt>
            <c:idx val="5"/>
            <c:explosion val="0"/>
            <c:spPr>
              <a:solidFill>
                <a:schemeClr val="accent6"/>
              </a:solidFill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Lato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Lato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Lato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Lato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Lato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Lato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Lato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Sheet1!$B$1:$G$1</c:f>
              <c:strCache>
                <c:ptCount val="6"/>
                <c:pt idx="0">
                  <c:v>Abril</c:v>
                </c:pt>
                <c:pt idx="1">
                  <c:v>Maio</c:v>
                </c:pt>
                <c:pt idx="2">
                  <c:v>Junho</c:v>
                </c:pt>
                <c:pt idx="3">
                  <c:v>Julho</c:v>
                </c:pt>
                <c:pt idx="4">
                  <c:v>Agosto</c:v>
                </c:pt>
                <c:pt idx="5">
                  <c:v>Setembro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91.000000</c:v>
                </c:pt>
                <c:pt idx="1">
                  <c:v>76.000000</c:v>
                </c:pt>
                <c:pt idx="2">
                  <c:v>28.000000</c:v>
                </c:pt>
                <c:pt idx="3">
                  <c:v>26.000000</c:v>
                </c:pt>
                <c:pt idx="4">
                  <c:v>21.000000</c:v>
                </c:pt>
                <c:pt idx="5">
                  <c:v>18.000000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388983"/>
          <c:y val="0.0545748"/>
          <c:w val="0.956102"/>
          <c:h val="0.77591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 w="28575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miter lim="800000"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Lato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4.300000</c:v>
                </c:pt>
                <c:pt idx="1">
                  <c:v>2.500000</c:v>
                </c:pt>
                <c:pt idx="2">
                  <c:v>3.500000</c:v>
                </c:pt>
                <c:pt idx="3">
                  <c:v>4.500000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>
                <a:solidFill>
                  <a:schemeClr val="accent2"/>
                </a:solidFill>
                <a:prstDash val="solid"/>
                <a:miter lim="800000"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Lato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strCache>
            </c:strRef>
          </c:cat>
          <c:val>
            <c:numRef>
              <c:f>Sheet1!$C$2:$C$5</c:f>
              <c:numCache>
                <c:ptCount val="4"/>
                <c:pt idx="0">
                  <c:v>2.400000</c:v>
                </c:pt>
                <c:pt idx="1">
                  <c:v>4.400000</c:v>
                </c:pt>
                <c:pt idx="2">
                  <c:v>1.800000</c:v>
                </c:pt>
                <c:pt idx="3">
                  <c:v>2.800000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 w="28575" cap="rnd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miter lim="800000"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Lato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strCache>
            </c:strRef>
          </c:cat>
          <c:val>
            <c:numRef>
              <c:f>Sheet1!$D$2:$D$5</c:f>
              <c:numCache>
                <c:ptCount val="4"/>
                <c:pt idx="0">
                  <c:v>2.000000</c:v>
                </c:pt>
                <c:pt idx="1">
                  <c:v>2.000000</c:v>
                </c:pt>
                <c:pt idx="2">
                  <c:v>3.000000</c:v>
                </c:pt>
                <c:pt idx="3">
                  <c:v>5.000000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Série 4</c:v>
                </c:pt>
              </c:strCache>
            </c:strRef>
          </c:tx>
          <c:spPr>
            <a:solidFill>
              <a:schemeClr val="accent4"/>
            </a:solidFill>
            <a:ln w="28575" cap="rnd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>
                <a:solidFill>
                  <a:schemeClr val="accent4"/>
                </a:solidFill>
                <a:prstDash val="solid"/>
                <a:miter lim="800000"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Lato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strCache>
            </c:strRef>
          </c:cat>
          <c:val>
            <c:numRef>
              <c:f>Sheet1!$E$2:$E$5</c:f>
              <c:numCache>
                <c:ptCount val="4"/>
                <c:pt idx="0">
                  <c:v>3.000000</c:v>
                </c:pt>
                <c:pt idx="1">
                  <c:v>4.000000</c:v>
                </c:pt>
                <c:pt idx="2">
                  <c:v>2.000000</c:v>
                </c:pt>
                <c:pt idx="3">
                  <c:v>5.000000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808080"/>
                </a:solidFill>
                <a:latin typeface="Lato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808080"/>
                </a:solidFill>
                <a:latin typeface="Lato"/>
              </a:defRPr>
            </a:pPr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95026"/>
          <c:y val="0.932925"/>
          <c:w val="0.43181"/>
          <c:h val="0.067074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808080"/>
              </a:solidFill>
              <a:latin typeface="Lato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Lato"/>
      </a:defRPr>
    </a:lvl1pPr>
    <a:lvl2pPr indent="228600" latinLnBrk="0">
      <a:defRPr sz="1200">
        <a:latin typeface="+mj-lt"/>
        <a:ea typeface="+mj-ea"/>
        <a:cs typeface="+mj-cs"/>
        <a:sym typeface="Lato"/>
      </a:defRPr>
    </a:lvl2pPr>
    <a:lvl3pPr indent="457200" latinLnBrk="0">
      <a:defRPr sz="1200">
        <a:latin typeface="+mj-lt"/>
        <a:ea typeface="+mj-ea"/>
        <a:cs typeface="+mj-cs"/>
        <a:sym typeface="Lato"/>
      </a:defRPr>
    </a:lvl3pPr>
    <a:lvl4pPr indent="685800" latinLnBrk="0">
      <a:defRPr sz="1200">
        <a:latin typeface="+mj-lt"/>
        <a:ea typeface="+mj-ea"/>
        <a:cs typeface="+mj-cs"/>
        <a:sym typeface="Lato"/>
      </a:defRPr>
    </a:lvl4pPr>
    <a:lvl5pPr indent="914400" latinLnBrk="0">
      <a:defRPr sz="1200">
        <a:latin typeface="+mj-lt"/>
        <a:ea typeface="+mj-ea"/>
        <a:cs typeface="+mj-cs"/>
        <a:sym typeface="Lato"/>
      </a:defRPr>
    </a:lvl5pPr>
    <a:lvl6pPr indent="1143000" latinLnBrk="0">
      <a:defRPr sz="1200">
        <a:latin typeface="+mj-lt"/>
        <a:ea typeface="+mj-ea"/>
        <a:cs typeface="+mj-cs"/>
        <a:sym typeface="Lato"/>
      </a:defRPr>
    </a:lvl6pPr>
    <a:lvl7pPr indent="1371600" latinLnBrk="0">
      <a:defRPr sz="1200">
        <a:latin typeface="+mj-lt"/>
        <a:ea typeface="+mj-ea"/>
        <a:cs typeface="+mj-cs"/>
        <a:sym typeface="Lato"/>
      </a:defRPr>
    </a:lvl7pPr>
    <a:lvl8pPr indent="1600200" latinLnBrk="0">
      <a:defRPr sz="1200">
        <a:latin typeface="+mj-lt"/>
        <a:ea typeface="+mj-ea"/>
        <a:cs typeface="+mj-cs"/>
        <a:sym typeface="Lato"/>
      </a:defRPr>
    </a:lvl8pPr>
    <a:lvl9pPr indent="1828800" latinLnBrk="0">
      <a:defRPr sz="1200">
        <a:latin typeface="+mj-lt"/>
        <a:ea typeface="+mj-ea"/>
        <a:cs typeface="+mj-cs"/>
        <a:sym typeface="Lato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: Shape 6"/>
          <p:cNvSpPr/>
          <p:nvPr/>
        </p:nvSpPr>
        <p:spPr>
          <a:xfrm rot="20078822">
            <a:off x="732807" y="6190693"/>
            <a:ext cx="733828" cy="87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66" y="15259"/>
                </a:moveTo>
                <a:cubicBezTo>
                  <a:pt x="21050" y="15537"/>
                  <a:pt x="21600" y="16189"/>
                  <a:pt x="21600" y="16949"/>
                </a:cubicBezTo>
                <a:lnTo>
                  <a:pt x="21600" y="21600"/>
                </a:lnTo>
                <a:lnTo>
                  <a:pt x="17231" y="19862"/>
                </a:lnTo>
                <a:lnTo>
                  <a:pt x="17231" y="16949"/>
                </a:lnTo>
                <a:cubicBezTo>
                  <a:pt x="17231" y="15936"/>
                  <a:pt x="18209" y="15114"/>
                  <a:pt x="19416" y="15114"/>
                </a:cubicBezTo>
                <a:cubicBezTo>
                  <a:pt x="19717" y="15114"/>
                  <a:pt x="20004" y="15166"/>
                  <a:pt x="20266" y="15259"/>
                </a:cubicBezTo>
                <a:close/>
                <a:moveTo>
                  <a:pt x="14568" y="12992"/>
                </a:moveTo>
                <a:cubicBezTo>
                  <a:pt x="15352" y="13270"/>
                  <a:pt x="15902" y="13922"/>
                  <a:pt x="15902" y="14682"/>
                </a:cubicBezTo>
                <a:lnTo>
                  <a:pt x="15902" y="19333"/>
                </a:lnTo>
                <a:lnTo>
                  <a:pt x="11533" y="17595"/>
                </a:lnTo>
                <a:lnTo>
                  <a:pt x="11533" y="14682"/>
                </a:lnTo>
                <a:cubicBezTo>
                  <a:pt x="11533" y="13669"/>
                  <a:pt x="12511" y="12848"/>
                  <a:pt x="13717" y="12848"/>
                </a:cubicBezTo>
                <a:cubicBezTo>
                  <a:pt x="14019" y="12848"/>
                  <a:pt x="14306" y="12899"/>
                  <a:pt x="14568" y="12992"/>
                </a:cubicBezTo>
                <a:close/>
                <a:moveTo>
                  <a:pt x="3035" y="144"/>
                </a:moveTo>
                <a:cubicBezTo>
                  <a:pt x="3819" y="423"/>
                  <a:pt x="4369" y="1074"/>
                  <a:pt x="4369" y="1834"/>
                </a:cubicBezTo>
                <a:lnTo>
                  <a:pt x="4369" y="14745"/>
                </a:lnTo>
                <a:lnTo>
                  <a:pt x="0" y="13007"/>
                </a:lnTo>
                <a:lnTo>
                  <a:pt x="0" y="1834"/>
                </a:lnTo>
                <a:cubicBezTo>
                  <a:pt x="0" y="821"/>
                  <a:pt x="978" y="0"/>
                  <a:pt x="2184" y="0"/>
                </a:cubicBezTo>
                <a:cubicBezTo>
                  <a:pt x="2486" y="0"/>
                  <a:pt x="2773" y="51"/>
                  <a:pt x="3035" y="144"/>
                </a:cubicBezTo>
                <a:close/>
                <a:moveTo>
                  <a:pt x="8733" y="2411"/>
                </a:moveTo>
                <a:cubicBezTo>
                  <a:pt x="9517" y="2689"/>
                  <a:pt x="10067" y="3341"/>
                  <a:pt x="10067" y="4101"/>
                </a:cubicBezTo>
                <a:lnTo>
                  <a:pt x="10067" y="17012"/>
                </a:lnTo>
                <a:lnTo>
                  <a:pt x="5698" y="15274"/>
                </a:lnTo>
                <a:lnTo>
                  <a:pt x="5698" y="4101"/>
                </a:lnTo>
                <a:cubicBezTo>
                  <a:pt x="5698" y="3088"/>
                  <a:pt x="6676" y="2267"/>
                  <a:pt x="7883" y="2267"/>
                </a:cubicBezTo>
                <a:cubicBezTo>
                  <a:pt x="8184" y="2267"/>
                  <a:pt x="8472" y="2318"/>
                  <a:pt x="8733" y="24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Freeform: Shape 7"/>
          <p:cNvSpPr/>
          <p:nvPr/>
        </p:nvSpPr>
        <p:spPr>
          <a:xfrm flipH="1" flipV="1" rot="20078822">
            <a:off x="10741535" y="-198799"/>
            <a:ext cx="733828" cy="86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69" y="14679"/>
                </a:moveTo>
                <a:lnTo>
                  <a:pt x="0" y="12924"/>
                </a:lnTo>
                <a:lnTo>
                  <a:pt x="0" y="1852"/>
                </a:lnTo>
                <a:cubicBezTo>
                  <a:pt x="0" y="829"/>
                  <a:pt x="978" y="0"/>
                  <a:pt x="2184" y="0"/>
                </a:cubicBezTo>
                <a:cubicBezTo>
                  <a:pt x="3391" y="0"/>
                  <a:pt x="4369" y="829"/>
                  <a:pt x="4369" y="1852"/>
                </a:cubicBezTo>
                <a:close/>
                <a:moveTo>
                  <a:pt x="10067" y="16968"/>
                </a:moveTo>
                <a:lnTo>
                  <a:pt x="5698" y="15213"/>
                </a:lnTo>
                <a:lnTo>
                  <a:pt x="5698" y="4140"/>
                </a:lnTo>
                <a:cubicBezTo>
                  <a:pt x="5698" y="3118"/>
                  <a:pt x="6676" y="2289"/>
                  <a:pt x="7883" y="2289"/>
                </a:cubicBezTo>
                <a:cubicBezTo>
                  <a:pt x="9089" y="2289"/>
                  <a:pt x="10067" y="3118"/>
                  <a:pt x="10067" y="4140"/>
                </a:cubicBezTo>
                <a:close/>
                <a:moveTo>
                  <a:pt x="15902" y="19311"/>
                </a:moveTo>
                <a:lnTo>
                  <a:pt x="11533" y="17557"/>
                </a:lnTo>
                <a:lnTo>
                  <a:pt x="11533" y="14823"/>
                </a:lnTo>
                <a:cubicBezTo>
                  <a:pt x="11533" y="13800"/>
                  <a:pt x="12511" y="12971"/>
                  <a:pt x="13717" y="12971"/>
                </a:cubicBezTo>
                <a:cubicBezTo>
                  <a:pt x="14924" y="12971"/>
                  <a:pt x="15902" y="13800"/>
                  <a:pt x="15902" y="14823"/>
                </a:cubicBezTo>
                <a:close/>
                <a:moveTo>
                  <a:pt x="21600" y="21600"/>
                </a:moveTo>
                <a:lnTo>
                  <a:pt x="17231" y="19845"/>
                </a:lnTo>
                <a:lnTo>
                  <a:pt x="17231" y="17111"/>
                </a:lnTo>
                <a:cubicBezTo>
                  <a:pt x="17231" y="16089"/>
                  <a:pt x="18209" y="15260"/>
                  <a:pt x="19416" y="15260"/>
                </a:cubicBezTo>
                <a:cubicBezTo>
                  <a:pt x="20622" y="15260"/>
                  <a:pt x="21600" y="16089"/>
                  <a:pt x="21600" y="171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Número do Slide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0" name="Picture Placeholder 3"/>
          <p:cNvSpPr/>
          <p:nvPr>
            <p:ph type="pic" sz="quarter" idx="21"/>
          </p:nvPr>
        </p:nvSpPr>
        <p:spPr>
          <a:xfrm>
            <a:off x="2114550" y="2495550"/>
            <a:ext cx="4076699" cy="25717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: Shape 6"/>
          <p:cNvSpPr/>
          <p:nvPr/>
        </p:nvSpPr>
        <p:spPr>
          <a:xfrm rot="20078822">
            <a:off x="732807" y="6190693"/>
            <a:ext cx="733828" cy="87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66" y="15259"/>
                </a:moveTo>
                <a:cubicBezTo>
                  <a:pt x="21050" y="15537"/>
                  <a:pt x="21600" y="16189"/>
                  <a:pt x="21600" y="16949"/>
                </a:cubicBezTo>
                <a:lnTo>
                  <a:pt x="21600" y="21600"/>
                </a:lnTo>
                <a:lnTo>
                  <a:pt x="17231" y="19862"/>
                </a:lnTo>
                <a:lnTo>
                  <a:pt x="17231" y="16949"/>
                </a:lnTo>
                <a:cubicBezTo>
                  <a:pt x="17231" y="15936"/>
                  <a:pt x="18209" y="15114"/>
                  <a:pt x="19416" y="15114"/>
                </a:cubicBezTo>
                <a:cubicBezTo>
                  <a:pt x="19717" y="15114"/>
                  <a:pt x="20004" y="15166"/>
                  <a:pt x="20266" y="15259"/>
                </a:cubicBezTo>
                <a:close/>
                <a:moveTo>
                  <a:pt x="14568" y="12992"/>
                </a:moveTo>
                <a:cubicBezTo>
                  <a:pt x="15352" y="13270"/>
                  <a:pt x="15902" y="13922"/>
                  <a:pt x="15902" y="14682"/>
                </a:cubicBezTo>
                <a:lnTo>
                  <a:pt x="15902" y="19333"/>
                </a:lnTo>
                <a:lnTo>
                  <a:pt x="11533" y="17595"/>
                </a:lnTo>
                <a:lnTo>
                  <a:pt x="11533" y="14682"/>
                </a:lnTo>
                <a:cubicBezTo>
                  <a:pt x="11533" y="13669"/>
                  <a:pt x="12511" y="12848"/>
                  <a:pt x="13717" y="12848"/>
                </a:cubicBezTo>
                <a:cubicBezTo>
                  <a:pt x="14019" y="12848"/>
                  <a:pt x="14306" y="12899"/>
                  <a:pt x="14568" y="12992"/>
                </a:cubicBezTo>
                <a:close/>
                <a:moveTo>
                  <a:pt x="3035" y="144"/>
                </a:moveTo>
                <a:cubicBezTo>
                  <a:pt x="3819" y="423"/>
                  <a:pt x="4369" y="1074"/>
                  <a:pt x="4369" y="1834"/>
                </a:cubicBezTo>
                <a:lnTo>
                  <a:pt x="4369" y="14745"/>
                </a:lnTo>
                <a:lnTo>
                  <a:pt x="0" y="13007"/>
                </a:lnTo>
                <a:lnTo>
                  <a:pt x="0" y="1834"/>
                </a:lnTo>
                <a:cubicBezTo>
                  <a:pt x="0" y="821"/>
                  <a:pt x="978" y="0"/>
                  <a:pt x="2184" y="0"/>
                </a:cubicBezTo>
                <a:cubicBezTo>
                  <a:pt x="2486" y="0"/>
                  <a:pt x="2773" y="51"/>
                  <a:pt x="3035" y="144"/>
                </a:cubicBezTo>
                <a:close/>
                <a:moveTo>
                  <a:pt x="8733" y="2411"/>
                </a:moveTo>
                <a:cubicBezTo>
                  <a:pt x="9517" y="2689"/>
                  <a:pt x="10067" y="3341"/>
                  <a:pt x="10067" y="4101"/>
                </a:cubicBezTo>
                <a:lnTo>
                  <a:pt x="10067" y="17012"/>
                </a:lnTo>
                <a:lnTo>
                  <a:pt x="5698" y="15274"/>
                </a:lnTo>
                <a:lnTo>
                  <a:pt x="5698" y="4101"/>
                </a:lnTo>
                <a:cubicBezTo>
                  <a:pt x="5698" y="3088"/>
                  <a:pt x="6676" y="2267"/>
                  <a:pt x="7883" y="2267"/>
                </a:cubicBezTo>
                <a:cubicBezTo>
                  <a:pt x="8184" y="2267"/>
                  <a:pt x="8472" y="2318"/>
                  <a:pt x="8733" y="24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" name="Freeform: Shape 7"/>
          <p:cNvSpPr/>
          <p:nvPr/>
        </p:nvSpPr>
        <p:spPr>
          <a:xfrm flipH="1" flipV="1" rot="20078822">
            <a:off x="10741535" y="-198799"/>
            <a:ext cx="733828" cy="86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69" y="14679"/>
                </a:moveTo>
                <a:lnTo>
                  <a:pt x="0" y="12924"/>
                </a:lnTo>
                <a:lnTo>
                  <a:pt x="0" y="1852"/>
                </a:lnTo>
                <a:cubicBezTo>
                  <a:pt x="0" y="829"/>
                  <a:pt x="978" y="0"/>
                  <a:pt x="2184" y="0"/>
                </a:cubicBezTo>
                <a:cubicBezTo>
                  <a:pt x="3391" y="0"/>
                  <a:pt x="4369" y="829"/>
                  <a:pt x="4369" y="1852"/>
                </a:cubicBezTo>
                <a:close/>
                <a:moveTo>
                  <a:pt x="10067" y="16968"/>
                </a:moveTo>
                <a:lnTo>
                  <a:pt x="5698" y="15213"/>
                </a:lnTo>
                <a:lnTo>
                  <a:pt x="5698" y="4140"/>
                </a:lnTo>
                <a:cubicBezTo>
                  <a:pt x="5698" y="3118"/>
                  <a:pt x="6676" y="2289"/>
                  <a:pt x="7883" y="2289"/>
                </a:cubicBezTo>
                <a:cubicBezTo>
                  <a:pt x="9089" y="2289"/>
                  <a:pt x="10067" y="3118"/>
                  <a:pt x="10067" y="4140"/>
                </a:cubicBezTo>
                <a:close/>
                <a:moveTo>
                  <a:pt x="15902" y="19311"/>
                </a:moveTo>
                <a:lnTo>
                  <a:pt x="11533" y="17557"/>
                </a:lnTo>
                <a:lnTo>
                  <a:pt x="11533" y="14823"/>
                </a:lnTo>
                <a:cubicBezTo>
                  <a:pt x="11533" y="13800"/>
                  <a:pt x="12511" y="12971"/>
                  <a:pt x="13717" y="12971"/>
                </a:cubicBezTo>
                <a:cubicBezTo>
                  <a:pt x="14924" y="12971"/>
                  <a:pt x="15902" y="13800"/>
                  <a:pt x="15902" y="14823"/>
                </a:cubicBezTo>
                <a:close/>
                <a:moveTo>
                  <a:pt x="21600" y="21600"/>
                </a:moveTo>
                <a:lnTo>
                  <a:pt x="17231" y="19845"/>
                </a:lnTo>
                <a:lnTo>
                  <a:pt x="17231" y="17111"/>
                </a:lnTo>
                <a:cubicBezTo>
                  <a:pt x="17231" y="16089"/>
                  <a:pt x="18209" y="15260"/>
                  <a:pt x="19416" y="15260"/>
                </a:cubicBezTo>
                <a:cubicBezTo>
                  <a:pt x="20622" y="15260"/>
                  <a:pt x="21600" y="16089"/>
                  <a:pt x="21600" y="171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Número do Slide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0" name="Picture Placeholder 6"/>
          <p:cNvSpPr/>
          <p:nvPr>
            <p:ph type="pic" idx="21"/>
          </p:nvPr>
        </p:nvSpPr>
        <p:spPr>
          <a:xfrm>
            <a:off x="4895929" y="1451147"/>
            <a:ext cx="6857920" cy="540803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: Shape 6"/>
          <p:cNvSpPr/>
          <p:nvPr/>
        </p:nvSpPr>
        <p:spPr>
          <a:xfrm rot="20078822">
            <a:off x="732807" y="6190693"/>
            <a:ext cx="733828" cy="87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66" y="15259"/>
                </a:moveTo>
                <a:cubicBezTo>
                  <a:pt x="21050" y="15537"/>
                  <a:pt x="21600" y="16189"/>
                  <a:pt x="21600" y="16949"/>
                </a:cubicBezTo>
                <a:lnTo>
                  <a:pt x="21600" y="21600"/>
                </a:lnTo>
                <a:lnTo>
                  <a:pt x="17231" y="19862"/>
                </a:lnTo>
                <a:lnTo>
                  <a:pt x="17231" y="16949"/>
                </a:lnTo>
                <a:cubicBezTo>
                  <a:pt x="17231" y="15936"/>
                  <a:pt x="18209" y="15114"/>
                  <a:pt x="19416" y="15114"/>
                </a:cubicBezTo>
                <a:cubicBezTo>
                  <a:pt x="19717" y="15114"/>
                  <a:pt x="20004" y="15166"/>
                  <a:pt x="20266" y="15259"/>
                </a:cubicBezTo>
                <a:close/>
                <a:moveTo>
                  <a:pt x="14568" y="12992"/>
                </a:moveTo>
                <a:cubicBezTo>
                  <a:pt x="15352" y="13270"/>
                  <a:pt x="15902" y="13922"/>
                  <a:pt x="15902" y="14682"/>
                </a:cubicBezTo>
                <a:lnTo>
                  <a:pt x="15902" y="19333"/>
                </a:lnTo>
                <a:lnTo>
                  <a:pt x="11533" y="17595"/>
                </a:lnTo>
                <a:lnTo>
                  <a:pt x="11533" y="14682"/>
                </a:lnTo>
                <a:cubicBezTo>
                  <a:pt x="11533" y="13669"/>
                  <a:pt x="12511" y="12848"/>
                  <a:pt x="13717" y="12848"/>
                </a:cubicBezTo>
                <a:cubicBezTo>
                  <a:pt x="14019" y="12848"/>
                  <a:pt x="14306" y="12899"/>
                  <a:pt x="14568" y="12992"/>
                </a:cubicBezTo>
                <a:close/>
                <a:moveTo>
                  <a:pt x="3035" y="144"/>
                </a:moveTo>
                <a:cubicBezTo>
                  <a:pt x="3819" y="423"/>
                  <a:pt x="4369" y="1074"/>
                  <a:pt x="4369" y="1834"/>
                </a:cubicBezTo>
                <a:lnTo>
                  <a:pt x="4369" y="14745"/>
                </a:lnTo>
                <a:lnTo>
                  <a:pt x="0" y="13007"/>
                </a:lnTo>
                <a:lnTo>
                  <a:pt x="0" y="1834"/>
                </a:lnTo>
                <a:cubicBezTo>
                  <a:pt x="0" y="821"/>
                  <a:pt x="978" y="0"/>
                  <a:pt x="2184" y="0"/>
                </a:cubicBezTo>
                <a:cubicBezTo>
                  <a:pt x="2486" y="0"/>
                  <a:pt x="2773" y="51"/>
                  <a:pt x="3035" y="144"/>
                </a:cubicBezTo>
                <a:close/>
                <a:moveTo>
                  <a:pt x="8733" y="2411"/>
                </a:moveTo>
                <a:cubicBezTo>
                  <a:pt x="9517" y="2689"/>
                  <a:pt x="10067" y="3341"/>
                  <a:pt x="10067" y="4101"/>
                </a:cubicBezTo>
                <a:lnTo>
                  <a:pt x="10067" y="17012"/>
                </a:lnTo>
                <a:lnTo>
                  <a:pt x="5698" y="15274"/>
                </a:lnTo>
                <a:lnTo>
                  <a:pt x="5698" y="4101"/>
                </a:lnTo>
                <a:cubicBezTo>
                  <a:pt x="5698" y="3088"/>
                  <a:pt x="6676" y="2267"/>
                  <a:pt x="7883" y="2267"/>
                </a:cubicBezTo>
                <a:cubicBezTo>
                  <a:pt x="8184" y="2267"/>
                  <a:pt x="8472" y="2318"/>
                  <a:pt x="8733" y="24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Freeform: Shape 7"/>
          <p:cNvSpPr/>
          <p:nvPr/>
        </p:nvSpPr>
        <p:spPr>
          <a:xfrm flipH="1" flipV="1" rot="20078822">
            <a:off x="10741535" y="-198799"/>
            <a:ext cx="733828" cy="86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69" y="14679"/>
                </a:moveTo>
                <a:lnTo>
                  <a:pt x="0" y="12924"/>
                </a:lnTo>
                <a:lnTo>
                  <a:pt x="0" y="1852"/>
                </a:lnTo>
                <a:cubicBezTo>
                  <a:pt x="0" y="829"/>
                  <a:pt x="978" y="0"/>
                  <a:pt x="2184" y="0"/>
                </a:cubicBezTo>
                <a:cubicBezTo>
                  <a:pt x="3391" y="0"/>
                  <a:pt x="4369" y="829"/>
                  <a:pt x="4369" y="1852"/>
                </a:cubicBezTo>
                <a:close/>
                <a:moveTo>
                  <a:pt x="10067" y="16968"/>
                </a:moveTo>
                <a:lnTo>
                  <a:pt x="5698" y="15213"/>
                </a:lnTo>
                <a:lnTo>
                  <a:pt x="5698" y="4140"/>
                </a:lnTo>
                <a:cubicBezTo>
                  <a:pt x="5698" y="3118"/>
                  <a:pt x="6676" y="2289"/>
                  <a:pt x="7883" y="2289"/>
                </a:cubicBezTo>
                <a:cubicBezTo>
                  <a:pt x="9089" y="2289"/>
                  <a:pt x="10067" y="3118"/>
                  <a:pt x="10067" y="4140"/>
                </a:cubicBezTo>
                <a:close/>
                <a:moveTo>
                  <a:pt x="15902" y="19311"/>
                </a:moveTo>
                <a:lnTo>
                  <a:pt x="11533" y="17557"/>
                </a:lnTo>
                <a:lnTo>
                  <a:pt x="11533" y="14823"/>
                </a:lnTo>
                <a:cubicBezTo>
                  <a:pt x="11533" y="13800"/>
                  <a:pt x="12511" y="12971"/>
                  <a:pt x="13717" y="12971"/>
                </a:cubicBezTo>
                <a:cubicBezTo>
                  <a:pt x="14924" y="12971"/>
                  <a:pt x="15902" y="13800"/>
                  <a:pt x="15902" y="14823"/>
                </a:cubicBezTo>
                <a:close/>
                <a:moveTo>
                  <a:pt x="21600" y="21600"/>
                </a:moveTo>
                <a:lnTo>
                  <a:pt x="17231" y="19845"/>
                </a:lnTo>
                <a:lnTo>
                  <a:pt x="17231" y="17111"/>
                </a:lnTo>
                <a:cubicBezTo>
                  <a:pt x="17231" y="16089"/>
                  <a:pt x="18209" y="15260"/>
                  <a:pt x="19416" y="15260"/>
                </a:cubicBezTo>
                <a:cubicBezTo>
                  <a:pt x="20622" y="15260"/>
                  <a:pt x="21600" y="16089"/>
                  <a:pt x="21600" y="171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Número do Slide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0" name="Picture Placeholder 5"/>
          <p:cNvSpPr/>
          <p:nvPr>
            <p:ph type="pic" idx="21"/>
          </p:nvPr>
        </p:nvSpPr>
        <p:spPr>
          <a:xfrm>
            <a:off x="4895930" y="-3706"/>
            <a:ext cx="6857919" cy="540803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: Shape 6"/>
          <p:cNvSpPr/>
          <p:nvPr/>
        </p:nvSpPr>
        <p:spPr>
          <a:xfrm rot="20078822">
            <a:off x="732807" y="6190693"/>
            <a:ext cx="733828" cy="87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66" y="15259"/>
                </a:moveTo>
                <a:cubicBezTo>
                  <a:pt x="21050" y="15537"/>
                  <a:pt x="21600" y="16189"/>
                  <a:pt x="21600" y="16949"/>
                </a:cubicBezTo>
                <a:lnTo>
                  <a:pt x="21600" y="21600"/>
                </a:lnTo>
                <a:lnTo>
                  <a:pt x="17231" y="19862"/>
                </a:lnTo>
                <a:lnTo>
                  <a:pt x="17231" y="16949"/>
                </a:lnTo>
                <a:cubicBezTo>
                  <a:pt x="17231" y="15936"/>
                  <a:pt x="18209" y="15114"/>
                  <a:pt x="19416" y="15114"/>
                </a:cubicBezTo>
                <a:cubicBezTo>
                  <a:pt x="19717" y="15114"/>
                  <a:pt x="20004" y="15166"/>
                  <a:pt x="20266" y="15259"/>
                </a:cubicBezTo>
                <a:close/>
                <a:moveTo>
                  <a:pt x="14568" y="12992"/>
                </a:moveTo>
                <a:cubicBezTo>
                  <a:pt x="15352" y="13270"/>
                  <a:pt x="15902" y="13922"/>
                  <a:pt x="15902" y="14682"/>
                </a:cubicBezTo>
                <a:lnTo>
                  <a:pt x="15902" y="19333"/>
                </a:lnTo>
                <a:lnTo>
                  <a:pt x="11533" y="17595"/>
                </a:lnTo>
                <a:lnTo>
                  <a:pt x="11533" y="14682"/>
                </a:lnTo>
                <a:cubicBezTo>
                  <a:pt x="11533" y="13669"/>
                  <a:pt x="12511" y="12848"/>
                  <a:pt x="13717" y="12848"/>
                </a:cubicBezTo>
                <a:cubicBezTo>
                  <a:pt x="14019" y="12848"/>
                  <a:pt x="14306" y="12899"/>
                  <a:pt x="14568" y="12992"/>
                </a:cubicBezTo>
                <a:close/>
                <a:moveTo>
                  <a:pt x="3035" y="144"/>
                </a:moveTo>
                <a:cubicBezTo>
                  <a:pt x="3819" y="423"/>
                  <a:pt x="4369" y="1074"/>
                  <a:pt x="4369" y="1834"/>
                </a:cubicBezTo>
                <a:lnTo>
                  <a:pt x="4369" y="14745"/>
                </a:lnTo>
                <a:lnTo>
                  <a:pt x="0" y="13007"/>
                </a:lnTo>
                <a:lnTo>
                  <a:pt x="0" y="1834"/>
                </a:lnTo>
                <a:cubicBezTo>
                  <a:pt x="0" y="821"/>
                  <a:pt x="978" y="0"/>
                  <a:pt x="2184" y="0"/>
                </a:cubicBezTo>
                <a:cubicBezTo>
                  <a:pt x="2486" y="0"/>
                  <a:pt x="2773" y="51"/>
                  <a:pt x="3035" y="144"/>
                </a:cubicBezTo>
                <a:close/>
                <a:moveTo>
                  <a:pt x="8733" y="2411"/>
                </a:moveTo>
                <a:cubicBezTo>
                  <a:pt x="9517" y="2689"/>
                  <a:pt x="10067" y="3341"/>
                  <a:pt x="10067" y="4101"/>
                </a:cubicBezTo>
                <a:lnTo>
                  <a:pt x="10067" y="17012"/>
                </a:lnTo>
                <a:lnTo>
                  <a:pt x="5698" y="15274"/>
                </a:lnTo>
                <a:lnTo>
                  <a:pt x="5698" y="4101"/>
                </a:lnTo>
                <a:cubicBezTo>
                  <a:pt x="5698" y="3088"/>
                  <a:pt x="6676" y="2267"/>
                  <a:pt x="7883" y="2267"/>
                </a:cubicBezTo>
                <a:cubicBezTo>
                  <a:pt x="8184" y="2267"/>
                  <a:pt x="8472" y="2318"/>
                  <a:pt x="8733" y="24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Freeform: Shape 7"/>
          <p:cNvSpPr/>
          <p:nvPr/>
        </p:nvSpPr>
        <p:spPr>
          <a:xfrm flipH="1" flipV="1" rot="20078822">
            <a:off x="10741535" y="-198799"/>
            <a:ext cx="733828" cy="86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69" y="14679"/>
                </a:moveTo>
                <a:lnTo>
                  <a:pt x="0" y="12924"/>
                </a:lnTo>
                <a:lnTo>
                  <a:pt x="0" y="1852"/>
                </a:lnTo>
                <a:cubicBezTo>
                  <a:pt x="0" y="829"/>
                  <a:pt x="978" y="0"/>
                  <a:pt x="2184" y="0"/>
                </a:cubicBezTo>
                <a:cubicBezTo>
                  <a:pt x="3391" y="0"/>
                  <a:pt x="4369" y="829"/>
                  <a:pt x="4369" y="1852"/>
                </a:cubicBezTo>
                <a:close/>
                <a:moveTo>
                  <a:pt x="10067" y="16968"/>
                </a:moveTo>
                <a:lnTo>
                  <a:pt x="5698" y="15213"/>
                </a:lnTo>
                <a:lnTo>
                  <a:pt x="5698" y="4140"/>
                </a:lnTo>
                <a:cubicBezTo>
                  <a:pt x="5698" y="3118"/>
                  <a:pt x="6676" y="2289"/>
                  <a:pt x="7883" y="2289"/>
                </a:cubicBezTo>
                <a:cubicBezTo>
                  <a:pt x="9089" y="2289"/>
                  <a:pt x="10067" y="3118"/>
                  <a:pt x="10067" y="4140"/>
                </a:cubicBezTo>
                <a:close/>
                <a:moveTo>
                  <a:pt x="15902" y="19311"/>
                </a:moveTo>
                <a:lnTo>
                  <a:pt x="11533" y="17557"/>
                </a:lnTo>
                <a:lnTo>
                  <a:pt x="11533" y="14823"/>
                </a:lnTo>
                <a:cubicBezTo>
                  <a:pt x="11533" y="13800"/>
                  <a:pt x="12511" y="12971"/>
                  <a:pt x="13717" y="12971"/>
                </a:cubicBezTo>
                <a:cubicBezTo>
                  <a:pt x="14924" y="12971"/>
                  <a:pt x="15902" y="13800"/>
                  <a:pt x="15902" y="14823"/>
                </a:cubicBezTo>
                <a:close/>
                <a:moveTo>
                  <a:pt x="21600" y="21600"/>
                </a:moveTo>
                <a:lnTo>
                  <a:pt x="17231" y="19845"/>
                </a:lnTo>
                <a:lnTo>
                  <a:pt x="17231" y="17111"/>
                </a:lnTo>
                <a:cubicBezTo>
                  <a:pt x="17231" y="16089"/>
                  <a:pt x="18209" y="15260"/>
                  <a:pt x="19416" y="15260"/>
                </a:cubicBezTo>
                <a:cubicBezTo>
                  <a:pt x="20622" y="15260"/>
                  <a:pt x="21600" y="16089"/>
                  <a:pt x="21600" y="171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Número do Slide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0" name="Picture Placeholder 10"/>
          <p:cNvSpPr/>
          <p:nvPr>
            <p:ph type="pic" idx="21"/>
          </p:nvPr>
        </p:nvSpPr>
        <p:spPr>
          <a:xfrm>
            <a:off x="-1" y="1"/>
            <a:ext cx="8119655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: Shape 6"/>
          <p:cNvSpPr/>
          <p:nvPr/>
        </p:nvSpPr>
        <p:spPr>
          <a:xfrm rot="20078822">
            <a:off x="732807" y="6190693"/>
            <a:ext cx="733828" cy="87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66" y="15259"/>
                </a:moveTo>
                <a:cubicBezTo>
                  <a:pt x="21050" y="15537"/>
                  <a:pt x="21600" y="16189"/>
                  <a:pt x="21600" y="16949"/>
                </a:cubicBezTo>
                <a:lnTo>
                  <a:pt x="21600" y="21600"/>
                </a:lnTo>
                <a:lnTo>
                  <a:pt x="17231" y="19862"/>
                </a:lnTo>
                <a:lnTo>
                  <a:pt x="17231" y="16949"/>
                </a:lnTo>
                <a:cubicBezTo>
                  <a:pt x="17231" y="15936"/>
                  <a:pt x="18209" y="15114"/>
                  <a:pt x="19416" y="15114"/>
                </a:cubicBezTo>
                <a:cubicBezTo>
                  <a:pt x="19717" y="15114"/>
                  <a:pt x="20004" y="15166"/>
                  <a:pt x="20266" y="15259"/>
                </a:cubicBezTo>
                <a:close/>
                <a:moveTo>
                  <a:pt x="14568" y="12992"/>
                </a:moveTo>
                <a:cubicBezTo>
                  <a:pt x="15352" y="13270"/>
                  <a:pt x="15902" y="13922"/>
                  <a:pt x="15902" y="14682"/>
                </a:cubicBezTo>
                <a:lnTo>
                  <a:pt x="15902" y="19333"/>
                </a:lnTo>
                <a:lnTo>
                  <a:pt x="11533" y="17595"/>
                </a:lnTo>
                <a:lnTo>
                  <a:pt x="11533" y="14682"/>
                </a:lnTo>
                <a:cubicBezTo>
                  <a:pt x="11533" y="13669"/>
                  <a:pt x="12511" y="12848"/>
                  <a:pt x="13717" y="12848"/>
                </a:cubicBezTo>
                <a:cubicBezTo>
                  <a:pt x="14019" y="12848"/>
                  <a:pt x="14306" y="12899"/>
                  <a:pt x="14568" y="12992"/>
                </a:cubicBezTo>
                <a:close/>
                <a:moveTo>
                  <a:pt x="3035" y="144"/>
                </a:moveTo>
                <a:cubicBezTo>
                  <a:pt x="3819" y="423"/>
                  <a:pt x="4369" y="1074"/>
                  <a:pt x="4369" y="1834"/>
                </a:cubicBezTo>
                <a:lnTo>
                  <a:pt x="4369" y="14745"/>
                </a:lnTo>
                <a:lnTo>
                  <a:pt x="0" y="13007"/>
                </a:lnTo>
                <a:lnTo>
                  <a:pt x="0" y="1834"/>
                </a:lnTo>
                <a:cubicBezTo>
                  <a:pt x="0" y="821"/>
                  <a:pt x="978" y="0"/>
                  <a:pt x="2184" y="0"/>
                </a:cubicBezTo>
                <a:cubicBezTo>
                  <a:pt x="2486" y="0"/>
                  <a:pt x="2773" y="51"/>
                  <a:pt x="3035" y="144"/>
                </a:cubicBezTo>
                <a:close/>
                <a:moveTo>
                  <a:pt x="8733" y="2411"/>
                </a:moveTo>
                <a:cubicBezTo>
                  <a:pt x="9517" y="2689"/>
                  <a:pt x="10067" y="3341"/>
                  <a:pt x="10067" y="4101"/>
                </a:cubicBezTo>
                <a:lnTo>
                  <a:pt x="10067" y="17012"/>
                </a:lnTo>
                <a:lnTo>
                  <a:pt x="5698" y="15274"/>
                </a:lnTo>
                <a:lnTo>
                  <a:pt x="5698" y="4101"/>
                </a:lnTo>
                <a:cubicBezTo>
                  <a:pt x="5698" y="3088"/>
                  <a:pt x="6676" y="2267"/>
                  <a:pt x="7883" y="2267"/>
                </a:cubicBezTo>
                <a:cubicBezTo>
                  <a:pt x="8184" y="2267"/>
                  <a:pt x="8472" y="2318"/>
                  <a:pt x="8733" y="24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Freeform: Shape 7"/>
          <p:cNvSpPr/>
          <p:nvPr/>
        </p:nvSpPr>
        <p:spPr>
          <a:xfrm flipH="1" flipV="1" rot="20078822">
            <a:off x="10741535" y="-198799"/>
            <a:ext cx="733828" cy="86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69" y="14679"/>
                </a:moveTo>
                <a:lnTo>
                  <a:pt x="0" y="12924"/>
                </a:lnTo>
                <a:lnTo>
                  <a:pt x="0" y="1852"/>
                </a:lnTo>
                <a:cubicBezTo>
                  <a:pt x="0" y="829"/>
                  <a:pt x="978" y="0"/>
                  <a:pt x="2184" y="0"/>
                </a:cubicBezTo>
                <a:cubicBezTo>
                  <a:pt x="3391" y="0"/>
                  <a:pt x="4369" y="829"/>
                  <a:pt x="4369" y="1852"/>
                </a:cubicBezTo>
                <a:close/>
                <a:moveTo>
                  <a:pt x="10067" y="16968"/>
                </a:moveTo>
                <a:lnTo>
                  <a:pt x="5698" y="15213"/>
                </a:lnTo>
                <a:lnTo>
                  <a:pt x="5698" y="4140"/>
                </a:lnTo>
                <a:cubicBezTo>
                  <a:pt x="5698" y="3118"/>
                  <a:pt x="6676" y="2289"/>
                  <a:pt x="7883" y="2289"/>
                </a:cubicBezTo>
                <a:cubicBezTo>
                  <a:pt x="9089" y="2289"/>
                  <a:pt x="10067" y="3118"/>
                  <a:pt x="10067" y="4140"/>
                </a:cubicBezTo>
                <a:close/>
                <a:moveTo>
                  <a:pt x="15902" y="19311"/>
                </a:moveTo>
                <a:lnTo>
                  <a:pt x="11533" y="17557"/>
                </a:lnTo>
                <a:lnTo>
                  <a:pt x="11533" y="14823"/>
                </a:lnTo>
                <a:cubicBezTo>
                  <a:pt x="11533" y="13800"/>
                  <a:pt x="12511" y="12971"/>
                  <a:pt x="13717" y="12971"/>
                </a:cubicBezTo>
                <a:cubicBezTo>
                  <a:pt x="14924" y="12971"/>
                  <a:pt x="15902" y="13800"/>
                  <a:pt x="15902" y="14823"/>
                </a:cubicBezTo>
                <a:close/>
                <a:moveTo>
                  <a:pt x="21600" y="21600"/>
                </a:moveTo>
                <a:lnTo>
                  <a:pt x="17231" y="19845"/>
                </a:lnTo>
                <a:lnTo>
                  <a:pt x="17231" y="17111"/>
                </a:lnTo>
                <a:cubicBezTo>
                  <a:pt x="17231" y="16089"/>
                  <a:pt x="18209" y="15260"/>
                  <a:pt x="19416" y="15260"/>
                </a:cubicBezTo>
                <a:cubicBezTo>
                  <a:pt x="20622" y="15260"/>
                  <a:pt x="21600" y="16089"/>
                  <a:pt x="21600" y="171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TextBox 8"/>
          <p:cNvSpPr txBox="1"/>
          <p:nvPr/>
        </p:nvSpPr>
        <p:spPr>
          <a:xfrm>
            <a:off x="1145440" y="6381486"/>
            <a:ext cx="134642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www.yourdomain.com</a:t>
            </a:r>
          </a:p>
        </p:txBody>
      </p:sp>
      <p:sp>
        <p:nvSpPr>
          <p:cNvPr id="140" name="Número do Slide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1" name="Picture Placeholder 11"/>
          <p:cNvSpPr/>
          <p:nvPr>
            <p:ph type="pic" idx="21"/>
          </p:nvPr>
        </p:nvSpPr>
        <p:spPr>
          <a:xfrm>
            <a:off x="-2" y="1"/>
            <a:ext cx="8174250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6"/>
          <p:cNvSpPr/>
          <p:nvPr/>
        </p:nvSpPr>
        <p:spPr>
          <a:xfrm rot="20078822">
            <a:off x="732807" y="6190693"/>
            <a:ext cx="733828" cy="87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66" y="15259"/>
                </a:moveTo>
                <a:cubicBezTo>
                  <a:pt x="21050" y="15537"/>
                  <a:pt x="21600" y="16189"/>
                  <a:pt x="21600" y="16949"/>
                </a:cubicBezTo>
                <a:lnTo>
                  <a:pt x="21600" y="21600"/>
                </a:lnTo>
                <a:lnTo>
                  <a:pt x="17231" y="19862"/>
                </a:lnTo>
                <a:lnTo>
                  <a:pt x="17231" y="16949"/>
                </a:lnTo>
                <a:cubicBezTo>
                  <a:pt x="17231" y="15936"/>
                  <a:pt x="18209" y="15114"/>
                  <a:pt x="19416" y="15114"/>
                </a:cubicBezTo>
                <a:cubicBezTo>
                  <a:pt x="19717" y="15114"/>
                  <a:pt x="20004" y="15166"/>
                  <a:pt x="20266" y="15259"/>
                </a:cubicBezTo>
                <a:close/>
                <a:moveTo>
                  <a:pt x="14568" y="12992"/>
                </a:moveTo>
                <a:cubicBezTo>
                  <a:pt x="15352" y="13270"/>
                  <a:pt x="15902" y="13922"/>
                  <a:pt x="15902" y="14682"/>
                </a:cubicBezTo>
                <a:lnTo>
                  <a:pt x="15902" y="19333"/>
                </a:lnTo>
                <a:lnTo>
                  <a:pt x="11533" y="17595"/>
                </a:lnTo>
                <a:lnTo>
                  <a:pt x="11533" y="14682"/>
                </a:lnTo>
                <a:cubicBezTo>
                  <a:pt x="11533" y="13669"/>
                  <a:pt x="12511" y="12848"/>
                  <a:pt x="13717" y="12848"/>
                </a:cubicBezTo>
                <a:cubicBezTo>
                  <a:pt x="14019" y="12848"/>
                  <a:pt x="14306" y="12899"/>
                  <a:pt x="14568" y="12992"/>
                </a:cubicBezTo>
                <a:close/>
                <a:moveTo>
                  <a:pt x="3035" y="144"/>
                </a:moveTo>
                <a:cubicBezTo>
                  <a:pt x="3819" y="423"/>
                  <a:pt x="4369" y="1074"/>
                  <a:pt x="4369" y="1834"/>
                </a:cubicBezTo>
                <a:lnTo>
                  <a:pt x="4369" y="14745"/>
                </a:lnTo>
                <a:lnTo>
                  <a:pt x="0" y="13007"/>
                </a:lnTo>
                <a:lnTo>
                  <a:pt x="0" y="1834"/>
                </a:lnTo>
                <a:cubicBezTo>
                  <a:pt x="0" y="821"/>
                  <a:pt x="978" y="0"/>
                  <a:pt x="2184" y="0"/>
                </a:cubicBezTo>
                <a:cubicBezTo>
                  <a:pt x="2486" y="0"/>
                  <a:pt x="2773" y="51"/>
                  <a:pt x="3035" y="144"/>
                </a:cubicBezTo>
                <a:close/>
                <a:moveTo>
                  <a:pt x="8733" y="2411"/>
                </a:moveTo>
                <a:cubicBezTo>
                  <a:pt x="9517" y="2689"/>
                  <a:pt x="10067" y="3341"/>
                  <a:pt x="10067" y="4101"/>
                </a:cubicBezTo>
                <a:lnTo>
                  <a:pt x="10067" y="17012"/>
                </a:lnTo>
                <a:lnTo>
                  <a:pt x="5698" y="15274"/>
                </a:lnTo>
                <a:lnTo>
                  <a:pt x="5698" y="4101"/>
                </a:lnTo>
                <a:cubicBezTo>
                  <a:pt x="5698" y="3088"/>
                  <a:pt x="6676" y="2267"/>
                  <a:pt x="7883" y="2267"/>
                </a:cubicBezTo>
                <a:cubicBezTo>
                  <a:pt x="8184" y="2267"/>
                  <a:pt x="8472" y="2318"/>
                  <a:pt x="8733" y="24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Freeform: Shape 7"/>
          <p:cNvSpPr/>
          <p:nvPr/>
        </p:nvSpPr>
        <p:spPr>
          <a:xfrm flipH="1" flipV="1" rot="20078822">
            <a:off x="10741535" y="-198799"/>
            <a:ext cx="733828" cy="86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69" y="14679"/>
                </a:moveTo>
                <a:lnTo>
                  <a:pt x="0" y="12924"/>
                </a:lnTo>
                <a:lnTo>
                  <a:pt x="0" y="1852"/>
                </a:lnTo>
                <a:cubicBezTo>
                  <a:pt x="0" y="829"/>
                  <a:pt x="978" y="0"/>
                  <a:pt x="2184" y="0"/>
                </a:cubicBezTo>
                <a:cubicBezTo>
                  <a:pt x="3391" y="0"/>
                  <a:pt x="4369" y="829"/>
                  <a:pt x="4369" y="1852"/>
                </a:cubicBezTo>
                <a:close/>
                <a:moveTo>
                  <a:pt x="10067" y="16968"/>
                </a:moveTo>
                <a:lnTo>
                  <a:pt x="5698" y="15213"/>
                </a:lnTo>
                <a:lnTo>
                  <a:pt x="5698" y="4140"/>
                </a:lnTo>
                <a:cubicBezTo>
                  <a:pt x="5698" y="3118"/>
                  <a:pt x="6676" y="2289"/>
                  <a:pt x="7883" y="2289"/>
                </a:cubicBezTo>
                <a:cubicBezTo>
                  <a:pt x="9089" y="2289"/>
                  <a:pt x="10067" y="3118"/>
                  <a:pt x="10067" y="4140"/>
                </a:cubicBezTo>
                <a:close/>
                <a:moveTo>
                  <a:pt x="15902" y="19311"/>
                </a:moveTo>
                <a:lnTo>
                  <a:pt x="11533" y="17557"/>
                </a:lnTo>
                <a:lnTo>
                  <a:pt x="11533" y="14823"/>
                </a:lnTo>
                <a:cubicBezTo>
                  <a:pt x="11533" y="13800"/>
                  <a:pt x="12511" y="12971"/>
                  <a:pt x="13717" y="12971"/>
                </a:cubicBezTo>
                <a:cubicBezTo>
                  <a:pt x="14924" y="12971"/>
                  <a:pt x="15902" y="13800"/>
                  <a:pt x="15902" y="14823"/>
                </a:cubicBezTo>
                <a:close/>
                <a:moveTo>
                  <a:pt x="21600" y="21600"/>
                </a:moveTo>
                <a:lnTo>
                  <a:pt x="17231" y="19845"/>
                </a:lnTo>
                <a:lnTo>
                  <a:pt x="17231" y="17111"/>
                </a:lnTo>
                <a:cubicBezTo>
                  <a:pt x="17231" y="16089"/>
                  <a:pt x="18209" y="15260"/>
                  <a:pt x="19416" y="15260"/>
                </a:cubicBezTo>
                <a:cubicBezTo>
                  <a:pt x="20622" y="15260"/>
                  <a:pt x="21600" y="16089"/>
                  <a:pt x="21600" y="171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Número do Slide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6"/>
          <p:cNvSpPr/>
          <p:nvPr/>
        </p:nvSpPr>
        <p:spPr>
          <a:xfrm rot="20078822">
            <a:off x="732807" y="6190693"/>
            <a:ext cx="733828" cy="87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66" y="15259"/>
                </a:moveTo>
                <a:cubicBezTo>
                  <a:pt x="21050" y="15537"/>
                  <a:pt x="21600" y="16189"/>
                  <a:pt x="21600" y="16949"/>
                </a:cubicBezTo>
                <a:lnTo>
                  <a:pt x="21600" y="21600"/>
                </a:lnTo>
                <a:lnTo>
                  <a:pt x="17231" y="19862"/>
                </a:lnTo>
                <a:lnTo>
                  <a:pt x="17231" y="16949"/>
                </a:lnTo>
                <a:cubicBezTo>
                  <a:pt x="17231" y="15936"/>
                  <a:pt x="18209" y="15114"/>
                  <a:pt x="19416" y="15114"/>
                </a:cubicBezTo>
                <a:cubicBezTo>
                  <a:pt x="19717" y="15114"/>
                  <a:pt x="20004" y="15166"/>
                  <a:pt x="20266" y="15259"/>
                </a:cubicBezTo>
                <a:close/>
                <a:moveTo>
                  <a:pt x="14568" y="12992"/>
                </a:moveTo>
                <a:cubicBezTo>
                  <a:pt x="15352" y="13270"/>
                  <a:pt x="15902" y="13922"/>
                  <a:pt x="15902" y="14682"/>
                </a:cubicBezTo>
                <a:lnTo>
                  <a:pt x="15902" y="19333"/>
                </a:lnTo>
                <a:lnTo>
                  <a:pt x="11533" y="17595"/>
                </a:lnTo>
                <a:lnTo>
                  <a:pt x="11533" y="14682"/>
                </a:lnTo>
                <a:cubicBezTo>
                  <a:pt x="11533" y="13669"/>
                  <a:pt x="12511" y="12848"/>
                  <a:pt x="13717" y="12848"/>
                </a:cubicBezTo>
                <a:cubicBezTo>
                  <a:pt x="14019" y="12848"/>
                  <a:pt x="14306" y="12899"/>
                  <a:pt x="14568" y="12992"/>
                </a:cubicBezTo>
                <a:close/>
                <a:moveTo>
                  <a:pt x="3035" y="144"/>
                </a:moveTo>
                <a:cubicBezTo>
                  <a:pt x="3819" y="423"/>
                  <a:pt x="4369" y="1074"/>
                  <a:pt x="4369" y="1834"/>
                </a:cubicBezTo>
                <a:lnTo>
                  <a:pt x="4369" y="14745"/>
                </a:lnTo>
                <a:lnTo>
                  <a:pt x="0" y="13007"/>
                </a:lnTo>
                <a:lnTo>
                  <a:pt x="0" y="1834"/>
                </a:lnTo>
                <a:cubicBezTo>
                  <a:pt x="0" y="821"/>
                  <a:pt x="978" y="0"/>
                  <a:pt x="2184" y="0"/>
                </a:cubicBezTo>
                <a:cubicBezTo>
                  <a:pt x="2486" y="0"/>
                  <a:pt x="2773" y="51"/>
                  <a:pt x="3035" y="144"/>
                </a:cubicBezTo>
                <a:close/>
                <a:moveTo>
                  <a:pt x="8733" y="2411"/>
                </a:moveTo>
                <a:cubicBezTo>
                  <a:pt x="9517" y="2689"/>
                  <a:pt x="10067" y="3341"/>
                  <a:pt x="10067" y="4101"/>
                </a:cubicBezTo>
                <a:lnTo>
                  <a:pt x="10067" y="17012"/>
                </a:lnTo>
                <a:lnTo>
                  <a:pt x="5698" y="15274"/>
                </a:lnTo>
                <a:lnTo>
                  <a:pt x="5698" y="4101"/>
                </a:lnTo>
                <a:cubicBezTo>
                  <a:pt x="5698" y="3088"/>
                  <a:pt x="6676" y="2267"/>
                  <a:pt x="7883" y="2267"/>
                </a:cubicBezTo>
                <a:cubicBezTo>
                  <a:pt x="8184" y="2267"/>
                  <a:pt x="8472" y="2318"/>
                  <a:pt x="8733" y="24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" name="Freeform: Shape 7"/>
          <p:cNvSpPr/>
          <p:nvPr/>
        </p:nvSpPr>
        <p:spPr>
          <a:xfrm flipH="1" flipV="1" rot="20078822">
            <a:off x="10741535" y="-198799"/>
            <a:ext cx="733828" cy="86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69" y="14679"/>
                </a:moveTo>
                <a:lnTo>
                  <a:pt x="0" y="12924"/>
                </a:lnTo>
                <a:lnTo>
                  <a:pt x="0" y="1852"/>
                </a:lnTo>
                <a:cubicBezTo>
                  <a:pt x="0" y="829"/>
                  <a:pt x="978" y="0"/>
                  <a:pt x="2184" y="0"/>
                </a:cubicBezTo>
                <a:cubicBezTo>
                  <a:pt x="3391" y="0"/>
                  <a:pt x="4369" y="829"/>
                  <a:pt x="4369" y="1852"/>
                </a:cubicBezTo>
                <a:close/>
                <a:moveTo>
                  <a:pt x="10067" y="16968"/>
                </a:moveTo>
                <a:lnTo>
                  <a:pt x="5698" y="15213"/>
                </a:lnTo>
                <a:lnTo>
                  <a:pt x="5698" y="4140"/>
                </a:lnTo>
                <a:cubicBezTo>
                  <a:pt x="5698" y="3118"/>
                  <a:pt x="6676" y="2289"/>
                  <a:pt x="7883" y="2289"/>
                </a:cubicBezTo>
                <a:cubicBezTo>
                  <a:pt x="9089" y="2289"/>
                  <a:pt x="10067" y="3118"/>
                  <a:pt x="10067" y="4140"/>
                </a:cubicBezTo>
                <a:close/>
                <a:moveTo>
                  <a:pt x="15902" y="19311"/>
                </a:moveTo>
                <a:lnTo>
                  <a:pt x="11533" y="17557"/>
                </a:lnTo>
                <a:lnTo>
                  <a:pt x="11533" y="14823"/>
                </a:lnTo>
                <a:cubicBezTo>
                  <a:pt x="11533" y="13800"/>
                  <a:pt x="12511" y="12971"/>
                  <a:pt x="13717" y="12971"/>
                </a:cubicBezTo>
                <a:cubicBezTo>
                  <a:pt x="14924" y="12971"/>
                  <a:pt x="15902" y="13800"/>
                  <a:pt x="15902" y="14823"/>
                </a:cubicBezTo>
                <a:close/>
                <a:moveTo>
                  <a:pt x="21600" y="21600"/>
                </a:moveTo>
                <a:lnTo>
                  <a:pt x="17231" y="19845"/>
                </a:lnTo>
                <a:lnTo>
                  <a:pt x="17231" y="17111"/>
                </a:lnTo>
                <a:cubicBezTo>
                  <a:pt x="17231" y="16089"/>
                  <a:pt x="18209" y="15260"/>
                  <a:pt x="19416" y="15260"/>
                </a:cubicBezTo>
                <a:cubicBezTo>
                  <a:pt x="20622" y="15260"/>
                  <a:pt x="21600" y="16089"/>
                  <a:pt x="21600" y="171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Número do Slide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" name="Picture Placeholder 11"/>
          <p:cNvSpPr/>
          <p:nvPr>
            <p:ph type="pic" idx="21"/>
          </p:nvPr>
        </p:nvSpPr>
        <p:spPr>
          <a:xfrm>
            <a:off x="942930" y="250918"/>
            <a:ext cx="5369896" cy="63561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6"/>
          <p:cNvSpPr/>
          <p:nvPr/>
        </p:nvSpPr>
        <p:spPr>
          <a:xfrm rot="20078822">
            <a:off x="732807" y="6190693"/>
            <a:ext cx="733828" cy="87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66" y="15259"/>
                </a:moveTo>
                <a:cubicBezTo>
                  <a:pt x="21050" y="15537"/>
                  <a:pt x="21600" y="16189"/>
                  <a:pt x="21600" y="16949"/>
                </a:cubicBezTo>
                <a:lnTo>
                  <a:pt x="21600" y="21600"/>
                </a:lnTo>
                <a:lnTo>
                  <a:pt x="17231" y="19862"/>
                </a:lnTo>
                <a:lnTo>
                  <a:pt x="17231" y="16949"/>
                </a:lnTo>
                <a:cubicBezTo>
                  <a:pt x="17231" y="15936"/>
                  <a:pt x="18209" y="15114"/>
                  <a:pt x="19416" y="15114"/>
                </a:cubicBezTo>
                <a:cubicBezTo>
                  <a:pt x="19717" y="15114"/>
                  <a:pt x="20004" y="15166"/>
                  <a:pt x="20266" y="15259"/>
                </a:cubicBezTo>
                <a:close/>
                <a:moveTo>
                  <a:pt x="14568" y="12992"/>
                </a:moveTo>
                <a:cubicBezTo>
                  <a:pt x="15352" y="13270"/>
                  <a:pt x="15902" y="13922"/>
                  <a:pt x="15902" y="14682"/>
                </a:cubicBezTo>
                <a:lnTo>
                  <a:pt x="15902" y="19333"/>
                </a:lnTo>
                <a:lnTo>
                  <a:pt x="11533" y="17595"/>
                </a:lnTo>
                <a:lnTo>
                  <a:pt x="11533" y="14682"/>
                </a:lnTo>
                <a:cubicBezTo>
                  <a:pt x="11533" y="13669"/>
                  <a:pt x="12511" y="12848"/>
                  <a:pt x="13717" y="12848"/>
                </a:cubicBezTo>
                <a:cubicBezTo>
                  <a:pt x="14019" y="12848"/>
                  <a:pt x="14306" y="12899"/>
                  <a:pt x="14568" y="12992"/>
                </a:cubicBezTo>
                <a:close/>
                <a:moveTo>
                  <a:pt x="3035" y="144"/>
                </a:moveTo>
                <a:cubicBezTo>
                  <a:pt x="3819" y="423"/>
                  <a:pt x="4369" y="1074"/>
                  <a:pt x="4369" y="1834"/>
                </a:cubicBezTo>
                <a:lnTo>
                  <a:pt x="4369" y="14745"/>
                </a:lnTo>
                <a:lnTo>
                  <a:pt x="0" y="13007"/>
                </a:lnTo>
                <a:lnTo>
                  <a:pt x="0" y="1834"/>
                </a:lnTo>
                <a:cubicBezTo>
                  <a:pt x="0" y="821"/>
                  <a:pt x="978" y="0"/>
                  <a:pt x="2184" y="0"/>
                </a:cubicBezTo>
                <a:cubicBezTo>
                  <a:pt x="2486" y="0"/>
                  <a:pt x="2773" y="51"/>
                  <a:pt x="3035" y="144"/>
                </a:cubicBezTo>
                <a:close/>
                <a:moveTo>
                  <a:pt x="8733" y="2411"/>
                </a:moveTo>
                <a:cubicBezTo>
                  <a:pt x="9517" y="2689"/>
                  <a:pt x="10067" y="3341"/>
                  <a:pt x="10067" y="4101"/>
                </a:cubicBezTo>
                <a:lnTo>
                  <a:pt x="10067" y="17012"/>
                </a:lnTo>
                <a:lnTo>
                  <a:pt x="5698" y="15274"/>
                </a:lnTo>
                <a:lnTo>
                  <a:pt x="5698" y="4101"/>
                </a:lnTo>
                <a:cubicBezTo>
                  <a:pt x="5698" y="3088"/>
                  <a:pt x="6676" y="2267"/>
                  <a:pt x="7883" y="2267"/>
                </a:cubicBezTo>
                <a:cubicBezTo>
                  <a:pt x="8184" y="2267"/>
                  <a:pt x="8472" y="2318"/>
                  <a:pt x="8733" y="24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Freeform: Shape 7"/>
          <p:cNvSpPr/>
          <p:nvPr/>
        </p:nvSpPr>
        <p:spPr>
          <a:xfrm flipH="1" flipV="1" rot="20078822">
            <a:off x="10741535" y="-198799"/>
            <a:ext cx="733828" cy="86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69" y="14679"/>
                </a:moveTo>
                <a:lnTo>
                  <a:pt x="0" y="12924"/>
                </a:lnTo>
                <a:lnTo>
                  <a:pt x="0" y="1852"/>
                </a:lnTo>
                <a:cubicBezTo>
                  <a:pt x="0" y="829"/>
                  <a:pt x="978" y="0"/>
                  <a:pt x="2184" y="0"/>
                </a:cubicBezTo>
                <a:cubicBezTo>
                  <a:pt x="3391" y="0"/>
                  <a:pt x="4369" y="829"/>
                  <a:pt x="4369" y="1852"/>
                </a:cubicBezTo>
                <a:close/>
                <a:moveTo>
                  <a:pt x="10067" y="16968"/>
                </a:moveTo>
                <a:lnTo>
                  <a:pt x="5698" y="15213"/>
                </a:lnTo>
                <a:lnTo>
                  <a:pt x="5698" y="4140"/>
                </a:lnTo>
                <a:cubicBezTo>
                  <a:pt x="5698" y="3118"/>
                  <a:pt x="6676" y="2289"/>
                  <a:pt x="7883" y="2289"/>
                </a:cubicBezTo>
                <a:cubicBezTo>
                  <a:pt x="9089" y="2289"/>
                  <a:pt x="10067" y="3118"/>
                  <a:pt x="10067" y="4140"/>
                </a:cubicBezTo>
                <a:close/>
                <a:moveTo>
                  <a:pt x="15902" y="19311"/>
                </a:moveTo>
                <a:lnTo>
                  <a:pt x="11533" y="17557"/>
                </a:lnTo>
                <a:lnTo>
                  <a:pt x="11533" y="14823"/>
                </a:lnTo>
                <a:cubicBezTo>
                  <a:pt x="11533" y="13800"/>
                  <a:pt x="12511" y="12971"/>
                  <a:pt x="13717" y="12971"/>
                </a:cubicBezTo>
                <a:cubicBezTo>
                  <a:pt x="14924" y="12971"/>
                  <a:pt x="15902" y="13800"/>
                  <a:pt x="15902" y="14823"/>
                </a:cubicBezTo>
                <a:close/>
                <a:moveTo>
                  <a:pt x="21600" y="21600"/>
                </a:moveTo>
                <a:lnTo>
                  <a:pt x="17231" y="19845"/>
                </a:lnTo>
                <a:lnTo>
                  <a:pt x="17231" y="17111"/>
                </a:lnTo>
                <a:cubicBezTo>
                  <a:pt x="17231" y="16089"/>
                  <a:pt x="18209" y="15260"/>
                  <a:pt x="19416" y="15260"/>
                </a:cubicBezTo>
                <a:cubicBezTo>
                  <a:pt x="20622" y="15260"/>
                  <a:pt x="21600" y="16089"/>
                  <a:pt x="21600" y="171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Número do Slide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" name="Picture Placeholder 7"/>
          <p:cNvSpPr/>
          <p:nvPr>
            <p:ph type="pic" sz="half" idx="21"/>
          </p:nvPr>
        </p:nvSpPr>
        <p:spPr>
          <a:xfrm>
            <a:off x="1535614" y="1054222"/>
            <a:ext cx="5650708" cy="58037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6"/>
          <p:cNvSpPr/>
          <p:nvPr/>
        </p:nvSpPr>
        <p:spPr>
          <a:xfrm rot="20078822">
            <a:off x="732807" y="6190693"/>
            <a:ext cx="733828" cy="87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66" y="15259"/>
                </a:moveTo>
                <a:cubicBezTo>
                  <a:pt x="21050" y="15537"/>
                  <a:pt x="21600" y="16189"/>
                  <a:pt x="21600" y="16949"/>
                </a:cubicBezTo>
                <a:lnTo>
                  <a:pt x="21600" y="21600"/>
                </a:lnTo>
                <a:lnTo>
                  <a:pt x="17231" y="19862"/>
                </a:lnTo>
                <a:lnTo>
                  <a:pt x="17231" y="16949"/>
                </a:lnTo>
                <a:cubicBezTo>
                  <a:pt x="17231" y="15936"/>
                  <a:pt x="18209" y="15114"/>
                  <a:pt x="19416" y="15114"/>
                </a:cubicBezTo>
                <a:cubicBezTo>
                  <a:pt x="19717" y="15114"/>
                  <a:pt x="20004" y="15166"/>
                  <a:pt x="20266" y="15259"/>
                </a:cubicBezTo>
                <a:close/>
                <a:moveTo>
                  <a:pt x="14568" y="12992"/>
                </a:moveTo>
                <a:cubicBezTo>
                  <a:pt x="15352" y="13270"/>
                  <a:pt x="15902" y="13922"/>
                  <a:pt x="15902" y="14682"/>
                </a:cubicBezTo>
                <a:lnTo>
                  <a:pt x="15902" y="19333"/>
                </a:lnTo>
                <a:lnTo>
                  <a:pt x="11533" y="17595"/>
                </a:lnTo>
                <a:lnTo>
                  <a:pt x="11533" y="14682"/>
                </a:lnTo>
                <a:cubicBezTo>
                  <a:pt x="11533" y="13669"/>
                  <a:pt x="12511" y="12848"/>
                  <a:pt x="13717" y="12848"/>
                </a:cubicBezTo>
                <a:cubicBezTo>
                  <a:pt x="14019" y="12848"/>
                  <a:pt x="14306" y="12899"/>
                  <a:pt x="14568" y="12992"/>
                </a:cubicBezTo>
                <a:close/>
                <a:moveTo>
                  <a:pt x="3035" y="144"/>
                </a:moveTo>
                <a:cubicBezTo>
                  <a:pt x="3819" y="423"/>
                  <a:pt x="4369" y="1074"/>
                  <a:pt x="4369" y="1834"/>
                </a:cubicBezTo>
                <a:lnTo>
                  <a:pt x="4369" y="14745"/>
                </a:lnTo>
                <a:lnTo>
                  <a:pt x="0" y="13007"/>
                </a:lnTo>
                <a:lnTo>
                  <a:pt x="0" y="1834"/>
                </a:lnTo>
                <a:cubicBezTo>
                  <a:pt x="0" y="821"/>
                  <a:pt x="978" y="0"/>
                  <a:pt x="2184" y="0"/>
                </a:cubicBezTo>
                <a:cubicBezTo>
                  <a:pt x="2486" y="0"/>
                  <a:pt x="2773" y="51"/>
                  <a:pt x="3035" y="144"/>
                </a:cubicBezTo>
                <a:close/>
                <a:moveTo>
                  <a:pt x="8733" y="2411"/>
                </a:moveTo>
                <a:cubicBezTo>
                  <a:pt x="9517" y="2689"/>
                  <a:pt x="10067" y="3341"/>
                  <a:pt x="10067" y="4101"/>
                </a:cubicBezTo>
                <a:lnTo>
                  <a:pt x="10067" y="17012"/>
                </a:lnTo>
                <a:lnTo>
                  <a:pt x="5698" y="15274"/>
                </a:lnTo>
                <a:lnTo>
                  <a:pt x="5698" y="4101"/>
                </a:lnTo>
                <a:cubicBezTo>
                  <a:pt x="5698" y="3088"/>
                  <a:pt x="6676" y="2267"/>
                  <a:pt x="7883" y="2267"/>
                </a:cubicBezTo>
                <a:cubicBezTo>
                  <a:pt x="8184" y="2267"/>
                  <a:pt x="8472" y="2318"/>
                  <a:pt x="8733" y="24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Freeform: Shape 7"/>
          <p:cNvSpPr/>
          <p:nvPr/>
        </p:nvSpPr>
        <p:spPr>
          <a:xfrm flipH="1" flipV="1" rot="20078822">
            <a:off x="10741535" y="-198799"/>
            <a:ext cx="733828" cy="86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69" y="14679"/>
                </a:moveTo>
                <a:lnTo>
                  <a:pt x="0" y="12924"/>
                </a:lnTo>
                <a:lnTo>
                  <a:pt x="0" y="1852"/>
                </a:lnTo>
                <a:cubicBezTo>
                  <a:pt x="0" y="829"/>
                  <a:pt x="978" y="0"/>
                  <a:pt x="2184" y="0"/>
                </a:cubicBezTo>
                <a:cubicBezTo>
                  <a:pt x="3391" y="0"/>
                  <a:pt x="4369" y="829"/>
                  <a:pt x="4369" y="1852"/>
                </a:cubicBezTo>
                <a:close/>
                <a:moveTo>
                  <a:pt x="10067" y="16968"/>
                </a:moveTo>
                <a:lnTo>
                  <a:pt x="5698" y="15213"/>
                </a:lnTo>
                <a:lnTo>
                  <a:pt x="5698" y="4140"/>
                </a:lnTo>
                <a:cubicBezTo>
                  <a:pt x="5698" y="3118"/>
                  <a:pt x="6676" y="2289"/>
                  <a:pt x="7883" y="2289"/>
                </a:cubicBezTo>
                <a:cubicBezTo>
                  <a:pt x="9089" y="2289"/>
                  <a:pt x="10067" y="3118"/>
                  <a:pt x="10067" y="4140"/>
                </a:cubicBezTo>
                <a:close/>
                <a:moveTo>
                  <a:pt x="15902" y="19311"/>
                </a:moveTo>
                <a:lnTo>
                  <a:pt x="11533" y="17557"/>
                </a:lnTo>
                <a:lnTo>
                  <a:pt x="11533" y="14823"/>
                </a:lnTo>
                <a:cubicBezTo>
                  <a:pt x="11533" y="13800"/>
                  <a:pt x="12511" y="12971"/>
                  <a:pt x="13717" y="12971"/>
                </a:cubicBezTo>
                <a:cubicBezTo>
                  <a:pt x="14924" y="12971"/>
                  <a:pt x="15902" y="13800"/>
                  <a:pt x="15902" y="14823"/>
                </a:cubicBezTo>
                <a:close/>
                <a:moveTo>
                  <a:pt x="21600" y="21600"/>
                </a:moveTo>
                <a:lnTo>
                  <a:pt x="17231" y="19845"/>
                </a:lnTo>
                <a:lnTo>
                  <a:pt x="17231" y="17111"/>
                </a:lnTo>
                <a:cubicBezTo>
                  <a:pt x="17231" y="16089"/>
                  <a:pt x="18209" y="15260"/>
                  <a:pt x="19416" y="15260"/>
                </a:cubicBezTo>
                <a:cubicBezTo>
                  <a:pt x="20622" y="15260"/>
                  <a:pt x="21600" y="16089"/>
                  <a:pt x="21600" y="171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" name="Número do Slide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" name="Picture Placeholder 8"/>
          <p:cNvSpPr/>
          <p:nvPr>
            <p:ph type="pic" sz="half" idx="21"/>
          </p:nvPr>
        </p:nvSpPr>
        <p:spPr>
          <a:xfrm>
            <a:off x="4369684" y="-1"/>
            <a:ext cx="5650709" cy="58037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6"/>
          <p:cNvSpPr/>
          <p:nvPr/>
        </p:nvSpPr>
        <p:spPr>
          <a:xfrm rot="20078822">
            <a:off x="732807" y="6190693"/>
            <a:ext cx="733828" cy="87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66" y="15259"/>
                </a:moveTo>
                <a:cubicBezTo>
                  <a:pt x="21050" y="15537"/>
                  <a:pt x="21600" y="16189"/>
                  <a:pt x="21600" y="16949"/>
                </a:cubicBezTo>
                <a:lnTo>
                  <a:pt x="21600" y="21600"/>
                </a:lnTo>
                <a:lnTo>
                  <a:pt x="17231" y="19862"/>
                </a:lnTo>
                <a:lnTo>
                  <a:pt x="17231" y="16949"/>
                </a:lnTo>
                <a:cubicBezTo>
                  <a:pt x="17231" y="15936"/>
                  <a:pt x="18209" y="15114"/>
                  <a:pt x="19416" y="15114"/>
                </a:cubicBezTo>
                <a:cubicBezTo>
                  <a:pt x="19717" y="15114"/>
                  <a:pt x="20004" y="15166"/>
                  <a:pt x="20266" y="15259"/>
                </a:cubicBezTo>
                <a:close/>
                <a:moveTo>
                  <a:pt x="14568" y="12992"/>
                </a:moveTo>
                <a:cubicBezTo>
                  <a:pt x="15352" y="13270"/>
                  <a:pt x="15902" y="13922"/>
                  <a:pt x="15902" y="14682"/>
                </a:cubicBezTo>
                <a:lnTo>
                  <a:pt x="15902" y="19333"/>
                </a:lnTo>
                <a:lnTo>
                  <a:pt x="11533" y="17595"/>
                </a:lnTo>
                <a:lnTo>
                  <a:pt x="11533" y="14682"/>
                </a:lnTo>
                <a:cubicBezTo>
                  <a:pt x="11533" y="13669"/>
                  <a:pt x="12511" y="12848"/>
                  <a:pt x="13717" y="12848"/>
                </a:cubicBezTo>
                <a:cubicBezTo>
                  <a:pt x="14019" y="12848"/>
                  <a:pt x="14306" y="12899"/>
                  <a:pt x="14568" y="12992"/>
                </a:cubicBezTo>
                <a:close/>
                <a:moveTo>
                  <a:pt x="3035" y="144"/>
                </a:moveTo>
                <a:cubicBezTo>
                  <a:pt x="3819" y="423"/>
                  <a:pt x="4369" y="1074"/>
                  <a:pt x="4369" y="1834"/>
                </a:cubicBezTo>
                <a:lnTo>
                  <a:pt x="4369" y="14745"/>
                </a:lnTo>
                <a:lnTo>
                  <a:pt x="0" y="13007"/>
                </a:lnTo>
                <a:lnTo>
                  <a:pt x="0" y="1834"/>
                </a:lnTo>
                <a:cubicBezTo>
                  <a:pt x="0" y="821"/>
                  <a:pt x="978" y="0"/>
                  <a:pt x="2184" y="0"/>
                </a:cubicBezTo>
                <a:cubicBezTo>
                  <a:pt x="2486" y="0"/>
                  <a:pt x="2773" y="51"/>
                  <a:pt x="3035" y="144"/>
                </a:cubicBezTo>
                <a:close/>
                <a:moveTo>
                  <a:pt x="8733" y="2411"/>
                </a:moveTo>
                <a:cubicBezTo>
                  <a:pt x="9517" y="2689"/>
                  <a:pt x="10067" y="3341"/>
                  <a:pt x="10067" y="4101"/>
                </a:cubicBezTo>
                <a:lnTo>
                  <a:pt x="10067" y="17012"/>
                </a:lnTo>
                <a:lnTo>
                  <a:pt x="5698" y="15274"/>
                </a:lnTo>
                <a:lnTo>
                  <a:pt x="5698" y="4101"/>
                </a:lnTo>
                <a:cubicBezTo>
                  <a:pt x="5698" y="3088"/>
                  <a:pt x="6676" y="2267"/>
                  <a:pt x="7883" y="2267"/>
                </a:cubicBezTo>
                <a:cubicBezTo>
                  <a:pt x="8184" y="2267"/>
                  <a:pt x="8472" y="2318"/>
                  <a:pt x="8733" y="24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" name="Freeform: Shape 7"/>
          <p:cNvSpPr/>
          <p:nvPr/>
        </p:nvSpPr>
        <p:spPr>
          <a:xfrm flipH="1" flipV="1" rot="20078822">
            <a:off x="10741535" y="-198799"/>
            <a:ext cx="733828" cy="86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69" y="14679"/>
                </a:moveTo>
                <a:lnTo>
                  <a:pt x="0" y="12924"/>
                </a:lnTo>
                <a:lnTo>
                  <a:pt x="0" y="1852"/>
                </a:lnTo>
                <a:cubicBezTo>
                  <a:pt x="0" y="829"/>
                  <a:pt x="978" y="0"/>
                  <a:pt x="2184" y="0"/>
                </a:cubicBezTo>
                <a:cubicBezTo>
                  <a:pt x="3391" y="0"/>
                  <a:pt x="4369" y="829"/>
                  <a:pt x="4369" y="1852"/>
                </a:cubicBezTo>
                <a:close/>
                <a:moveTo>
                  <a:pt x="10067" y="16968"/>
                </a:moveTo>
                <a:lnTo>
                  <a:pt x="5698" y="15213"/>
                </a:lnTo>
                <a:lnTo>
                  <a:pt x="5698" y="4140"/>
                </a:lnTo>
                <a:cubicBezTo>
                  <a:pt x="5698" y="3118"/>
                  <a:pt x="6676" y="2289"/>
                  <a:pt x="7883" y="2289"/>
                </a:cubicBezTo>
                <a:cubicBezTo>
                  <a:pt x="9089" y="2289"/>
                  <a:pt x="10067" y="3118"/>
                  <a:pt x="10067" y="4140"/>
                </a:cubicBezTo>
                <a:close/>
                <a:moveTo>
                  <a:pt x="15902" y="19311"/>
                </a:moveTo>
                <a:lnTo>
                  <a:pt x="11533" y="17557"/>
                </a:lnTo>
                <a:lnTo>
                  <a:pt x="11533" y="14823"/>
                </a:lnTo>
                <a:cubicBezTo>
                  <a:pt x="11533" y="13800"/>
                  <a:pt x="12511" y="12971"/>
                  <a:pt x="13717" y="12971"/>
                </a:cubicBezTo>
                <a:cubicBezTo>
                  <a:pt x="14924" y="12971"/>
                  <a:pt x="15902" y="13800"/>
                  <a:pt x="15902" y="14823"/>
                </a:cubicBezTo>
                <a:close/>
                <a:moveTo>
                  <a:pt x="21600" y="21600"/>
                </a:moveTo>
                <a:lnTo>
                  <a:pt x="17231" y="19845"/>
                </a:lnTo>
                <a:lnTo>
                  <a:pt x="17231" y="17111"/>
                </a:lnTo>
                <a:cubicBezTo>
                  <a:pt x="17231" y="16089"/>
                  <a:pt x="18209" y="15260"/>
                  <a:pt x="19416" y="15260"/>
                </a:cubicBezTo>
                <a:cubicBezTo>
                  <a:pt x="20622" y="15260"/>
                  <a:pt x="21600" y="16089"/>
                  <a:pt x="21600" y="171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" name="Número do Slide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" name="Picture Placeholder 11"/>
          <p:cNvSpPr/>
          <p:nvPr>
            <p:ph type="pic" idx="21"/>
          </p:nvPr>
        </p:nvSpPr>
        <p:spPr>
          <a:xfrm>
            <a:off x="3593281" y="1451147"/>
            <a:ext cx="8290720" cy="540685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: Shape 6"/>
          <p:cNvSpPr/>
          <p:nvPr/>
        </p:nvSpPr>
        <p:spPr>
          <a:xfrm rot="20078822">
            <a:off x="732807" y="6190693"/>
            <a:ext cx="733828" cy="87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66" y="15259"/>
                </a:moveTo>
                <a:cubicBezTo>
                  <a:pt x="21050" y="15537"/>
                  <a:pt x="21600" y="16189"/>
                  <a:pt x="21600" y="16949"/>
                </a:cubicBezTo>
                <a:lnTo>
                  <a:pt x="21600" y="21600"/>
                </a:lnTo>
                <a:lnTo>
                  <a:pt x="17231" y="19862"/>
                </a:lnTo>
                <a:lnTo>
                  <a:pt x="17231" y="16949"/>
                </a:lnTo>
                <a:cubicBezTo>
                  <a:pt x="17231" y="15936"/>
                  <a:pt x="18209" y="15114"/>
                  <a:pt x="19416" y="15114"/>
                </a:cubicBezTo>
                <a:cubicBezTo>
                  <a:pt x="19717" y="15114"/>
                  <a:pt x="20004" y="15166"/>
                  <a:pt x="20266" y="15259"/>
                </a:cubicBezTo>
                <a:close/>
                <a:moveTo>
                  <a:pt x="14568" y="12992"/>
                </a:moveTo>
                <a:cubicBezTo>
                  <a:pt x="15352" y="13270"/>
                  <a:pt x="15902" y="13922"/>
                  <a:pt x="15902" y="14682"/>
                </a:cubicBezTo>
                <a:lnTo>
                  <a:pt x="15902" y="19333"/>
                </a:lnTo>
                <a:lnTo>
                  <a:pt x="11533" y="17595"/>
                </a:lnTo>
                <a:lnTo>
                  <a:pt x="11533" y="14682"/>
                </a:lnTo>
                <a:cubicBezTo>
                  <a:pt x="11533" y="13669"/>
                  <a:pt x="12511" y="12848"/>
                  <a:pt x="13717" y="12848"/>
                </a:cubicBezTo>
                <a:cubicBezTo>
                  <a:pt x="14019" y="12848"/>
                  <a:pt x="14306" y="12899"/>
                  <a:pt x="14568" y="12992"/>
                </a:cubicBezTo>
                <a:close/>
                <a:moveTo>
                  <a:pt x="3035" y="144"/>
                </a:moveTo>
                <a:cubicBezTo>
                  <a:pt x="3819" y="423"/>
                  <a:pt x="4369" y="1074"/>
                  <a:pt x="4369" y="1834"/>
                </a:cubicBezTo>
                <a:lnTo>
                  <a:pt x="4369" y="14745"/>
                </a:lnTo>
                <a:lnTo>
                  <a:pt x="0" y="13007"/>
                </a:lnTo>
                <a:lnTo>
                  <a:pt x="0" y="1834"/>
                </a:lnTo>
                <a:cubicBezTo>
                  <a:pt x="0" y="821"/>
                  <a:pt x="978" y="0"/>
                  <a:pt x="2184" y="0"/>
                </a:cubicBezTo>
                <a:cubicBezTo>
                  <a:pt x="2486" y="0"/>
                  <a:pt x="2773" y="51"/>
                  <a:pt x="3035" y="144"/>
                </a:cubicBezTo>
                <a:close/>
                <a:moveTo>
                  <a:pt x="8733" y="2411"/>
                </a:moveTo>
                <a:cubicBezTo>
                  <a:pt x="9517" y="2689"/>
                  <a:pt x="10067" y="3341"/>
                  <a:pt x="10067" y="4101"/>
                </a:cubicBezTo>
                <a:lnTo>
                  <a:pt x="10067" y="17012"/>
                </a:lnTo>
                <a:lnTo>
                  <a:pt x="5698" y="15274"/>
                </a:lnTo>
                <a:lnTo>
                  <a:pt x="5698" y="4101"/>
                </a:lnTo>
                <a:cubicBezTo>
                  <a:pt x="5698" y="3088"/>
                  <a:pt x="6676" y="2267"/>
                  <a:pt x="7883" y="2267"/>
                </a:cubicBezTo>
                <a:cubicBezTo>
                  <a:pt x="8184" y="2267"/>
                  <a:pt x="8472" y="2318"/>
                  <a:pt x="8733" y="24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" name="Freeform: Shape 7"/>
          <p:cNvSpPr/>
          <p:nvPr/>
        </p:nvSpPr>
        <p:spPr>
          <a:xfrm flipH="1" flipV="1" rot="20078822">
            <a:off x="10741535" y="-198799"/>
            <a:ext cx="733828" cy="86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69" y="14679"/>
                </a:moveTo>
                <a:lnTo>
                  <a:pt x="0" y="12924"/>
                </a:lnTo>
                <a:lnTo>
                  <a:pt x="0" y="1852"/>
                </a:lnTo>
                <a:cubicBezTo>
                  <a:pt x="0" y="829"/>
                  <a:pt x="978" y="0"/>
                  <a:pt x="2184" y="0"/>
                </a:cubicBezTo>
                <a:cubicBezTo>
                  <a:pt x="3391" y="0"/>
                  <a:pt x="4369" y="829"/>
                  <a:pt x="4369" y="1852"/>
                </a:cubicBezTo>
                <a:close/>
                <a:moveTo>
                  <a:pt x="10067" y="16968"/>
                </a:moveTo>
                <a:lnTo>
                  <a:pt x="5698" y="15213"/>
                </a:lnTo>
                <a:lnTo>
                  <a:pt x="5698" y="4140"/>
                </a:lnTo>
                <a:cubicBezTo>
                  <a:pt x="5698" y="3118"/>
                  <a:pt x="6676" y="2289"/>
                  <a:pt x="7883" y="2289"/>
                </a:cubicBezTo>
                <a:cubicBezTo>
                  <a:pt x="9089" y="2289"/>
                  <a:pt x="10067" y="3118"/>
                  <a:pt x="10067" y="4140"/>
                </a:cubicBezTo>
                <a:close/>
                <a:moveTo>
                  <a:pt x="15902" y="19311"/>
                </a:moveTo>
                <a:lnTo>
                  <a:pt x="11533" y="17557"/>
                </a:lnTo>
                <a:lnTo>
                  <a:pt x="11533" y="14823"/>
                </a:lnTo>
                <a:cubicBezTo>
                  <a:pt x="11533" y="13800"/>
                  <a:pt x="12511" y="12971"/>
                  <a:pt x="13717" y="12971"/>
                </a:cubicBezTo>
                <a:cubicBezTo>
                  <a:pt x="14924" y="12971"/>
                  <a:pt x="15902" y="13800"/>
                  <a:pt x="15902" y="14823"/>
                </a:cubicBezTo>
                <a:close/>
                <a:moveTo>
                  <a:pt x="21600" y="21600"/>
                </a:moveTo>
                <a:lnTo>
                  <a:pt x="17231" y="19845"/>
                </a:lnTo>
                <a:lnTo>
                  <a:pt x="17231" y="17111"/>
                </a:lnTo>
                <a:cubicBezTo>
                  <a:pt x="17231" y="16089"/>
                  <a:pt x="18209" y="15260"/>
                  <a:pt x="19416" y="15260"/>
                </a:cubicBezTo>
                <a:cubicBezTo>
                  <a:pt x="20622" y="15260"/>
                  <a:pt x="21600" y="16089"/>
                  <a:pt x="21600" y="171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Número do Slide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0" name="Picture Placeholder 3"/>
          <p:cNvSpPr/>
          <p:nvPr>
            <p:ph type="pic" idx="21"/>
          </p:nvPr>
        </p:nvSpPr>
        <p:spPr>
          <a:xfrm>
            <a:off x="1022537" y="-5949"/>
            <a:ext cx="8290719" cy="540685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6"/>
          <p:cNvSpPr/>
          <p:nvPr/>
        </p:nvSpPr>
        <p:spPr>
          <a:xfrm rot="20078822">
            <a:off x="732807" y="6190693"/>
            <a:ext cx="733828" cy="87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66" y="15259"/>
                </a:moveTo>
                <a:cubicBezTo>
                  <a:pt x="21050" y="15537"/>
                  <a:pt x="21600" y="16189"/>
                  <a:pt x="21600" y="16949"/>
                </a:cubicBezTo>
                <a:lnTo>
                  <a:pt x="21600" y="21600"/>
                </a:lnTo>
                <a:lnTo>
                  <a:pt x="17231" y="19862"/>
                </a:lnTo>
                <a:lnTo>
                  <a:pt x="17231" y="16949"/>
                </a:lnTo>
                <a:cubicBezTo>
                  <a:pt x="17231" y="15936"/>
                  <a:pt x="18209" y="15114"/>
                  <a:pt x="19416" y="15114"/>
                </a:cubicBezTo>
                <a:cubicBezTo>
                  <a:pt x="19717" y="15114"/>
                  <a:pt x="20004" y="15166"/>
                  <a:pt x="20266" y="15259"/>
                </a:cubicBezTo>
                <a:close/>
                <a:moveTo>
                  <a:pt x="14568" y="12992"/>
                </a:moveTo>
                <a:cubicBezTo>
                  <a:pt x="15352" y="13270"/>
                  <a:pt x="15902" y="13922"/>
                  <a:pt x="15902" y="14682"/>
                </a:cubicBezTo>
                <a:lnTo>
                  <a:pt x="15902" y="19333"/>
                </a:lnTo>
                <a:lnTo>
                  <a:pt x="11533" y="17595"/>
                </a:lnTo>
                <a:lnTo>
                  <a:pt x="11533" y="14682"/>
                </a:lnTo>
                <a:cubicBezTo>
                  <a:pt x="11533" y="13669"/>
                  <a:pt x="12511" y="12848"/>
                  <a:pt x="13717" y="12848"/>
                </a:cubicBezTo>
                <a:cubicBezTo>
                  <a:pt x="14019" y="12848"/>
                  <a:pt x="14306" y="12899"/>
                  <a:pt x="14568" y="12992"/>
                </a:cubicBezTo>
                <a:close/>
                <a:moveTo>
                  <a:pt x="3035" y="144"/>
                </a:moveTo>
                <a:cubicBezTo>
                  <a:pt x="3819" y="423"/>
                  <a:pt x="4369" y="1074"/>
                  <a:pt x="4369" y="1834"/>
                </a:cubicBezTo>
                <a:lnTo>
                  <a:pt x="4369" y="14745"/>
                </a:lnTo>
                <a:lnTo>
                  <a:pt x="0" y="13007"/>
                </a:lnTo>
                <a:lnTo>
                  <a:pt x="0" y="1834"/>
                </a:lnTo>
                <a:cubicBezTo>
                  <a:pt x="0" y="821"/>
                  <a:pt x="978" y="0"/>
                  <a:pt x="2184" y="0"/>
                </a:cubicBezTo>
                <a:cubicBezTo>
                  <a:pt x="2486" y="0"/>
                  <a:pt x="2773" y="51"/>
                  <a:pt x="3035" y="144"/>
                </a:cubicBezTo>
                <a:close/>
                <a:moveTo>
                  <a:pt x="8733" y="2411"/>
                </a:moveTo>
                <a:cubicBezTo>
                  <a:pt x="9517" y="2689"/>
                  <a:pt x="10067" y="3341"/>
                  <a:pt x="10067" y="4101"/>
                </a:cubicBezTo>
                <a:lnTo>
                  <a:pt x="10067" y="17012"/>
                </a:lnTo>
                <a:lnTo>
                  <a:pt x="5698" y="15274"/>
                </a:lnTo>
                <a:lnTo>
                  <a:pt x="5698" y="4101"/>
                </a:lnTo>
                <a:cubicBezTo>
                  <a:pt x="5698" y="3088"/>
                  <a:pt x="6676" y="2267"/>
                  <a:pt x="7883" y="2267"/>
                </a:cubicBezTo>
                <a:cubicBezTo>
                  <a:pt x="8184" y="2267"/>
                  <a:pt x="8472" y="2318"/>
                  <a:pt x="8733" y="24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" name="Freeform: Shape 7"/>
          <p:cNvSpPr/>
          <p:nvPr/>
        </p:nvSpPr>
        <p:spPr>
          <a:xfrm flipH="1" flipV="1" rot="20078822">
            <a:off x="10741535" y="-198799"/>
            <a:ext cx="733828" cy="86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69" y="14679"/>
                </a:moveTo>
                <a:lnTo>
                  <a:pt x="0" y="12924"/>
                </a:lnTo>
                <a:lnTo>
                  <a:pt x="0" y="1852"/>
                </a:lnTo>
                <a:cubicBezTo>
                  <a:pt x="0" y="829"/>
                  <a:pt x="978" y="0"/>
                  <a:pt x="2184" y="0"/>
                </a:cubicBezTo>
                <a:cubicBezTo>
                  <a:pt x="3391" y="0"/>
                  <a:pt x="4369" y="829"/>
                  <a:pt x="4369" y="1852"/>
                </a:cubicBezTo>
                <a:close/>
                <a:moveTo>
                  <a:pt x="10067" y="16968"/>
                </a:moveTo>
                <a:lnTo>
                  <a:pt x="5698" y="15213"/>
                </a:lnTo>
                <a:lnTo>
                  <a:pt x="5698" y="4140"/>
                </a:lnTo>
                <a:cubicBezTo>
                  <a:pt x="5698" y="3118"/>
                  <a:pt x="6676" y="2289"/>
                  <a:pt x="7883" y="2289"/>
                </a:cubicBezTo>
                <a:cubicBezTo>
                  <a:pt x="9089" y="2289"/>
                  <a:pt x="10067" y="3118"/>
                  <a:pt x="10067" y="4140"/>
                </a:cubicBezTo>
                <a:close/>
                <a:moveTo>
                  <a:pt x="15902" y="19311"/>
                </a:moveTo>
                <a:lnTo>
                  <a:pt x="11533" y="17557"/>
                </a:lnTo>
                <a:lnTo>
                  <a:pt x="11533" y="14823"/>
                </a:lnTo>
                <a:cubicBezTo>
                  <a:pt x="11533" y="13800"/>
                  <a:pt x="12511" y="12971"/>
                  <a:pt x="13717" y="12971"/>
                </a:cubicBezTo>
                <a:cubicBezTo>
                  <a:pt x="14924" y="12971"/>
                  <a:pt x="15902" y="13800"/>
                  <a:pt x="15902" y="14823"/>
                </a:cubicBezTo>
                <a:close/>
                <a:moveTo>
                  <a:pt x="21600" y="21600"/>
                </a:moveTo>
                <a:lnTo>
                  <a:pt x="17231" y="19845"/>
                </a:lnTo>
                <a:lnTo>
                  <a:pt x="17231" y="17111"/>
                </a:lnTo>
                <a:cubicBezTo>
                  <a:pt x="17231" y="16089"/>
                  <a:pt x="18209" y="15260"/>
                  <a:pt x="19416" y="15260"/>
                </a:cubicBezTo>
                <a:cubicBezTo>
                  <a:pt x="20622" y="15260"/>
                  <a:pt x="21600" y="16089"/>
                  <a:pt x="21600" y="171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" name="Número do Slide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0" name="Picture Placeholder 4"/>
          <p:cNvSpPr/>
          <p:nvPr>
            <p:ph type="pic" sz="quarter" idx="21"/>
          </p:nvPr>
        </p:nvSpPr>
        <p:spPr>
          <a:xfrm>
            <a:off x="1994262" y="2198077"/>
            <a:ext cx="2138291" cy="246184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: Shape 6"/>
          <p:cNvSpPr/>
          <p:nvPr/>
        </p:nvSpPr>
        <p:spPr>
          <a:xfrm rot="20078822">
            <a:off x="732807" y="6190693"/>
            <a:ext cx="733828" cy="87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66" y="15259"/>
                </a:moveTo>
                <a:cubicBezTo>
                  <a:pt x="21050" y="15537"/>
                  <a:pt x="21600" y="16189"/>
                  <a:pt x="21600" y="16949"/>
                </a:cubicBezTo>
                <a:lnTo>
                  <a:pt x="21600" y="21600"/>
                </a:lnTo>
                <a:lnTo>
                  <a:pt x="17231" y="19862"/>
                </a:lnTo>
                <a:lnTo>
                  <a:pt x="17231" y="16949"/>
                </a:lnTo>
                <a:cubicBezTo>
                  <a:pt x="17231" y="15936"/>
                  <a:pt x="18209" y="15114"/>
                  <a:pt x="19416" y="15114"/>
                </a:cubicBezTo>
                <a:cubicBezTo>
                  <a:pt x="19717" y="15114"/>
                  <a:pt x="20004" y="15166"/>
                  <a:pt x="20266" y="15259"/>
                </a:cubicBezTo>
                <a:close/>
                <a:moveTo>
                  <a:pt x="14568" y="12992"/>
                </a:moveTo>
                <a:cubicBezTo>
                  <a:pt x="15352" y="13270"/>
                  <a:pt x="15902" y="13922"/>
                  <a:pt x="15902" y="14682"/>
                </a:cubicBezTo>
                <a:lnTo>
                  <a:pt x="15902" y="19333"/>
                </a:lnTo>
                <a:lnTo>
                  <a:pt x="11533" y="17595"/>
                </a:lnTo>
                <a:lnTo>
                  <a:pt x="11533" y="14682"/>
                </a:lnTo>
                <a:cubicBezTo>
                  <a:pt x="11533" y="13669"/>
                  <a:pt x="12511" y="12848"/>
                  <a:pt x="13717" y="12848"/>
                </a:cubicBezTo>
                <a:cubicBezTo>
                  <a:pt x="14019" y="12848"/>
                  <a:pt x="14306" y="12899"/>
                  <a:pt x="14568" y="12992"/>
                </a:cubicBezTo>
                <a:close/>
                <a:moveTo>
                  <a:pt x="3035" y="144"/>
                </a:moveTo>
                <a:cubicBezTo>
                  <a:pt x="3819" y="423"/>
                  <a:pt x="4369" y="1074"/>
                  <a:pt x="4369" y="1834"/>
                </a:cubicBezTo>
                <a:lnTo>
                  <a:pt x="4369" y="14745"/>
                </a:lnTo>
                <a:lnTo>
                  <a:pt x="0" y="13007"/>
                </a:lnTo>
                <a:lnTo>
                  <a:pt x="0" y="1834"/>
                </a:lnTo>
                <a:cubicBezTo>
                  <a:pt x="0" y="821"/>
                  <a:pt x="978" y="0"/>
                  <a:pt x="2184" y="0"/>
                </a:cubicBezTo>
                <a:cubicBezTo>
                  <a:pt x="2486" y="0"/>
                  <a:pt x="2773" y="51"/>
                  <a:pt x="3035" y="144"/>
                </a:cubicBezTo>
                <a:close/>
                <a:moveTo>
                  <a:pt x="8733" y="2411"/>
                </a:moveTo>
                <a:cubicBezTo>
                  <a:pt x="9517" y="2689"/>
                  <a:pt x="10067" y="3341"/>
                  <a:pt x="10067" y="4101"/>
                </a:cubicBezTo>
                <a:lnTo>
                  <a:pt x="10067" y="17012"/>
                </a:lnTo>
                <a:lnTo>
                  <a:pt x="5698" y="15274"/>
                </a:lnTo>
                <a:lnTo>
                  <a:pt x="5698" y="4101"/>
                </a:lnTo>
                <a:cubicBezTo>
                  <a:pt x="5698" y="3088"/>
                  <a:pt x="6676" y="2267"/>
                  <a:pt x="7883" y="2267"/>
                </a:cubicBezTo>
                <a:cubicBezTo>
                  <a:pt x="8184" y="2267"/>
                  <a:pt x="8472" y="2318"/>
                  <a:pt x="8733" y="24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Freeform: Shape 7"/>
          <p:cNvSpPr/>
          <p:nvPr/>
        </p:nvSpPr>
        <p:spPr>
          <a:xfrm flipH="1" flipV="1" rot="20078822">
            <a:off x="10741535" y="-198799"/>
            <a:ext cx="733828" cy="86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69" y="14679"/>
                </a:moveTo>
                <a:lnTo>
                  <a:pt x="0" y="12924"/>
                </a:lnTo>
                <a:lnTo>
                  <a:pt x="0" y="1852"/>
                </a:lnTo>
                <a:cubicBezTo>
                  <a:pt x="0" y="829"/>
                  <a:pt x="978" y="0"/>
                  <a:pt x="2184" y="0"/>
                </a:cubicBezTo>
                <a:cubicBezTo>
                  <a:pt x="3391" y="0"/>
                  <a:pt x="4369" y="829"/>
                  <a:pt x="4369" y="1852"/>
                </a:cubicBezTo>
                <a:close/>
                <a:moveTo>
                  <a:pt x="10067" y="16968"/>
                </a:moveTo>
                <a:lnTo>
                  <a:pt x="5698" y="15213"/>
                </a:lnTo>
                <a:lnTo>
                  <a:pt x="5698" y="4140"/>
                </a:lnTo>
                <a:cubicBezTo>
                  <a:pt x="5698" y="3118"/>
                  <a:pt x="6676" y="2289"/>
                  <a:pt x="7883" y="2289"/>
                </a:cubicBezTo>
                <a:cubicBezTo>
                  <a:pt x="9089" y="2289"/>
                  <a:pt x="10067" y="3118"/>
                  <a:pt x="10067" y="4140"/>
                </a:cubicBezTo>
                <a:close/>
                <a:moveTo>
                  <a:pt x="15902" y="19311"/>
                </a:moveTo>
                <a:lnTo>
                  <a:pt x="11533" y="17557"/>
                </a:lnTo>
                <a:lnTo>
                  <a:pt x="11533" y="14823"/>
                </a:lnTo>
                <a:cubicBezTo>
                  <a:pt x="11533" y="13800"/>
                  <a:pt x="12511" y="12971"/>
                  <a:pt x="13717" y="12971"/>
                </a:cubicBezTo>
                <a:cubicBezTo>
                  <a:pt x="14924" y="12971"/>
                  <a:pt x="15902" y="13800"/>
                  <a:pt x="15902" y="14823"/>
                </a:cubicBezTo>
                <a:close/>
                <a:moveTo>
                  <a:pt x="21600" y="21600"/>
                </a:moveTo>
                <a:lnTo>
                  <a:pt x="17231" y="19845"/>
                </a:lnTo>
                <a:lnTo>
                  <a:pt x="17231" y="17111"/>
                </a:lnTo>
                <a:cubicBezTo>
                  <a:pt x="17231" y="16089"/>
                  <a:pt x="18209" y="15260"/>
                  <a:pt x="19416" y="15260"/>
                </a:cubicBezTo>
                <a:cubicBezTo>
                  <a:pt x="20622" y="15260"/>
                  <a:pt x="21600" y="16089"/>
                  <a:pt x="21600" y="171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Número do Slide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0" name="Picture Placeholder 3"/>
          <p:cNvSpPr/>
          <p:nvPr>
            <p:ph type="pic" sz="quarter" idx="21"/>
          </p:nvPr>
        </p:nvSpPr>
        <p:spPr>
          <a:xfrm>
            <a:off x="8010525" y="1262742"/>
            <a:ext cx="2455363" cy="432525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Nível de Corpo Um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: Rounded Corners 3"/>
          <p:cNvSpPr/>
          <p:nvPr/>
        </p:nvSpPr>
        <p:spPr>
          <a:xfrm rot="20078822">
            <a:off x="793224" y="-468768"/>
            <a:ext cx="428983" cy="31825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Rectangle: Rounded Corners 4"/>
          <p:cNvSpPr/>
          <p:nvPr/>
        </p:nvSpPr>
        <p:spPr>
          <a:xfrm rot="20078822">
            <a:off x="1412350" y="-468768"/>
            <a:ext cx="428983" cy="31825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Rectangle: Rounded Corners 5"/>
          <p:cNvSpPr/>
          <p:nvPr/>
        </p:nvSpPr>
        <p:spPr>
          <a:xfrm rot="20078822">
            <a:off x="2228544" y="372695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3" name="Rectangle: Rounded Corners 6"/>
          <p:cNvSpPr/>
          <p:nvPr/>
        </p:nvSpPr>
        <p:spPr>
          <a:xfrm rot="20078822">
            <a:off x="2847669" y="372695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Rectangle: Rounded Corners 8"/>
          <p:cNvSpPr/>
          <p:nvPr/>
        </p:nvSpPr>
        <p:spPr>
          <a:xfrm flipH="1" flipV="1" rot="20078822">
            <a:off x="4510909" y="4162183"/>
            <a:ext cx="428983" cy="31825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Rectangle: Rounded Corners 9"/>
          <p:cNvSpPr/>
          <p:nvPr/>
        </p:nvSpPr>
        <p:spPr>
          <a:xfrm flipH="1" flipV="1" rot="20078822">
            <a:off x="3891784" y="4162183"/>
            <a:ext cx="428983" cy="318251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6" name="Rectangle: Rounded Corners 10"/>
          <p:cNvSpPr/>
          <p:nvPr/>
        </p:nvSpPr>
        <p:spPr>
          <a:xfrm flipH="1" flipV="1" rot="20078822">
            <a:off x="3062889" y="4205663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Rectangle: Rounded Corners 11"/>
          <p:cNvSpPr/>
          <p:nvPr/>
        </p:nvSpPr>
        <p:spPr>
          <a:xfrm flipH="1" flipV="1" rot="20078822">
            <a:off x="2443764" y="4205663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TextBox 12"/>
          <p:cNvSpPr txBox="1"/>
          <p:nvPr/>
        </p:nvSpPr>
        <p:spPr>
          <a:xfrm>
            <a:off x="1844959" y="2882696"/>
            <a:ext cx="3954064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Time Só Vai!</a:t>
            </a:r>
          </a:p>
        </p:txBody>
      </p:sp>
      <p:sp>
        <p:nvSpPr>
          <p:cNvPr id="159" name="TextBox 13"/>
          <p:cNvSpPr txBox="1"/>
          <p:nvPr/>
        </p:nvSpPr>
        <p:spPr>
          <a:xfrm>
            <a:off x="1890203" y="3636750"/>
            <a:ext cx="225808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Avaliação de resultados</a:t>
            </a:r>
          </a:p>
        </p:txBody>
      </p:sp>
      <p:sp>
        <p:nvSpPr>
          <p:cNvPr id="160" name="Freeform: Shape 26"/>
          <p:cNvSpPr/>
          <p:nvPr/>
        </p:nvSpPr>
        <p:spPr>
          <a:xfrm rot="20078822">
            <a:off x="7395864" y="-1652694"/>
            <a:ext cx="5803563" cy="886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6657"/>
                </a:moveTo>
                <a:lnTo>
                  <a:pt x="17665" y="12095"/>
                </a:lnTo>
                <a:lnTo>
                  <a:pt x="17665" y="5985"/>
                </a:lnTo>
                <a:cubicBezTo>
                  <a:pt x="17665" y="5884"/>
                  <a:pt x="17681" y="5785"/>
                  <a:pt x="17710" y="5690"/>
                </a:cubicBezTo>
                <a:lnTo>
                  <a:pt x="17810" y="5481"/>
                </a:lnTo>
                <a:close/>
                <a:moveTo>
                  <a:pt x="11981" y="3672"/>
                </a:moveTo>
                <a:lnTo>
                  <a:pt x="16305" y="5014"/>
                </a:lnTo>
                <a:lnTo>
                  <a:pt x="16305" y="13974"/>
                </a:lnTo>
                <a:lnTo>
                  <a:pt x="11836" y="20150"/>
                </a:lnTo>
                <a:lnTo>
                  <a:pt x="11836" y="4177"/>
                </a:lnTo>
                <a:cubicBezTo>
                  <a:pt x="11836" y="4076"/>
                  <a:pt x="11852" y="3977"/>
                  <a:pt x="11882" y="3882"/>
                </a:cubicBezTo>
                <a:close/>
                <a:moveTo>
                  <a:pt x="10297" y="3150"/>
                </a:moveTo>
                <a:lnTo>
                  <a:pt x="10297" y="21096"/>
                </a:lnTo>
                <a:cubicBezTo>
                  <a:pt x="10297" y="21197"/>
                  <a:pt x="10282" y="21295"/>
                  <a:pt x="10252" y="21391"/>
                </a:cubicBezTo>
                <a:lnTo>
                  <a:pt x="10153" y="21600"/>
                </a:lnTo>
                <a:lnTo>
                  <a:pt x="5829" y="20258"/>
                </a:lnTo>
                <a:lnTo>
                  <a:pt x="5829" y="2313"/>
                </a:lnTo>
                <a:cubicBezTo>
                  <a:pt x="5829" y="2212"/>
                  <a:pt x="5844" y="2113"/>
                  <a:pt x="5874" y="2018"/>
                </a:cubicBezTo>
                <a:lnTo>
                  <a:pt x="5973" y="1808"/>
                </a:lnTo>
                <a:close/>
                <a:moveTo>
                  <a:pt x="4469" y="1342"/>
                </a:moveTo>
                <a:lnTo>
                  <a:pt x="4469" y="19287"/>
                </a:lnTo>
                <a:cubicBezTo>
                  <a:pt x="4469" y="19388"/>
                  <a:pt x="4453" y="19487"/>
                  <a:pt x="4424" y="19582"/>
                </a:cubicBezTo>
                <a:lnTo>
                  <a:pt x="4324" y="19792"/>
                </a:lnTo>
                <a:lnTo>
                  <a:pt x="0" y="18450"/>
                </a:lnTo>
                <a:lnTo>
                  <a:pt x="0" y="504"/>
                </a:lnTo>
                <a:cubicBezTo>
                  <a:pt x="0" y="403"/>
                  <a:pt x="16" y="305"/>
                  <a:pt x="45" y="209"/>
                </a:cubicBezTo>
                <a:lnTo>
                  <a:pt x="145" y="0"/>
                </a:lnTo>
                <a:close/>
              </a:path>
            </a:pathLst>
          </a:cu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Box 9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8" name="Freeform: Shape 1"/>
          <p:cNvSpPr/>
          <p:nvPr/>
        </p:nvSpPr>
        <p:spPr>
          <a:xfrm flipH="1" rot="1521178">
            <a:off x="5792179" y="-321274"/>
            <a:ext cx="607644" cy="394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469"/>
                </a:moveTo>
                <a:cubicBezTo>
                  <a:pt x="7888" y="21554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856"/>
                  <a:pt x="21600" y="19939"/>
                </a:cubicBezTo>
                <a:lnTo>
                  <a:pt x="21600" y="1575"/>
                </a:lnTo>
                <a:lnTo>
                  <a:pt x="0" y="0"/>
                </a:lnTo>
                <a:lnTo>
                  <a:pt x="0" y="19938"/>
                </a:lnTo>
                <a:cubicBezTo>
                  <a:pt x="0" y="20627"/>
                  <a:pt x="2720" y="21217"/>
                  <a:pt x="6596" y="2146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9" name="Freeform: Shape 2"/>
          <p:cNvSpPr/>
          <p:nvPr/>
        </p:nvSpPr>
        <p:spPr>
          <a:xfrm flipH="1">
            <a:off x="6048075" y="1059542"/>
            <a:ext cx="1600101" cy="1756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854" y="0"/>
                </a:moveTo>
                <a:lnTo>
                  <a:pt x="12818" y="44"/>
                </a:lnTo>
                <a:lnTo>
                  <a:pt x="21600" y="16930"/>
                </a:lnTo>
                <a:lnTo>
                  <a:pt x="20236" y="18437"/>
                </a:lnTo>
                <a:cubicBezTo>
                  <a:pt x="18091" y="20391"/>
                  <a:pt x="15127" y="21600"/>
                  <a:pt x="11854" y="21600"/>
                </a:cubicBezTo>
                <a:cubicBezTo>
                  <a:pt x="5307" y="21600"/>
                  <a:pt x="0" y="16765"/>
                  <a:pt x="0" y="10800"/>
                </a:cubicBezTo>
                <a:cubicBezTo>
                  <a:pt x="0" y="4835"/>
                  <a:pt x="5307" y="0"/>
                  <a:pt x="1185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0" name="Freeform 45"/>
          <p:cNvSpPr/>
          <p:nvPr/>
        </p:nvSpPr>
        <p:spPr>
          <a:xfrm>
            <a:off x="6436612" y="1547946"/>
            <a:ext cx="823028" cy="779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900" y="2880"/>
                </a:moveTo>
                <a:cubicBezTo>
                  <a:pt x="14850" y="2880"/>
                  <a:pt x="14850" y="2880"/>
                  <a:pt x="14850" y="2880"/>
                </a:cubicBezTo>
                <a:cubicBezTo>
                  <a:pt x="14850" y="1440"/>
                  <a:pt x="14850" y="1440"/>
                  <a:pt x="14850" y="1440"/>
                </a:cubicBezTo>
                <a:cubicBezTo>
                  <a:pt x="14850" y="720"/>
                  <a:pt x="14175" y="0"/>
                  <a:pt x="13500" y="0"/>
                </a:cubicBezTo>
                <a:cubicBezTo>
                  <a:pt x="8100" y="0"/>
                  <a:pt x="8100" y="0"/>
                  <a:pt x="8100" y="0"/>
                </a:cubicBezTo>
                <a:cubicBezTo>
                  <a:pt x="7425" y="0"/>
                  <a:pt x="6750" y="720"/>
                  <a:pt x="6750" y="1440"/>
                </a:cubicBezTo>
                <a:cubicBezTo>
                  <a:pt x="6750" y="2880"/>
                  <a:pt x="6750" y="2880"/>
                  <a:pt x="6750" y="2880"/>
                </a:cubicBezTo>
                <a:cubicBezTo>
                  <a:pt x="2700" y="2880"/>
                  <a:pt x="2700" y="2880"/>
                  <a:pt x="2700" y="2880"/>
                </a:cubicBezTo>
                <a:cubicBezTo>
                  <a:pt x="1181" y="2880"/>
                  <a:pt x="0" y="4140"/>
                  <a:pt x="0" y="5760"/>
                </a:cubicBezTo>
                <a:cubicBezTo>
                  <a:pt x="0" y="18720"/>
                  <a:pt x="0" y="18720"/>
                  <a:pt x="0" y="18720"/>
                </a:cubicBezTo>
                <a:cubicBezTo>
                  <a:pt x="0" y="20340"/>
                  <a:pt x="1181" y="21600"/>
                  <a:pt x="2700" y="21600"/>
                </a:cubicBezTo>
                <a:cubicBezTo>
                  <a:pt x="18900" y="21600"/>
                  <a:pt x="18900" y="21600"/>
                  <a:pt x="18900" y="21600"/>
                </a:cubicBezTo>
                <a:cubicBezTo>
                  <a:pt x="20419" y="21600"/>
                  <a:pt x="21600" y="20340"/>
                  <a:pt x="21600" y="18720"/>
                </a:cubicBezTo>
                <a:cubicBezTo>
                  <a:pt x="21600" y="5760"/>
                  <a:pt x="21600" y="5760"/>
                  <a:pt x="21600" y="5760"/>
                </a:cubicBezTo>
                <a:cubicBezTo>
                  <a:pt x="21600" y="4140"/>
                  <a:pt x="20419" y="2880"/>
                  <a:pt x="18900" y="2880"/>
                </a:cubicBezTo>
                <a:close/>
                <a:moveTo>
                  <a:pt x="8100" y="2160"/>
                </a:moveTo>
                <a:cubicBezTo>
                  <a:pt x="8100" y="1800"/>
                  <a:pt x="8438" y="1440"/>
                  <a:pt x="8775" y="1440"/>
                </a:cubicBezTo>
                <a:cubicBezTo>
                  <a:pt x="12825" y="1440"/>
                  <a:pt x="12825" y="1440"/>
                  <a:pt x="12825" y="1440"/>
                </a:cubicBezTo>
                <a:cubicBezTo>
                  <a:pt x="13163" y="1440"/>
                  <a:pt x="13500" y="1800"/>
                  <a:pt x="13500" y="2160"/>
                </a:cubicBezTo>
                <a:cubicBezTo>
                  <a:pt x="13500" y="2880"/>
                  <a:pt x="13500" y="2880"/>
                  <a:pt x="13500" y="2880"/>
                </a:cubicBezTo>
                <a:cubicBezTo>
                  <a:pt x="8100" y="2880"/>
                  <a:pt x="8100" y="2880"/>
                  <a:pt x="8100" y="2880"/>
                </a:cubicBezTo>
                <a:lnTo>
                  <a:pt x="8100" y="2160"/>
                </a:lnTo>
                <a:close/>
                <a:moveTo>
                  <a:pt x="20250" y="18720"/>
                </a:moveTo>
                <a:cubicBezTo>
                  <a:pt x="20250" y="19440"/>
                  <a:pt x="19575" y="20160"/>
                  <a:pt x="18900" y="20160"/>
                </a:cubicBezTo>
                <a:cubicBezTo>
                  <a:pt x="2700" y="20160"/>
                  <a:pt x="2700" y="20160"/>
                  <a:pt x="2700" y="20160"/>
                </a:cubicBezTo>
                <a:cubicBezTo>
                  <a:pt x="2025" y="20160"/>
                  <a:pt x="1350" y="19440"/>
                  <a:pt x="1350" y="18720"/>
                </a:cubicBezTo>
                <a:cubicBezTo>
                  <a:pt x="1350" y="10800"/>
                  <a:pt x="1350" y="10800"/>
                  <a:pt x="1350" y="10800"/>
                </a:cubicBezTo>
                <a:cubicBezTo>
                  <a:pt x="8269" y="10800"/>
                  <a:pt x="8269" y="10800"/>
                  <a:pt x="8269" y="10800"/>
                </a:cubicBezTo>
                <a:cubicBezTo>
                  <a:pt x="8100" y="10980"/>
                  <a:pt x="8100" y="11340"/>
                  <a:pt x="8100" y="11520"/>
                </a:cubicBezTo>
                <a:cubicBezTo>
                  <a:pt x="8100" y="13140"/>
                  <a:pt x="9281" y="14400"/>
                  <a:pt x="10800" y="14400"/>
                </a:cubicBezTo>
                <a:cubicBezTo>
                  <a:pt x="12319" y="14400"/>
                  <a:pt x="13500" y="13140"/>
                  <a:pt x="13500" y="11520"/>
                </a:cubicBezTo>
                <a:cubicBezTo>
                  <a:pt x="13500" y="11340"/>
                  <a:pt x="13500" y="10980"/>
                  <a:pt x="13331" y="10800"/>
                </a:cubicBezTo>
                <a:cubicBezTo>
                  <a:pt x="20250" y="10800"/>
                  <a:pt x="20250" y="10800"/>
                  <a:pt x="20250" y="10800"/>
                </a:cubicBezTo>
                <a:lnTo>
                  <a:pt x="20250" y="18720"/>
                </a:lnTo>
                <a:close/>
                <a:moveTo>
                  <a:pt x="9450" y="11520"/>
                </a:moveTo>
                <a:cubicBezTo>
                  <a:pt x="9450" y="11340"/>
                  <a:pt x="9450" y="10980"/>
                  <a:pt x="9619" y="10800"/>
                </a:cubicBezTo>
                <a:cubicBezTo>
                  <a:pt x="11981" y="10800"/>
                  <a:pt x="11981" y="10800"/>
                  <a:pt x="11981" y="10800"/>
                </a:cubicBezTo>
                <a:cubicBezTo>
                  <a:pt x="12150" y="10980"/>
                  <a:pt x="12150" y="11340"/>
                  <a:pt x="12150" y="11520"/>
                </a:cubicBezTo>
                <a:cubicBezTo>
                  <a:pt x="12150" y="12240"/>
                  <a:pt x="11475" y="12960"/>
                  <a:pt x="10800" y="12960"/>
                </a:cubicBezTo>
                <a:cubicBezTo>
                  <a:pt x="10125" y="12960"/>
                  <a:pt x="9450" y="12240"/>
                  <a:pt x="9450" y="11520"/>
                </a:cubicBezTo>
                <a:close/>
                <a:moveTo>
                  <a:pt x="20250" y="9360"/>
                </a:moveTo>
                <a:cubicBezTo>
                  <a:pt x="1350" y="9360"/>
                  <a:pt x="1350" y="9360"/>
                  <a:pt x="1350" y="9360"/>
                </a:cubicBezTo>
                <a:cubicBezTo>
                  <a:pt x="1350" y="5760"/>
                  <a:pt x="1350" y="5760"/>
                  <a:pt x="1350" y="5760"/>
                </a:cubicBezTo>
                <a:cubicBezTo>
                  <a:pt x="1350" y="5040"/>
                  <a:pt x="2025" y="4320"/>
                  <a:pt x="2700" y="4320"/>
                </a:cubicBezTo>
                <a:cubicBezTo>
                  <a:pt x="18900" y="4320"/>
                  <a:pt x="18900" y="4320"/>
                  <a:pt x="18900" y="4320"/>
                </a:cubicBezTo>
                <a:cubicBezTo>
                  <a:pt x="19575" y="4320"/>
                  <a:pt x="20250" y="5040"/>
                  <a:pt x="20250" y="5760"/>
                </a:cubicBezTo>
                <a:lnTo>
                  <a:pt x="20250" y="93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Rectangle 4"/>
          <p:cNvSpPr txBox="1"/>
          <p:nvPr/>
        </p:nvSpPr>
        <p:spPr>
          <a:xfrm>
            <a:off x="578372" y="1663512"/>
            <a:ext cx="4552953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Lorem Ipsum comes from section Contrary to popular belief, Lorem Ipsum is not simply random text. It has roots in a piece of classical Latin literature from 45 BC, making it over 2000 years old.</a:t>
            </a:r>
          </a:p>
        </p:txBody>
      </p:sp>
      <p:sp>
        <p:nvSpPr>
          <p:cNvPr id="242" name="TextBox 5"/>
          <p:cNvSpPr txBox="1"/>
          <p:nvPr/>
        </p:nvSpPr>
        <p:spPr>
          <a:xfrm>
            <a:off x="4474238" y="1324957"/>
            <a:ext cx="6570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60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Título</a:t>
            </a:r>
          </a:p>
        </p:txBody>
      </p:sp>
      <p:sp>
        <p:nvSpPr>
          <p:cNvPr id="243" name="TextBox 7"/>
          <p:cNvSpPr txBox="1"/>
          <p:nvPr/>
        </p:nvSpPr>
        <p:spPr>
          <a:xfrm>
            <a:off x="7926240" y="1324957"/>
            <a:ext cx="1460263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8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2021</a:t>
            </a:r>
          </a:p>
        </p:txBody>
      </p:sp>
      <p:sp>
        <p:nvSpPr>
          <p:cNvPr id="244" name="Rectangle 8"/>
          <p:cNvSpPr txBox="1"/>
          <p:nvPr/>
        </p:nvSpPr>
        <p:spPr>
          <a:xfrm>
            <a:off x="2535475" y="4609974"/>
            <a:ext cx="7121051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Lorem Ipsum comes from section Contrary to popular belief, Lorem Ipsum is not simply random text. It has roots in a piece of classical Latin literature from 45 BC, making it over 2000 years old.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Box 9"/>
          <p:cNvSpPr txBox="1"/>
          <p:nvPr>
            <p:ph type="sldNum" sz="quarter" idx="2"/>
          </p:nvPr>
        </p:nvSpPr>
        <p:spPr>
          <a:xfrm>
            <a:off x="10872408" y="234051"/>
            <a:ext cx="236040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7" name="Freeform: Shape 1"/>
          <p:cNvSpPr/>
          <p:nvPr/>
        </p:nvSpPr>
        <p:spPr>
          <a:xfrm flipH="1" rot="1521178">
            <a:off x="-998128" y="-1652693"/>
            <a:ext cx="5803564" cy="886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6657"/>
                </a:moveTo>
                <a:lnTo>
                  <a:pt x="17665" y="12095"/>
                </a:lnTo>
                <a:lnTo>
                  <a:pt x="17665" y="5985"/>
                </a:lnTo>
                <a:cubicBezTo>
                  <a:pt x="17665" y="5884"/>
                  <a:pt x="17681" y="5785"/>
                  <a:pt x="17710" y="5690"/>
                </a:cubicBezTo>
                <a:lnTo>
                  <a:pt x="17810" y="5481"/>
                </a:lnTo>
                <a:close/>
                <a:moveTo>
                  <a:pt x="11981" y="3672"/>
                </a:moveTo>
                <a:lnTo>
                  <a:pt x="16305" y="5014"/>
                </a:lnTo>
                <a:lnTo>
                  <a:pt x="16305" y="13974"/>
                </a:lnTo>
                <a:lnTo>
                  <a:pt x="11836" y="20150"/>
                </a:lnTo>
                <a:lnTo>
                  <a:pt x="11836" y="4177"/>
                </a:lnTo>
                <a:cubicBezTo>
                  <a:pt x="11836" y="4076"/>
                  <a:pt x="11852" y="3977"/>
                  <a:pt x="11882" y="3882"/>
                </a:cubicBezTo>
                <a:close/>
                <a:moveTo>
                  <a:pt x="10297" y="3150"/>
                </a:moveTo>
                <a:lnTo>
                  <a:pt x="10297" y="21096"/>
                </a:lnTo>
                <a:cubicBezTo>
                  <a:pt x="10297" y="21197"/>
                  <a:pt x="10282" y="21295"/>
                  <a:pt x="10252" y="21391"/>
                </a:cubicBezTo>
                <a:lnTo>
                  <a:pt x="10153" y="21600"/>
                </a:lnTo>
                <a:lnTo>
                  <a:pt x="5829" y="20258"/>
                </a:lnTo>
                <a:lnTo>
                  <a:pt x="5829" y="2313"/>
                </a:lnTo>
                <a:cubicBezTo>
                  <a:pt x="5829" y="2212"/>
                  <a:pt x="5844" y="2113"/>
                  <a:pt x="5874" y="2018"/>
                </a:cubicBezTo>
                <a:lnTo>
                  <a:pt x="5973" y="1808"/>
                </a:lnTo>
                <a:close/>
                <a:moveTo>
                  <a:pt x="4469" y="1342"/>
                </a:moveTo>
                <a:lnTo>
                  <a:pt x="4469" y="19287"/>
                </a:lnTo>
                <a:cubicBezTo>
                  <a:pt x="4469" y="19388"/>
                  <a:pt x="4453" y="19487"/>
                  <a:pt x="4424" y="19582"/>
                </a:cubicBezTo>
                <a:lnTo>
                  <a:pt x="4324" y="19792"/>
                </a:lnTo>
                <a:lnTo>
                  <a:pt x="0" y="18450"/>
                </a:lnTo>
                <a:lnTo>
                  <a:pt x="0" y="504"/>
                </a:lnTo>
                <a:cubicBezTo>
                  <a:pt x="0" y="403"/>
                  <a:pt x="16" y="305"/>
                  <a:pt x="45" y="209"/>
                </a:cubicBezTo>
                <a:lnTo>
                  <a:pt x="145" y="0"/>
                </a:lnTo>
                <a:close/>
              </a:path>
            </a:pathLst>
          </a:cu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8" name="Freeform: Shape 11"/>
          <p:cNvSpPr/>
          <p:nvPr/>
        </p:nvSpPr>
        <p:spPr>
          <a:xfrm flipV="1" rot="1521178">
            <a:off x="5006451" y="2534659"/>
            <a:ext cx="723811" cy="4704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469"/>
                </a:moveTo>
                <a:cubicBezTo>
                  <a:pt x="7888" y="21554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856"/>
                  <a:pt x="21600" y="19939"/>
                </a:cubicBezTo>
                <a:lnTo>
                  <a:pt x="21600" y="1575"/>
                </a:lnTo>
                <a:lnTo>
                  <a:pt x="0" y="0"/>
                </a:lnTo>
                <a:lnTo>
                  <a:pt x="0" y="19938"/>
                </a:lnTo>
                <a:cubicBezTo>
                  <a:pt x="0" y="20627"/>
                  <a:pt x="2720" y="21217"/>
                  <a:pt x="6596" y="2146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9" name="Freeform: Shape 12"/>
          <p:cNvSpPr/>
          <p:nvPr/>
        </p:nvSpPr>
        <p:spPr>
          <a:xfrm flipV="1" rot="1521178">
            <a:off x="6051082" y="2534659"/>
            <a:ext cx="723812" cy="4704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469"/>
                </a:moveTo>
                <a:cubicBezTo>
                  <a:pt x="7888" y="21554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856"/>
                  <a:pt x="21600" y="19939"/>
                </a:cubicBezTo>
                <a:lnTo>
                  <a:pt x="21600" y="1575"/>
                </a:lnTo>
                <a:lnTo>
                  <a:pt x="0" y="0"/>
                </a:lnTo>
                <a:lnTo>
                  <a:pt x="0" y="19938"/>
                </a:lnTo>
                <a:cubicBezTo>
                  <a:pt x="0" y="20627"/>
                  <a:pt x="2720" y="21217"/>
                  <a:pt x="6596" y="2146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0" name="Rectangle: Rounded Corners 4"/>
          <p:cNvSpPr/>
          <p:nvPr/>
        </p:nvSpPr>
        <p:spPr>
          <a:xfrm flipV="1" rot="1521178">
            <a:off x="7350159" y="2575999"/>
            <a:ext cx="723810" cy="38463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1" name="Rectangle: Rounded Corners 5"/>
          <p:cNvSpPr/>
          <p:nvPr/>
        </p:nvSpPr>
        <p:spPr>
          <a:xfrm flipV="1" rot="1521178">
            <a:off x="8394792" y="2575999"/>
            <a:ext cx="723810" cy="384637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2" name="TextBox 7"/>
          <p:cNvSpPr txBox="1"/>
          <p:nvPr/>
        </p:nvSpPr>
        <p:spPr>
          <a:xfrm>
            <a:off x="3795026" y="1425652"/>
            <a:ext cx="6761223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54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NOSSOS SERVIÇOS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9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5" name="Straight Connector 1"/>
          <p:cNvSpPr/>
          <p:nvPr/>
        </p:nvSpPr>
        <p:spPr>
          <a:xfrm flipH="1" flipV="1">
            <a:off x="4469698" y="-1"/>
            <a:ext cx="3252605" cy="6858002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6" name="Freeform: Shape 10"/>
          <p:cNvSpPr/>
          <p:nvPr/>
        </p:nvSpPr>
        <p:spPr>
          <a:xfrm flipH="1" flipV="1" rot="20078822">
            <a:off x="2249227" y="556616"/>
            <a:ext cx="3864624" cy="7510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5266"/>
                </a:lnTo>
                <a:lnTo>
                  <a:pt x="21600" y="16043"/>
                </a:lnTo>
                <a:cubicBezTo>
                  <a:pt x="21600" y="19112"/>
                  <a:pt x="16765" y="21600"/>
                  <a:pt x="10800" y="21600"/>
                </a:cubicBezTo>
                <a:lnTo>
                  <a:pt x="10800" y="21600"/>
                </a:lnTo>
                <a:cubicBezTo>
                  <a:pt x="9309" y="21600"/>
                  <a:pt x="7888" y="21444"/>
                  <a:pt x="6596" y="21163"/>
                </a:cubicBezTo>
                <a:cubicBezTo>
                  <a:pt x="2720" y="20320"/>
                  <a:pt x="0" y="18345"/>
                  <a:pt x="0" y="16043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" name="Freeform 46"/>
          <p:cNvSpPr/>
          <p:nvPr/>
        </p:nvSpPr>
        <p:spPr>
          <a:xfrm>
            <a:off x="2188822" y="1516876"/>
            <a:ext cx="2516555" cy="2363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3" h="21313" fill="norm" stroke="1" extrusionOk="0">
                <a:moveTo>
                  <a:pt x="10717" y="1230"/>
                </a:moveTo>
                <a:cubicBezTo>
                  <a:pt x="10717" y="1230"/>
                  <a:pt x="10717" y="1230"/>
                  <a:pt x="10717" y="1230"/>
                </a:cubicBezTo>
                <a:close/>
                <a:moveTo>
                  <a:pt x="670" y="7657"/>
                </a:moveTo>
                <a:cubicBezTo>
                  <a:pt x="9712" y="11941"/>
                  <a:pt x="9712" y="11941"/>
                  <a:pt x="9712" y="11941"/>
                </a:cubicBezTo>
                <a:cubicBezTo>
                  <a:pt x="10549" y="12298"/>
                  <a:pt x="10884" y="12298"/>
                  <a:pt x="11721" y="11941"/>
                </a:cubicBezTo>
                <a:cubicBezTo>
                  <a:pt x="20763" y="7657"/>
                  <a:pt x="20763" y="7657"/>
                  <a:pt x="20763" y="7657"/>
                </a:cubicBezTo>
                <a:cubicBezTo>
                  <a:pt x="21433" y="7300"/>
                  <a:pt x="21433" y="5871"/>
                  <a:pt x="20763" y="5514"/>
                </a:cubicBezTo>
                <a:cubicBezTo>
                  <a:pt x="11721" y="338"/>
                  <a:pt x="11721" y="338"/>
                  <a:pt x="11721" y="338"/>
                </a:cubicBezTo>
                <a:cubicBezTo>
                  <a:pt x="11052" y="-198"/>
                  <a:pt x="10549" y="-19"/>
                  <a:pt x="9712" y="338"/>
                </a:cubicBezTo>
                <a:cubicBezTo>
                  <a:pt x="670" y="5514"/>
                  <a:pt x="670" y="5514"/>
                  <a:pt x="670" y="5514"/>
                </a:cubicBezTo>
                <a:cubicBezTo>
                  <a:pt x="0" y="5871"/>
                  <a:pt x="-167" y="7121"/>
                  <a:pt x="670" y="7657"/>
                </a:cubicBezTo>
                <a:close/>
                <a:moveTo>
                  <a:pt x="10717" y="1230"/>
                </a:moveTo>
                <a:cubicBezTo>
                  <a:pt x="19926" y="6585"/>
                  <a:pt x="19926" y="6585"/>
                  <a:pt x="19926" y="6585"/>
                </a:cubicBezTo>
                <a:cubicBezTo>
                  <a:pt x="10717" y="10691"/>
                  <a:pt x="10717" y="10691"/>
                  <a:pt x="10717" y="10691"/>
                </a:cubicBezTo>
                <a:cubicBezTo>
                  <a:pt x="1507" y="6585"/>
                  <a:pt x="1507" y="6585"/>
                  <a:pt x="1507" y="6585"/>
                </a:cubicBezTo>
                <a:lnTo>
                  <a:pt x="10717" y="1230"/>
                </a:lnTo>
                <a:close/>
                <a:moveTo>
                  <a:pt x="10717" y="20152"/>
                </a:moveTo>
                <a:cubicBezTo>
                  <a:pt x="1507" y="15690"/>
                  <a:pt x="1507" y="15690"/>
                  <a:pt x="1507" y="15690"/>
                </a:cubicBezTo>
                <a:cubicBezTo>
                  <a:pt x="1507" y="15690"/>
                  <a:pt x="670" y="15333"/>
                  <a:pt x="0" y="14976"/>
                </a:cubicBezTo>
                <a:cubicBezTo>
                  <a:pt x="0" y="15511"/>
                  <a:pt x="168" y="16404"/>
                  <a:pt x="670" y="16761"/>
                </a:cubicBezTo>
                <a:cubicBezTo>
                  <a:pt x="9712" y="21045"/>
                  <a:pt x="9712" y="21045"/>
                  <a:pt x="9712" y="21045"/>
                </a:cubicBezTo>
                <a:cubicBezTo>
                  <a:pt x="10549" y="21402"/>
                  <a:pt x="10884" y="21402"/>
                  <a:pt x="11721" y="21045"/>
                </a:cubicBezTo>
                <a:cubicBezTo>
                  <a:pt x="20763" y="16761"/>
                  <a:pt x="20763" y="16761"/>
                  <a:pt x="20763" y="16761"/>
                </a:cubicBezTo>
                <a:cubicBezTo>
                  <a:pt x="21266" y="16582"/>
                  <a:pt x="21433" y="15511"/>
                  <a:pt x="21433" y="14976"/>
                </a:cubicBezTo>
                <a:cubicBezTo>
                  <a:pt x="20931" y="15154"/>
                  <a:pt x="20093" y="15690"/>
                  <a:pt x="19926" y="15690"/>
                </a:cubicBezTo>
                <a:lnTo>
                  <a:pt x="10717" y="20152"/>
                </a:lnTo>
                <a:close/>
                <a:moveTo>
                  <a:pt x="670" y="12119"/>
                </a:moveTo>
                <a:cubicBezTo>
                  <a:pt x="9712" y="16582"/>
                  <a:pt x="9712" y="16582"/>
                  <a:pt x="9712" y="16582"/>
                </a:cubicBezTo>
                <a:cubicBezTo>
                  <a:pt x="10549" y="16939"/>
                  <a:pt x="10884" y="16939"/>
                  <a:pt x="11721" y="16582"/>
                </a:cubicBezTo>
                <a:cubicBezTo>
                  <a:pt x="20763" y="12119"/>
                  <a:pt x="20763" y="12119"/>
                  <a:pt x="20763" y="12119"/>
                </a:cubicBezTo>
                <a:cubicBezTo>
                  <a:pt x="21266" y="11941"/>
                  <a:pt x="21433" y="10870"/>
                  <a:pt x="21433" y="10334"/>
                </a:cubicBezTo>
                <a:cubicBezTo>
                  <a:pt x="20931" y="10691"/>
                  <a:pt x="20093" y="11048"/>
                  <a:pt x="19926" y="11048"/>
                </a:cubicBezTo>
                <a:cubicBezTo>
                  <a:pt x="10717" y="15690"/>
                  <a:pt x="10717" y="15690"/>
                  <a:pt x="10717" y="15690"/>
                </a:cubicBezTo>
                <a:cubicBezTo>
                  <a:pt x="1507" y="11048"/>
                  <a:pt x="1507" y="11048"/>
                  <a:pt x="1507" y="11048"/>
                </a:cubicBezTo>
                <a:cubicBezTo>
                  <a:pt x="1507" y="11048"/>
                  <a:pt x="670" y="10691"/>
                  <a:pt x="0" y="10334"/>
                </a:cubicBezTo>
                <a:cubicBezTo>
                  <a:pt x="0" y="10870"/>
                  <a:pt x="168" y="11941"/>
                  <a:pt x="670" y="1211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8" name="Rectangle 6"/>
          <p:cNvSpPr txBox="1"/>
          <p:nvPr/>
        </p:nvSpPr>
        <p:spPr>
          <a:xfrm>
            <a:off x="6766012" y="2977581"/>
            <a:ext cx="4552953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Lorem Ipsum comes from section Contrary to popular belief, Lorem Ipsum is not simply random text. It has roots in a piece of classical Latin literature from 45 BC, making it over 2000 years old.</a:t>
            </a:r>
          </a:p>
        </p:txBody>
      </p:sp>
      <p:sp>
        <p:nvSpPr>
          <p:cNvPr id="259" name="TextBox 7"/>
          <p:cNvSpPr txBox="1"/>
          <p:nvPr/>
        </p:nvSpPr>
        <p:spPr>
          <a:xfrm>
            <a:off x="6747965" y="2639028"/>
            <a:ext cx="10265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Here</a:t>
            </a:r>
          </a:p>
        </p:txBody>
      </p:sp>
      <p:sp>
        <p:nvSpPr>
          <p:cNvPr id="260" name="TextBox 8"/>
          <p:cNvSpPr txBox="1"/>
          <p:nvPr/>
        </p:nvSpPr>
        <p:spPr>
          <a:xfrm>
            <a:off x="6747965" y="834571"/>
            <a:ext cx="3243819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NOSSOS</a:t>
            </a:r>
            <a:br/>
            <a:r>
              <a:t>SERVIÇOS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9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3" name="Straight Connector 1"/>
          <p:cNvSpPr/>
          <p:nvPr/>
        </p:nvSpPr>
        <p:spPr>
          <a:xfrm flipH="1">
            <a:off x="4469698" y="-1"/>
            <a:ext cx="3252605" cy="6858002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4" name="Freeform: Shape 2"/>
          <p:cNvSpPr/>
          <p:nvPr/>
        </p:nvSpPr>
        <p:spPr>
          <a:xfrm flipH="1" rot="1521178">
            <a:off x="2249227" y="-1199614"/>
            <a:ext cx="3864624" cy="7510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5266"/>
                </a:lnTo>
                <a:lnTo>
                  <a:pt x="21600" y="16043"/>
                </a:lnTo>
                <a:cubicBezTo>
                  <a:pt x="21600" y="19112"/>
                  <a:pt x="16765" y="21600"/>
                  <a:pt x="10800" y="21600"/>
                </a:cubicBezTo>
                <a:lnTo>
                  <a:pt x="10800" y="21600"/>
                </a:lnTo>
                <a:cubicBezTo>
                  <a:pt x="9309" y="21600"/>
                  <a:pt x="7888" y="21444"/>
                  <a:pt x="6596" y="21163"/>
                </a:cubicBezTo>
                <a:cubicBezTo>
                  <a:pt x="2720" y="20320"/>
                  <a:pt x="0" y="18345"/>
                  <a:pt x="0" y="16043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5" name="Freeform 47"/>
          <p:cNvSpPr/>
          <p:nvPr/>
        </p:nvSpPr>
        <p:spPr>
          <a:xfrm>
            <a:off x="2094563" y="2815774"/>
            <a:ext cx="2708799" cy="2394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900" y="11571"/>
                </a:moveTo>
                <a:cubicBezTo>
                  <a:pt x="17550" y="11571"/>
                  <a:pt x="17550" y="11571"/>
                  <a:pt x="17550" y="11571"/>
                </a:cubicBezTo>
                <a:cubicBezTo>
                  <a:pt x="17550" y="3086"/>
                  <a:pt x="17550" y="3086"/>
                  <a:pt x="17550" y="3086"/>
                </a:cubicBezTo>
                <a:cubicBezTo>
                  <a:pt x="17550" y="1350"/>
                  <a:pt x="16369" y="0"/>
                  <a:pt x="14850" y="0"/>
                </a:cubicBezTo>
                <a:cubicBezTo>
                  <a:pt x="6750" y="0"/>
                  <a:pt x="6750" y="0"/>
                  <a:pt x="6750" y="0"/>
                </a:cubicBezTo>
                <a:cubicBezTo>
                  <a:pt x="5231" y="0"/>
                  <a:pt x="4050" y="1350"/>
                  <a:pt x="4050" y="3086"/>
                </a:cubicBezTo>
                <a:cubicBezTo>
                  <a:pt x="4050" y="3086"/>
                  <a:pt x="4050" y="10993"/>
                  <a:pt x="4050" y="11571"/>
                </a:cubicBezTo>
                <a:cubicBezTo>
                  <a:pt x="2700" y="11571"/>
                  <a:pt x="2700" y="11571"/>
                  <a:pt x="2700" y="11571"/>
                </a:cubicBezTo>
                <a:cubicBezTo>
                  <a:pt x="1181" y="11571"/>
                  <a:pt x="0" y="12921"/>
                  <a:pt x="0" y="14657"/>
                </a:cubicBezTo>
                <a:cubicBezTo>
                  <a:pt x="0" y="16200"/>
                  <a:pt x="0" y="16200"/>
                  <a:pt x="0" y="16200"/>
                </a:cubicBezTo>
                <a:cubicBezTo>
                  <a:pt x="0" y="17936"/>
                  <a:pt x="1181" y="19286"/>
                  <a:pt x="2700" y="19286"/>
                </a:cubicBezTo>
                <a:cubicBezTo>
                  <a:pt x="4219" y="19286"/>
                  <a:pt x="4219" y="19286"/>
                  <a:pt x="4219" y="19286"/>
                </a:cubicBezTo>
                <a:cubicBezTo>
                  <a:pt x="4387" y="20636"/>
                  <a:pt x="5569" y="21600"/>
                  <a:pt x="6750" y="21600"/>
                </a:cubicBezTo>
                <a:cubicBezTo>
                  <a:pt x="14850" y="21600"/>
                  <a:pt x="14850" y="21600"/>
                  <a:pt x="14850" y="21600"/>
                </a:cubicBezTo>
                <a:cubicBezTo>
                  <a:pt x="16031" y="21600"/>
                  <a:pt x="17213" y="20636"/>
                  <a:pt x="17381" y="19286"/>
                </a:cubicBezTo>
                <a:cubicBezTo>
                  <a:pt x="18900" y="19286"/>
                  <a:pt x="18900" y="19286"/>
                  <a:pt x="18900" y="19286"/>
                </a:cubicBezTo>
                <a:cubicBezTo>
                  <a:pt x="20419" y="19286"/>
                  <a:pt x="21600" y="17936"/>
                  <a:pt x="21600" y="16200"/>
                </a:cubicBezTo>
                <a:cubicBezTo>
                  <a:pt x="21600" y="14657"/>
                  <a:pt x="21600" y="14657"/>
                  <a:pt x="21600" y="14657"/>
                </a:cubicBezTo>
                <a:cubicBezTo>
                  <a:pt x="21600" y="12921"/>
                  <a:pt x="20419" y="11571"/>
                  <a:pt x="18900" y="11571"/>
                </a:cubicBezTo>
                <a:close/>
                <a:moveTo>
                  <a:pt x="5400" y="3086"/>
                </a:moveTo>
                <a:cubicBezTo>
                  <a:pt x="5400" y="2314"/>
                  <a:pt x="6075" y="1543"/>
                  <a:pt x="6750" y="1543"/>
                </a:cubicBezTo>
                <a:cubicBezTo>
                  <a:pt x="14850" y="1543"/>
                  <a:pt x="14850" y="1543"/>
                  <a:pt x="14850" y="1543"/>
                </a:cubicBezTo>
                <a:cubicBezTo>
                  <a:pt x="15525" y="1543"/>
                  <a:pt x="16200" y="2314"/>
                  <a:pt x="16200" y="3086"/>
                </a:cubicBezTo>
                <a:cubicBezTo>
                  <a:pt x="16200" y="11571"/>
                  <a:pt x="16200" y="11571"/>
                  <a:pt x="16200" y="11571"/>
                </a:cubicBezTo>
                <a:cubicBezTo>
                  <a:pt x="5400" y="11571"/>
                  <a:pt x="5400" y="11571"/>
                  <a:pt x="5400" y="11571"/>
                </a:cubicBezTo>
                <a:lnTo>
                  <a:pt x="5400" y="3086"/>
                </a:lnTo>
                <a:close/>
                <a:moveTo>
                  <a:pt x="14850" y="20057"/>
                </a:moveTo>
                <a:cubicBezTo>
                  <a:pt x="6750" y="20057"/>
                  <a:pt x="6750" y="20057"/>
                  <a:pt x="6750" y="20057"/>
                </a:cubicBezTo>
                <a:cubicBezTo>
                  <a:pt x="6075" y="20057"/>
                  <a:pt x="5400" y="19286"/>
                  <a:pt x="5400" y="18514"/>
                </a:cubicBezTo>
                <a:cubicBezTo>
                  <a:pt x="5400" y="17743"/>
                  <a:pt x="6075" y="16971"/>
                  <a:pt x="6750" y="16971"/>
                </a:cubicBezTo>
                <a:cubicBezTo>
                  <a:pt x="14850" y="16971"/>
                  <a:pt x="14850" y="16971"/>
                  <a:pt x="14850" y="16971"/>
                </a:cubicBezTo>
                <a:cubicBezTo>
                  <a:pt x="15525" y="16971"/>
                  <a:pt x="16200" y="17743"/>
                  <a:pt x="16200" y="18514"/>
                </a:cubicBezTo>
                <a:cubicBezTo>
                  <a:pt x="16200" y="19286"/>
                  <a:pt x="15525" y="20057"/>
                  <a:pt x="14850" y="20057"/>
                </a:cubicBezTo>
                <a:close/>
                <a:moveTo>
                  <a:pt x="20250" y="16200"/>
                </a:moveTo>
                <a:cubicBezTo>
                  <a:pt x="20250" y="16971"/>
                  <a:pt x="19575" y="17743"/>
                  <a:pt x="18900" y="17743"/>
                </a:cubicBezTo>
                <a:cubicBezTo>
                  <a:pt x="17381" y="17743"/>
                  <a:pt x="17381" y="17743"/>
                  <a:pt x="17381" y="17743"/>
                </a:cubicBezTo>
                <a:cubicBezTo>
                  <a:pt x="17213" y="16393"/>
                  <a:pt x="16031" y="15429"/>
                  <a:pt x="14850" y="15429"/>
                </a:cubicBezTo>
                <a:cubicBezTo>
                  <a:pt x="6750" y="15429"/>
                  <a:pt x="6750" y="15429"/>
                  <a:pt x="6750" y="15429"/>
                </a:cubicBezTo>
                <a:cubicBezTo>
                  <a:pt x="5569" y="15429"/>
                  <a:pt x="4387" y="16393"/>
                  <a:pt x="4219" y="17743"/>
                </a:cubicBezTo>
                <a:cubicBezTo>
                  <a:pt x="2700" y="17743"/>
                  <a:pt x="2700" y="17743"/>
                  <a:pt x="2700" y="17743"/>
                </a:cubicBezTo>
                <a:cubicBezTo>
                  <a:pt x="2025" y="17743"/>
                  <a:pt x="1350" y="16971"/>
                  <a:pt x="1350" y="16200"/>
                </a:cubicBezTo>
                <a:cubicBezTo>
                  <a:pt x="1350" y="14657"/>
                  <a:pt x="1350" y="14657"/>
                  <a:pt x="1350" y="14657"/>
                </a:cubicBezTo>
                <a:cubicBezTo>
                  <a:pt x="1350" y="13886"/>
                  <a:pt x="2025" y="13114"/>
                  <a:pt x="2700" y="13114"/>
                </a:cubicBezTo>
                <a:cubicBezTo>
                  <a:pt x="18900" y="13114"/>
                  <a:pt x="18900" y="13114"/>
                  <a:pt x="18900" y="13114"/>
                </a:cubicBezTo>
                <a:cubicBezTo>
                  <a:pt x="19575" y="13114"/>
                  <a:pt x="20250" y="13886"/>
                  <a:pt x="20250" y="14657"/>
                </a:cubicBezTo>
                <a:lnTo>
                  <a:pt x="20250" y="162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6" name="Rectangle 6"/>
          <p:cNvSpPr txBox="1"/>
          <p:nvPr/>
        </p:nvSpPr>
        <p:spPr>
          <a:xfrm>
            <a:off x="6766012" y="4374581"/>
            <a:ext cx="4552953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Lorem Ipsum comes from section Contrary to popular belief, Lorem Ipsum is not simply random text. It has roots in a piece of classical Latin literature from 45 BC, making it over 2000 years old.</a:t>
            </a:r>
          </a:p>
        </p:txBody>
      </p:sp>
      <p:sp>
        <p:nvSpPr>
          <p:cNvPr id="267" name="TextBox 7"/>
          <p:cNvSpPr txBox="1"/>
          <p:nvPr/>
        </p:nvSpPr>
        <p:spPr>
          <a:xfrm>
            <a:off x="6747965" y="4036028"/>
            <a:ext cx="10265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Here</a:t>
            </a:r>
          </a:p>
        </p:txBody>
      </p:sp>
      <p:sp>
        <p:nvSpPr>
          <p:cNvPr id="268" name="TextBox 8"/>
          <p:cNvSpPr txBox="1"/>
          <p:nvPr/>
        </p:nvSpPr>
        <p:spPr>
          <a:xfrm>
            <a:off x="6747965" y="2231571"/>
            <a:ext cx="3243819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NOSSOS</a:t>
            </a:r>
            <a:br/>
            <a:r>
              <a:t>SERVIÇOS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Box 9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1" name="Freeform: Shape 1"/>
          <p:cNvSpPr/>
          <p:nvPr/>
        </p:nvSpPr>
        <p:spPr>
          <a:xfrm flipH="1" rot="1521178">
            <a:off x="-998128" y="-1652693"/>
            <a:ext cx="5803564" cy="886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6657"/>
                </a:moveTo>
                <a:lnTo>
                  <a:pt x="17665" y="12095"/>
                </a:lnTo>
                <a:lnTo>
                  <a:pt x="17665" y="5985"/>
                </a:lnTo>
                <a:cubicBezTo>
                  <a:pt x="17665" y="5884"/>
                  <a:pt x="17681" y="5785"/>
                  <a:pt x="17710" y="5690"/>
                </a:cubicBezTo>
                <a:lnTo>
                  <a:pt x="17810" y="5481"/>
                </a:lnTo>
                <a:close/>
                <a:moveTo>
                  <a:pt x="11981" y="3672"/>
                </a:moveTo>
                <a:lnTo>
                  <a:pt x="16305" y="5014"/>
                </a:lnTo>
                <a:lnTo>
                  <a:pt x="16305" y="13974"/>
                </a:lnTo>
                <a:lnTo>
                  <a:pt x="11836" y="20150"/>
                </a:lnTo>
                <a:lnTo>
                  <a:pt x="11836" y="4177"/>
                </a:lnTo>
                <a:cubicBezTo>
                  <a:pt x="11836" y="4076"/>
                  <a:pt x="11852" y="3977"/>
                  <a:pt x="11882" y="3882"/>
                </a:cubicBezTo>
                <a:close/>
                <a:moveTo>
                  <a:pt x="10297" y="3150"/>
                </a:moveTo>
                <a:lnTo>
                  <a:pt x="10297" y="21096"/>
                </a:lnTo>
                <a:cubicBezTo>
                  <a:pt x="10297" y="21197"/>
                  <a:pt x="10282" y="21295"/>
                  <a:pt x="10252" y="21391"/>
                </a:cubicBezTo>
                <a:lnTo>
                  <a:pt x="10153" y="21600"/>
                </a:lnTo>
                <a:lnTo>
                  <a:pt x="5829" y="20258"/>
                </a:lnTo>
                <a:lnTo>
                  <a:pt x="5829" y="2313"/>
                </a:lnTo>
                <a:cubicBezTo>
                  <a:pt x="5829" y="2212"/>
                  <a:pt x="5844" y="2113"/>
                  <a:pt x="5874" y="2018"/>
                </a:cubicBezTo>
                <a:lnTo>
                  <a:pt x="5973" y="1808"/>
                </a:lnTo>
                <a:close/>
                <a:moveTo>
                  <a:pt x="4469" y="1342"/>
                </a:moveTo>
                <a:lnTo>
                  <a:pt x="4469" y="19287"/>
                </a:lnTo>
                <a:cubicBezTo>
                  <a:pt x="4469" y="19388"/>
                  <a:pt x="4453" y="19487"/>
                  <a:pt x="4424" y="19582"/>
                </a:cubicBezTo>
                <a:lnTo>
                  <a:pt x="4324" y="19792"/>
                </a:lnTo>
                <a:lnTo>
                  <a:pt x="0" y="18450"/>
                </a:lnTo>
                <a:lnTo>
                  <a:pt x="0" y="504"/>
                </a:lnTo>
                <a:cubicBezTo>
                  <a:pt x="0" y="403"/>
                  <a:pt x="16" y="305"/>
                  <a:pt x="45" y="209"/>
                </a:cubicBezTo>
                <a:lnTo>
                  <a:pt x="145" y="0"/>
                </a:lnTo>
                <a:close/>
              </a:path>
            </a:pathLst>
          </a:cu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2" name="Freeform: Shape 11"/>
          <p:cNvSpPr/>
          <p:nvPr/>
        </p:nvSpPr>
        <p:spPr>
          <a:xfrm flipV="1" rot="1521178">
            <a:off x="5006451" y="2534659"/>
            <a:ext cx="723811" cy="4704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469"/>
                </a:moveTo>
                <a:cubicBezTo>
                  <a:pt x="7888" y="21554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856"/>
                  <a:pt x="21600" y="19939"/>
                </a:cubicBezTo>
                <a:lnTo>
                  <a:pt x="21600" y="1575"/>
                </a:lnTo>
                <a:lnTo>
                  <a:pt x="0" y="0"/>
                </a:lnTo>
                <a:lnTo>
                  <a:pt x="0" y="19938"/>
                </a:lnTo>
                <a:cubicBezTo>
                  <a:pt x="0" y="20627"/>
                  <a:pt x="2720" y="21217"/>
                  <a:pt x="6596" y="2146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3" name="Freeform: Shape 12"/>
          <p:cNvSpPr/>
          <p:nvPr/>
        </p:nvSpPr>
        <p:spPr>
          <a:xfrm flipV="1" rot="1521178">
            <a:off x="6051082" y="2534659"/>
            <a:ext cx="723812" cy="4704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469"/>
                </a:moveTo>
                <a:cubicBezTo>
                  <a:pt x="7888" y="21554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856"/>
                  <a:pt x="21600" y="19939"/>
                </a:cubicBezTo>
                <a:lnTo>
                  <a:pt x="21600" y="1575"/>
                </a:lnTo>
                <a:lnTo>
                  <a:pt x="0" y="0"/>
                </a:lnTo>
                <a:lnTo>
                  <a:pt x="0" y="19938"/>
                </a:lnTo>
                <a:cubicBezTo>
                  <a:pt x="0" y="20627"/>
                  <a:pt x="2720" y="21217"/>
                  <a:pt x="6596" y="2146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4" name="Rectangle: Rounded Corners 4"/>
          <p:cNvSpPr/>
          <p:nvPr/>
        </p:nvSpPr>
        <p:spPr>
          <a:xfrm flipV="1" rot="1521178">
            <a:off x="7350159" y="2575999"/>
            <a:ext cx="723810" cy="38463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Rectangle: Rounded Corners 5"/>
          <p:cNvSpPr/>
          <p:nvPr/>
        </p:nvSpPr>
        <p:spPr>
          <a:xfrm flipV="1" rot="1521178">
            <a:off x="8394792" y="2575999"/>
            <a:ext cx="723810" cy="384637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6" name="TextBox 7"/>
          <p:cNvSpPr txBox="1"/>
          <p:nvPr/>
        </p:nvSpPr>
        <p:spPr>
          <a:xfrm>
            <a:off x="3795026" y="1425652"/>
            <a:ext cx="6200996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54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LAYER TEMPLATE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Box 9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rcRect l="0" t="2678" r="0" b="2477"/>
          <a:stretch>
            <a:fillRect/>
          </a:stretch>
        </p:blipFill>
        <p:spPr>
          <a:xfrm>
            <a:off x="1550154" y="830942"/>
            <a:ext cx="3104060" cy="5196116"/>
          </a:xfrm>
          <a:prstGeom prst="rect">
            <a:avLst/>
          </a:prstGeom>
          <a:ln w="12700">
            <a:miter lim="400000"/>
          </a:ln>
          <a:effectLst>
            <a:reflection blurRad="0" stA="58000" stPos="0" endA="0" endPos="40000" dist="0" dir="5400000" fadeDir="5400000" sx="100000" sy="-100000" kx="0" ky="0" algn="bl" rotWithShape="0"/>
          </a:effectLst>
        </p:spPr>
      </p:pic>
      <p:sp>
        <p:nvSpPr>
          <p:cNvPr id="280" name="Freeform: Shape 3"/>
          <p:cNvSpPr/>
          <p:nvPr/>
        </p:nvSpPr>
        <p:spPr>
          <a:xfrm flipH="1" flipV="1" rot="20078822">
            <a:off x="4677967" y="4713473"/>
            <a:ext cx="542907" cy="2382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407"/>
                </a:moveTo>
                <a:cubicBezTo>
                  <a:pt x="7888" y="21531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498"/>
                  <a:pt x="21600" y="19139"/>
                </a:cubicBezTo>
                <a:lnTo>
                  <a:pt x="21600" y="2332"/>
                </a:lnTo>
                <a:lnTo>
                  <a:pt x="0" y="0"/>
                </a:lnTo>
                <a:lnTo>
                  <a:pt x="0" y="19139"/>
                </a:lnTo>
                <a:cubicBezTo>
                  <a:pt x="0" y="20158"/>
                  <a:pt x="2720" y="21033"/>
                  <a:pt x="6596" y="21407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1" name="TextBox 7"/>
          <p:cNvSpPr txBox="1"/>
          <p:nvPr/>
        </p:nvSpPr>
        <p:spPr>
          <a:xfrm>
            <a:off x="4861224" y="1820484"/>
            <a:ext cx="229868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LAYOUT</a:t>
            </a:r>
          </a:p>
        </p:txBody>
      </p:sp>
      <p:sp>
        <p:nvSpPr>
          <p:cNvPr id="282" name="Rectangle 8"/>
          <p:cNvSpPr txBox="1"/>
          <p:nvPr/>
        </p:nvSpPr>
        <p:spPr>
          <a:xfrm>
            <a:off x="4879269" y="3178460"/>
            <a:ext cx="5866836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Lorem Ipsum comes from section Contrary to popular belief, Lorem Ipsum is not simply random text. It has roots in a piece of classical Latin literature from 45 BC, making it over 2000 years old.</a:t>
            </a:r>
          </a:p>
        </p:txBody>
      </p:sp>
      <p:sp>
        <p:nvSpPr>
          <p:cNvPr id="283" name="TextBox 9"/>
          <p:cNvSpPr txBox="1"/>
          <p:nvPr/>
        </p:nvSpPr>
        <p:spPr>
          <a:xfrm>
            <a:off x="4861224" y="2873325"/>
            <a:ext cx="58796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Título</a:t>
            </a:r>
          </a:p>
        </p:txBody>
      </p:sp>
      <p:sp>
        <p:nvSpPr>
          <p:cNvPr id="284" name="Straight Connector 10"/>
          <p:cNvSpPr/>
          <p:nvPr/>
        </p:nvSpPr>
        <p:spPr>
          <a:xfrm>
            <a:off x="4978210" y="4679551"/>
            <a:ext cx="4391008" cy="1"/>
          </a:xfrm>
          <a:prstGeom prst="line">
            <a:avLst/>
          </a:prstGeom>
          <a:ln w="127000" cap="rnd">
            <a:solidFill>
              <a:srgbClr val="F2F2F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5" name="Straight Connector 11"/>
          <p:cNvSpPr/>
          <p:nvPr/>
        </p:nvSpPr>
        <p:spPr>
          <a:xfrm>
            <a:off x="4978210" y="4679551"/>
            <a:ext cx="3450102" cy="1"/>
          </a:xfrm>
          <a:prstGeom prst="line">
            <a:avLst/>
          </a:prstGeom>
          <a:ln w="127000" cap="rnd">
            <a:solidFill>
              <a:srgbClr val="C0CA3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6" name="TextBox 12"/>
          <p:cNvSpPr txBox="1"/>
          <p:nvPr/>
        </p:nvSpPr>
        <p:spPr>
          <a:xfrm>
            <a:off x="4879269" y="4370440"/>
            <a:ext cx="453527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808080"/>
                </a:solidFill>
              </a:defRPr>
            </a:lvl1pPr>
          </a:lstStyle>
          <a:p>
            <a:pPr/>
            <a:r>
              <a:t>Título</a:t>
            </a:r>
          </a:p>
        </p:txBody>
      </p:sp>
      <p:sp>
        <p:nvSpPr>
          <p:cNvPr id="287" name="TextBox 13"/>
          <p:cNvSpPr txBox="1"/>
          <p:nvPr/>
        </p:nvSpPr>
        <p:spPr>
          <a:xfrm>
            <a:off x="9416803" y="4548747"/>
            <a:ext cx="38374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100">
                <a:solidFill>
                  <a:srgbClr val="808080"/>
                </a:solidFill>
              </a:defRPr>
            </a:lvl1pPr>
          </a:lstStyle>
          <a:p>
            <a:pPr/>
            <a:r>
              <a:t>85%</a:t>
            </a:r>
          </a:p>
        </p:txBody>
      </p:sp>
      <p:pic>
        <p:nvPicPr>
          <p:cNvPr id="288" name="Picture Placeholder 5" descr="Picture Placeholder 5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0" t="0" r="0" b="1"/>
          <a:stretch>
            <a:fillRect/>
          </a:stretch>
        </p:blipFill>
        <p:spPr>
          <a:xfrm>
            <a:off x="1994262" y="2198077"/>
            <a:ext cx="2138291" cy="2461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91" y="0"/>
                </a:moveTo>
                <a:cubicBezTo>
                  <a:pt x="578" y="0"/>
                  <a:pt x="0" y="502"/>
                  <a:pt x="0" y="1121"/>
                </a:cubicBezTo>
                <a:lnTo>
                  <a:pt x="0" y="20479"/>
                </a:lnTo>
                <a:cubicBezTo>
                  <a:pt x="0" y="21098"/>
                  <a:pt x="578" y="21600"/>
                  <a:pt x="1291" y="21600"/>
                </a:cubicBezTo>
                <a:lnTo>
                  <a:pt x="20309" y="21600"/>
                </a:lnTo>
                <a:cubicBezTo>
                  <a:pt x="21022" y="21600"/>
                  <a:pt x="21600" y="21098"/>
                  <a:pt x="21600" y="20479"/>
                </a:cubicBezTo>
                <a:lnTo>
                  <a:pt x="21600" y="1121"/>
                </a:lnTo>
                <a:cubicBezTo>
                  <a:pt x="21600" y="502"/>
                  <a:pt x="21022" y="0"/>
                  <a:pt x="20309" y="0"/>
                </a:cubicBezTo>
                <a:lnTo>
                  <a:pt x="1291" y="0"/>
                </a:lnTo>
                <a:close/>
              </a:path>
            </a:pathLst>
          </a:custGeom>
        </p:spPr>
      </p:pic>
      <p:sp>
        <p:nvSpPr>
          <p:cNvPr id="289" name="Freeform: Shape 2"/>
          <p:cNvSpPr/>
          <p:nvPr/>
        </p:nvSpPr>
        <p:spPr>
          <a:xfrm rot="20078822">
            <a:off x="1017095" y="-352969"/>
            <a:ext cx="735020" cy="3225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407"/>
                </a:moveTo>
                <a:cubicBezTo>
                  <a:pt x="7888" y="21531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498"/>
                  <a:pt x="21600" y="19139"/>
                </a:cubicBezTo>
                <a:lnTo>
                  <a:pt x="21600" y="2332"/>
                </a:lnTo>
                <a:lnTo>
                  <a:pt x="0" y="0"/>
                </a:lnTo>
                <a:lnTo>
                  <a:pt x="0" y="19139"/>
                </a:lnTo>
                <a:cubicBezTo>
                  <a:pt x="0" y="20158"/>
                  <a:pt x="2720" y="21033"/>
                  <a:pt x="6596" y="21407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Box 9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rcRect l="0" t="0" r="0" b="5328"/>
          <a:stretch>
            <a:fillRect/>
          </a:stretch>
        </p:blipFill>
        <p:spPr>
          <a:xfrm>
            <a:off x="7326478" y="216522"/>
            <a:ext cx="3838245" cy="6082679"/>
          </a:xfrm>
          <a:prstGeom prst="rect">
            <a:avLst/>
          </a:prstGeom>
          <a:ln w="12700">
            <a:miter lim="400000"/>
          </a:ln>
          <a:effectLst>
            <a:reflection blurRad="0" stA="52000" stPos="0" endA="0" endPos="40000" dist="0" dir="5400000" fadeDir="5400000" sx="100000" sy="-100000" kx="0" ky="0" algn="bl" rotWithShape="0"/>
          </a:effectLst>
        </p:spPr>
      </p:pic>
      <p:sp>
        <p:nvSpPr>
          <p:cNvPr id="293" name="Freeform: Shape 3"/>
          <p:cNvSpPr/>
          <p:nvPr/>
        </p:nvSpPr>
        <p:spPr>
          <a:xfrm rot="20078822">
            <a:off x="6751166" y="-237377"/>
            <a:ext cx="542907" cy="2382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407"/>
                </a:moveTo>
                <a:cubicBezTo>
                  <a:pt x="7888" y="21531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498"/>
                  <a:pt x="21600" y="19139"/>
                </a:cubicBezTo>
                <a:lnTo>
                  <a:pt x="21600" y="2332"/>
                </a:lnTo>
                <a:lnTo>
                  <a:pt x="0" y="0"/>
                </a:lnTo>
                <a:lnTo>
                  <a:pt x="0" y="19139"/>
                </a:lnTo>
                <a:cubicBezTo>
                  <a:pt x="0" y="20158"/>
                  <a:pt x="2720" y="21033"/>
                  <a:pt x="6596" y="21407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4" name="TextBox 8"/>
          <p:cNvSpPr txBox="1"/>
          <p:nvPr/>
        </p:nvSpPr>
        <p:spPr>
          <a:xfrm>
            <a:off x="1072998" y="1985847"/>
            <a:ext cx="229868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LAYOUT</a:t>
            </a:r>
          </a:p>
        </p:txBody>
      </p:sp>
      <p:sp>
        <p:nvSpPr>
          <p:cNvPr id="295" name="Rectangle 9"/>
          <p:cNvSpPr txBox="1"/>
          <p:nvPr/>
        </p:nvSpPr>
        <p:spPr>
          <a:xfrm>
            <a:off x="1091042" y="3343824"/>
            <a:ext cx="5866836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Lorem Ipsum comes from section Contrary to popular belief, Lorem Ipsum is not simply random text. It has roots in a piece of classical Latin literature from 45 BC, making it over 2000 years old.</a:t>
            </a:r>
          </a:p>
        </p:txBody>
      </p:sp>
      <p:sp>
        <p:nvSpPr>
          <p:cNvPr id="296" name="TextBox 10"/>
          <p:cNvSpPr txBox="1"/>
          <p:nvPr/>
        </p:nvSpPr>
        <p:spPr>
          <a:xfrm>
            <a:off x="1072997" y="3038688"/>
            <a:ext cx="58796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Título</a:t>
            </a:r>
          </a:p>
        </p:txBody>
      </p:sp>
      <p:sp>
        <p:nvSpPr>
          <p:cNvPr id="297" name="Straight Connector 11"/>
          <p:cNvSpPr/>
          <p:nvPr/>
        </p:nvSpPr>
        <p:spPr>
          <a:xfrm>
            <a:off x="1189983" y="4711450"/>
            <a:ext cx="4391009" cy="1"/>
          </a:xfrm>
          <a:prstGeom prst="line">
            <a:avLst/>
          </a:prstGeom>
          <a:ln w="127000" cap="rnd">
            <a:solidFill>
              <a:srgbClr val="F2F2F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8" name="Straight Connector 12"/>
          <p:cNvSpPr/>
          <p:nvPr/>
        </p:nvSpPr>
        <p:spPr>
          <a:xfrm>
            <a:off x="1189983" y="4711450"/>
            <a:ext cx="3450102" cy="1"/>
          </a:xfrm>
          <a:prstGeom prst="line">
            <a:avLst/>
          </a:prstGeom>
          <a:ln w="127000" cap="rnd">
            <a:solidFill>
              <a:srgbClr val="C0CA3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9" name="TextBox 13"/>
          <p:cNvSpPr txBox="1"/>
          <p:nvPr/>
        </p:nvSpPr>
        <p:spPr>
          <a:xfrm>
            <a:off x="1091042" y="4402339"/>
            <a:ext cx="453528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808080"/>
                </a:solidFill>
              </a:defRPr>
            </a:lvl1pPr>
          </a:lstStyle>
          <a:p>
            <a:pPr/>
            <a:r>
              <a:t>Título</a:t>
            </a:r>
          </a:p>
        </p:txBody>
      </p:sp>
      <p:sp>
        <p:nvSpPr>
          <p:cNvPr id="300" name="TextBox 14"/>
          <p:cNvSpPr txBox="1"/>
          <p:nvPr/>
        </p:nvSpPr>
        <p:spPr>
          <a:xfrm>
            <a:off x="5628577" y="4580644"/>
            <a:ext cx="383746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100">
                <a:solidFill>
                  <a:srgbClr val="808080"/>
                </a:solidFill>
              </a:defRPr>
            </a:lvl1pPr>
          </a:lstStyle>
          <a:p>
            <a:pPr/>
            <a:r>
              <a:t>85%</a:t>
            </a:r>
          </a:p>
        </p:txBody>
      </p:sp>
      <p:pic>
        <p:nvPicPr>
          <p:cNvPr id="301" name="Picture Placeholder 5" descr="Picture Placeholder 5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02" name="Freeform: Shape 2"/>
          <p:cNvSpPr/>
          <p:nvPr/>
        </p:nvSpPr>
        <p:spPr>
          <a:xfrm flipH="1" flipV="1" rot="20078822">
            <a:off x="10219925" y="3956996"/>
            <a:ext cx="735020" cy="3225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407"/>
                </a:moveTo>
                <a:cubicBezTo>
                  <a:pt x="7888" y="21531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498"/>
                  <a:pt x="21600" y="19139"/>
                </a:cubicBezTo>
                <a:lnTo>
                  <a:pt x="21600" y="2332"/>
                </a:lnTo>
                <a:lnTo>
                  <a:pt x="0" y="0"/>
                </a:lnTo>
                <a:lnTo>
                  <a:pt x="0" y="19139"/>
                </a:lnTo>
                <a:cubicBezTo>
                  <a:pt x="0" y="20158"/>
                  <a:pt x="2720" y="21033"/>
                  <a:pt x="6596" y="21407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Box 9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5" name="Freeform: Shape 2"/>
          <p:cNvSpPr/>
          <p:nvPr/>
        </p:nvSpPr>
        <p:spPr>
          <a:xfrm rot="20078822">
            <a:off x="971478" y="-397228"/>
            <a:ext cx="723811" cy="4704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469"/>
                </a:moveTo>
                <a:cubicBezTo>
                  <a:pt x="7888" y="21554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856"/>
                  <a:pt x="21600" y="19939"/>
                </a:cubicBezTo>
                <a:lnTo>
                  <a:pt x="21600" y="1575"/>
                </a:lnTo>
                <a:lnTo>
                  <a:pt x="0" y="0"/>
                </a:lnTo>
                <a:lnTo>
                  <a:pt x="0" y="19938"/>
                </a:lnTo>
                <a:cubicBezTo>
                  <a:pt x="0" y="20627"/>
                  <a:pt x="2720" y="21217"/>
                  <a:pt x="6596" y="2146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6" name="Freeform: Shape 3"/>
          <p:cNvSpPr/>
          <p:nvPr/>
        </p:nvSpPr>
        <p:spPr>
          <a:xfrm rot="20078822">
            <a:off x="2016111" y="-397228"/>
            <a:ext cx="723811" cy="4704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469"/>
                </a:moveTo>
                <a:cubicBezTo>
                  <a:pt x="7888" y="21554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856"/>
                  <a:pt x="21600" y="19939"/>
                </a:cubicBezTo>
                <a:lnTo>
                  <a:pt x="21600" y="1575"/>
                </a:lnTo>
                <a:lnTo>
                  <a:pt x="0" y="0"/>
                </a:lnTo>
                <a:lnTo>
                  <a:pt x="0" y="19938"/>
                </a:lnTo>
                <a:cubicBezTo>
                  <a:pt x="0" y="20627"/>
                  <a:pt x="2720" y="21217"/>
                  <a:pt x="6596" y="2146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7" name="Rectangle: Rounded Corners 4"/>
          <p:cNvSpPr/>
          <p:nvPr/>
        </p:nvSpPr>
        <p:spPr>
          <a:xfrm rot="20078822">
            <a:off x="3315187" y="419934"/>
            <a:ext cx="723810" cy="38463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8" name="Rectangle: Rounded Corners 5"/>
          <p:cNvSpPr/>
          <p:nvPr/>
        </p:nvSpPr>
        <p:spPr>
          <a:xfrm rot="20078822">
            <a:off x="4359819" y="419934"/>
            <a:ext cx="723810" cy="384637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0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rcRect l="9198" t="13336" r="7038" b="17704"/>
          <a:stretch>
            <a:fillRect/>
          </a:stretch>
        </p:blipFill>
        <p:spPr>
          <a:xfrm>
            <a:off x="847587" y="2080009"/>
            <a:ext cx="6578193" cy="3740221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TextBox 8"/>
          <p:cNvSpPr txBox="1"/>
          <p:nvPr/>
        </p:nvSpPr>
        <p:spPr>
          <a:xfrm>
            <a:off x="6687065" y="2363409"/>
            <a:ext cx="229868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LAYOUT</a:t>
            </a:r>
          </a:p>
        </p:txBody>
      </p:sp>
      <p:sp>
        <p:nvSpPr>
          <p:cNvPr id="311" name="Rectangle 9"/>
          <p:cNvSpPr txBox="1"/>
          <p:nvPr/>
        </p:nvSpPr>
        <p:spPr>
          <a:xfrm>
            <a:off x="6705111" y="3721384"/>
            <a:ext cx="4958423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Lorem Ipsum comes from section Contrary to popular belief, Lorem Ipsum is not simply random text. It has roots in a piece of classical Latin literature from 45 BC, making it over 2000 years old.</a:t>
            </a:r>
          </a:p>
        </p:txBody>
      </p:sp>
      <p:sp>
        <p:nvSpPr>
          <p:cNvPr id="312" name="TextBox 10"/>
          <p:cNvSpPr txBox="1"/>
          <p:nvPr/>
        </p:nvSpPr>
        <p:spPr>
          <a:xfrm>
            <a:off x="6687065" y="3416250"/>
            <a:ext cx="58796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Título</a:t>
            </a:r>
          </a:p>
        </p:txBody>
      </p:sp>
      <p:sp>
        <p:nvSpPr>
          <p:cNvPr id="313" name="Straight Connector 11"/>
          <p:cNvSpPr/>
          <p:nvPr/>
        </p:nvSpPr>
        <p:spPr>
          <a:xfrm>
            <a:off x="6804052" y="5109872"/>
            <a:ext cx="4391009" cy="1"/>
          </a:xfrm>
          <a:prstGeom prst="line">
            <a:avLst/>
          </a:prstGeom>
          <a:ln w="127000" cap="rnd">
            <a:solidFill>
              <a:srgbClr val="F2F2F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4" name="Straight Connector 12"/>
          <p:cNvSpPr/>
          <p:nvPr/>
        </p:nvSpPr>
        <p:spPr>
          <a:xfrm>
            <a:off x="6804052" y="5109872"/>
            <a:ext cx="3450102" cy="1"/>
          </a:xfrm>
          <a:prstGeom prst="line">
            <a:avLst/>
          </a:prstGeom>
          <a:ln w="127000" cap="rnd">
            <a:solidFill>
              <a:srgbClr val="C0CA3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5" name="TextBox 13"/>
          <p:cNvSpPr txBox="1"/>
          <p:nvPr/>
        </p:nvSpPr>
        <p:spPr>
          <a:xfrm>
            <a:off x="6705111" y="4800762"/>
            <a:ext cx="453528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808080"/>
                </a:solidFill>
              </a:defRPr>
            </a:lvl1pPr>
          </a:lstStyle>
          <a:p>
            <a:pPr/>
            <a:r>
              <a:t>Título</a:t>
            </a:r>
          </a:p>
        </p:txBody>
      </p:sp>
      <p:sp>
        <p:nvSpPr>
          <p:cNvPr id="316" name="TextBox 14"/>
          <p:cNvSpPr txBox="1"/>
          <p:nvPr/>
        </p:nvSpPr>
        <p:spPr>
          <a:xfrm>
            <a:off x="11242646" y="4979068"/>
            <a:ext cx="383746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100">
                <a:solidFill>
                  <a:srgbClr val="808080"/>
                </a:solidFill>
              </a:defRPr>
            </a:lvl1pPr>
          </a:lstStyle>
          <a:p>
            <a:pPr/>
            <a:r>
              <a:t>85%</a:t>
            </a:r>
          </a:p>
        </p:txBody>
      </p:sp>
      <p:pic>
        <p:nvPicPr>
          <p:cNvPr id="317" name="Picture Placeholder 7" descr="Picture Placeholder 7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9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0" name="Freeform: Shape 1"/>
          <p:cNvSpPr/>
          <p:nvPr/>
        </p:nvSpPr>
        <p:spPr>
          <a:xfrm flipH="1" rot="1521178">
            <a:off x="-998128" y="-1652693"/>
            <a:ext cx="5803564" cy="886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6657"/>
                </a:moveTo>
                <a:lnTo>
                  <a:pt x="17665" y="12095"/>
                </a:lnTo>
                <a:lnTo>
                  <a:pt x="17665" y="5985"/>
                </a:lnTo>
                <a:cubicBezTo>
                  <a:pt x="17665" y="5884"/>
                  <a:pt x="17681" y="5785"/>
                  <a:pt x="17710" y="5690"/>
                </a:cubicBezTo>
                <a:lnTo>
                  <a:pt x="17810" y="5481"/>
                </a:lnTo>
                <a:close/>
                <a:moveTo>
                  <a:pt x="11981" y="3672"/>
                </a:moveTo>
                <a:lnTo>
                  <a:pt x="16305" y="5014"/>
                </a:lnTo>
                <a:lnTo>
                  <a:pt x="16305" y="13974"/>
                </a:lnTo>
                <a:lnTo>
                  <a:pt x="11836" y="20150"/>
                </a:lnTo>
                <a:lnTo>
                  <a:pt x="11836" y="4177"/>
                </a:lnTo>
                <a:cubicBezTo>
                  <a:pt x="11836" y="4076"/>
                  <a:pt x="11852" y="3977"/>
                  <a:pt x="11882" y="3882"/>
                </a:cubicBezTo>
                <a:close/>
                <a:moveTo>
                  <a:pt x="10297" y="3150"/>
                </a:moveTo>
                <a:lnTo>
                  <a:pt x="10297" y="21096"/>
                </a:lnTo>
                <a:cubicBezTo>
                  <a:pt x="10297" y="21197"/>
                  <a:pt x="10282" y="21295"/>
                  <a:pt x="10252" y="21391"/>
                </a:cubicBezTo>
                <a:lnTo>
                  <a:pt x="10153" y="21600"/>
                </a:lnTo>
                <a:lnTo>
                  <a:pt x="5829" y="20258"/>
                </a:lnTo>
                <a:lnTo>
                  <a:pt x="5829" y="2313"/>
                </a:lnTo>
                <a:cubicBezTo>
                  <a:pt x="5829" y="2212"/>
                  <a:pt x="5844" y="2113"/>
                  <a:pt x="5874" y="2018"/>
                </a:cubicBezTo>
                <a:lnTo>
                  <a:pt x="5973" y="1808"/>
                </a:lnTo>
                <a:close/>
                <a:moveTo>
                  <a:pt x="4469" y="1342"/>
                </a:moveTo>
                <a:lnTo>
                  <a:pt x="4469" y="19287"/>
                </a:lnTo>
                <a:cubicBezTo>
                  <a:pt x="4469" y="19388"/>
                  <a:pt x="4453" y="19487"/>
                  <a:pt x="4424" y="19582"/>
                </a:cubicBezTo>
                <a:lnTo>
                  <a:pt x="4324" y="19792"/>
                </a:lnTo>
                <a:lnTo>
                  <a:pt x="0" y="18450"/>
                </a:lnTo>
                <a:lnTo>
                  <a:pt x="0" y="504"/>
                </a:lnTo>
                <a:cubicBezTo>
                  <a:pt x="0" y="403"/>
                  <a:pt x="16" y="305"/>
                  <a:pt x="45" y="209"/>
                </a:cubicBezTo>
                <a:lnTo>
                  <a:pt x="145" y="0"/>
                </a:lnTo>
                <a:close/>
              </a:path>
            </a:pathLst>
          </a:cu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1" name="Freeform: Shape 11"/>
          <p:cNvSpPr/>
          <p:nvPr/>
        </p:nvSpPr>
        <p:spPr>
          <a:xfrm flipV="1" rot="1521178">
            <a:off x="5006451" y="2534659"/>
            <a:ext cx="723811" cy="4704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469"/>
                </a:moveTo>
                <a:cubicBezTo>
                  <a:pt x="7888" y="21554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856"/>
                  <a:pt x="21600" y="19939"/>
                </a:cubicBezTo>
                <a:lnTo>
                  <a:pt x="21600" y="1575"/>
                </a:lnTo>
                <a:lnTo>
                  <a:pt x="0" y="0"/>
                </a:lnTo>
                <a:lnTo>
                  <a:pt x="0" y="19938"/>
                </a:lnTo>
                <a:cubicBezTo>
                  <a:pt x="0" y="20627"/>
                  <a:pt x="2720" y="21217"/>
                  <a:pt x="6596" y="2146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2" name="Freeform: Shape 12"/>
          <p:cNvSpPr/>
          <p:nvPr/>
        </p:nvSpPr>
        <p:spPr>
          <a:xfrm flipV="1" rot="1521178">
            <a:off x="6051082" y="2534659"/>
            <a:ext cx="723812" cy="4704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469"/>
                </a:moveTo>
                <a:cubicBezTo>
                  <a:pt x="7888" y="21554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856"/>
                  <a:pt x="21600" y="19939"/>
                </a:cubicBezTo>
                <a:lnTo>
                  <a:pt x="21600" y="1575"/>
                </a:lnTo>
                <a:lnTo>
                  <a:pt x="0" y="0"/>
                </a:lnTo>
                <a:lnTo>
                  <a:pt x="0" y="19938"/>
                </a:lnTo>
                <a:cubicBezTo>
                  <a:pt x="0" y="20627"/>
                  <a:pt x="2720" y="21217"/>
                  <a:pt x="6596" y="2146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3" name="Rectangle: Rounded Corners 4"/>
          <p:cNvSpPr/>
          <p:nvPr/>
        </p:nvSpPr>
        <p:spPr>
          <a:xfrm flipV="1" rot="1521178">
            <a:off x="7350159" y="2575999"/>
            <a:ext cx="723810" cy="38463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4" name="Rectangle: Rounded Corners 5"/>
          <p:cNvSpPr/>
          <p:nvPr/>
        </p:nvSpPr>
        <p:spPr>
          <a:xfrm flipV="1" rot="1521178">
            <a:off x="8394792" y="2575999"/>
            <a:ext cx="723810" cy="384637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5" name="TextBox 7"/>
          <p:cNvSpPr txBox="1"/>
          <p:nvPr/>
        </p:nvSpPr>
        <p:spPr>
          <a:xfrm>
            <a:off x="3795025" y="1425652"/>
            <a:ext cx="6874742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54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JOBS EXECUTADOS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Box 9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8" name="antigo.jpg" descr="antigo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8786" t="2" r="8785" b="0"/>
          <a:stretch>
            <a:fillRect/>
          </a:stretch>
        </p:blipFill>
        <p:spPr>
          <a:xfrm>
            <a:off x="4895868" y="1451306"/>
            <a:ext cx="6858062" cy="5407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1" h="21556" fill="norm" stroke="1" extrusionOk="0">
                <a:moveTo>
                  <a:pt x="2114" y="3"/>
                </a:moveTo>
                <a:cubicBezTo>
                  <a:pt x="1828" y="18"/>
                  <a:pt x="1539" y="106"/>
                  <a:pt x="1263" y="273"/>
                </a:cubicBezTo>
                <a:cubicBezTo>
                  <a:pt x="161" y="944"/>
                  <a:pt x="-309" y="2636"/>
                  <a:pt x="213" y="4051"/>
                </a:cubicBezTo>
                <a:lnTo>
                  <a:pt x="6672" y="21551"/>
                </a:lnTo>
                <a:lnTo>
                  <a:pt x="10105" y="21551"/>
                </a:lnTo>
                <a:lnTo>
                  <a:pt x="10107" y="21556"/>
                </a:lnTo>
                <a:lnTo>
                  <a:pt x="21291" y="21556"/>
                </a:lnTo>
                <a:lnTo>
                  <a:pt x="15044" y="4628"/>
                </a:lnTo>
                <a:cubicBezTo>
                  <a:pt x="14148" y="2200"/>
                  <a:pt x="12229" y="816"/>
                  <a:pt x="10261" y="923"/>
                </a:cubicBezTo>
                <a:cubicBezTo>
                  <a:pt x="9605" y="959"/>
                  <a:pt x="8944" y="1160"/>
                  <a:pt x="8313" y="1544"/>
                </a:cubicBezTo>
                <a:cubicBezTo>
                  <a:pt x="7052" y="2311"/>
                  <a:pt x="6153" y="3662"/>
                  <a:pt x="5718" y="5226"/>
                </a:cubicBezTo>
                <a:lnTo>
                  <a:pt x="5647" y="5527"/>
                </a:lnTo>
                <a:lnTo>
                  <a:pt x="4205" y="1621"/>
                </a:lnTo>
                <a:cubicBezTo>
                  <a:pt x="3814" y="560"/>
                  <a:pt x="2974" y="-44"/>
                  <a:pt x="2114" y="3"/>
                </a:cubicBezTo>
                <a:close/>
              </a:path>
            </a:pathLst>
          </a:custGeom>
        </p:spPr>
      </p:pic>
      <p:sp>
        <p:nvSpPr>
          <p:cNvPr id="329" name="Freeform: Shape 3"/>
          <p:cNvSpPr/>
          <p:nvPr/>
        </p:nvSpPr>
        <p:spPr>
          <a:xfrm rot="20078822">
            <a:off x="9328742" y="-605343"/>
            <a:ext cx="1422932" cy="6244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407"/>
                </a:moveTo>
                <a:cubicBezTo>
                  <a:pt x="7888" y="21531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498"/>
                  <a:pt x="21600" y="19139"/>
                </a:cubicBezTo>
                <a:lnTo>
                  <a:pt x="21600" y="2332"/>
                </a:lnTo>
                <a:lnTo>
                  <a:pt x="0" y="0"/>
                </a:lnTo>
                <a:lnTo>
                  <a:pt x="0" y="19139"/>
                </a:lnTo>
                <a:cubicBezTo>
                  <a:pt x="0" y="20158"/>
                  <a:pt x="2720" y="21033"/>
                  <a:pt x="6596" y="21407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0" name="TextBox 7"/>
          <p:cNvSpPr txBox="1"/>
          <p:nvPr/>
        </p:nvSpPr>
        <p:spPr>
          <a:xfrm rot="3863192">
            <a:off x="8397027" y="2164075"/>
            <a:ext cx="329186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CUSTOMER</a:t>
            </a:r>
          </a:p>
        </p:txBody>
      </p:sp>
      <p:sp>
        <p:nvSpPr>
          <p:cNvPr id="331" name="TextBox 8"/>
          <p:cNvSpPr txBox="1"/>
          <p:nvPr/>
        </p:nvSpPr>
        <p:spPr>
          <a:xfrm>
            <a:off x="614823" y="1322959"/>
            <a:ext cx="2898413" cy="143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4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CONHEÇA</a:t>
            </a:r>
          </a:p>
          <a:p>
            <a:pPr>
              <a:defRPr sz="44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RICARDO</a:t>
            </a:r>
          </a:p>
        </p:txBody>
      </p:sp>
      <p:sp>
        <p:nvSpPr>
          <p:cNvPr id="332" name="Rectangle 9"/>
          <p:cNvSpPr txBox="1"/>
          <p:nvPr/>
        </p:nvSpPr>
        <p:spPr>
          <a:xfrm>
            <a:off x="632867" y="3474480"/>
            <a:ext cx="4217342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Lorem Ipsum comes from section Contrary to popular belief, Lorem Ipsum is not simply random text. It has roots in a piece of classical Latin literature from 45 BC, making it over 2000 years old.</a:t>
            </a:r>
          </a:p>
        </p:txBody>
      </p:sp>
      <p:sp>
        <p:nvSpPr>
          <p:cNvPr id="333" name="TextBox 10"/>
          <p:cNvSpPr txBox="1"/>
          <p:nvPr/>
        </p:nvSpPr>
        <p:spPr>
          <a:xfrm>
            <a:off x="614822" y="3169344"/>
            <a:ext cx="58796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Título</a:t>
            </a:r>
          </a:p>
        </p:txBody>
      </p:sp>
      <p:sp>
        <p:nvSpPr>
          <p:cNvPr id="334" name="Freeform: Shape 11"/>
          <p:cNvSpPr/>
          <p:nvPr/>
        </p:nvSpPr>
        <p:spPr>
          <a:xfrm rot="20078822">
            <a:off x="4825060" y="-258305"/>
            <a:ext cx="607179" cy="26644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407"/>
                </a:moveTo>
                <a:cubicBezTo>
                  <a:pt x="7888" y="21531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498"/>
                  <a:pt x="21600" y="19139"/>
                </a:cubicBezTo>
                <a:lnTo>
                  <a:pt x="21600" y="2332"/>
                </a:lnTo>
                <a:lnTo>
                  <a:pt x="0" y="0"/>
                </a:lnTo>
                <a:lnTo>
                  <a:pt x="0" y="19139"/>
                </a:lnTo>
                <a:cubicBezTo>
                  <a:pt x="0" y="20158"/>
                  <a:pt x="2720" y="21033"/>
                  <a:pt x="6596" y="21407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9"/>
          <p:cNvSpPr txBox="1"/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3" name="homem.jpeg" descr="homem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1268" t="0" r="25059" b="0"/>
          <a:stretch>
            <a:fillRect/>
          </a:stretch>
        </p:blipFill>
        <p:spPr>
          <a:xfrm>
            <a:off x="943065" y="250918"/>
            <a:ext cx="5369847" cy="6356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356" fill="norm" stroke="1" extrusionOk="0">
                <a:moveTo>
                  <a:pt x="3362" y="1"/>
                </a:moveTo>
                <a:cubicBezTo>
                  <a:pt x="3124" y="10"/>
                  <a:pt x="2884" y="59"/>
                  <a:pt x="2655" y="152"/>
                </a:cubicBezTo>
                <a:cubicBezTo>
                  <a:pt x="1739" y="523"/>
                  <a:pt x="1348" y="1459"/>
                  <a:pt x="1782" y="2242"/>
                </a:cubicBezTo>
                <a:lnTo>
                  <a:pt x="3314" y="5007"/>
                </a:lnTo>
                <a:lnTo>
                  <a:pt x="3302" y="4989"/>
                </a:lnTo>
                <a:cubicBezTo>
                  <a:pt x="2789" y="4405"/>
                  <a:pt x="1851" y="4190"/>
                  <a:pt x="1050" y="4515"/>
                </a:cubicBezTo>
                <a:cubicBezTo>
                  <a:pt x="134" y="4886"/>
                  <a:pt x="-257" y="5822"/>
                  <a:pt x="177" y="6605"/>
                </a:cubicBezTo>
                <a:lnTo>
                  <a:pt x="6956" y="18848"/>
                </a:lnTo>
                <a:cubicBezTo>
                  <a:pt x="7390" y="19631"/>
                  <a:pt x="8484" y="19966"/>
                  <a:pt x="9400" y="19594"/>
                </a:cubicBezTo>
                <a:cubicBezTo>
                  <a:pt x="10201" y="19269"/>
                  <a:pt x="10601" y="18511"/>
                  <a:pt x="10397" y="17802"/>
                </a:cubicBezTo>
                <a:lnTo>
                  <a:pt x="10389" y="17782"/>
                </a:lnTo>
                <a:lnTo>
                  <a:pt x="11870" y="20457"/>
                </a:lnTo>
                <a:cubicBezTo>
                  <a:pt x="12304" y="21241"/>
                  <a:pt x="13398" y="21575"/>
                  <a:pt x="14314" y="21204"/>
                </a:cubicBezTo>
                <a:cubicBezTo>
                  <a:pt x="15230" y="20832"/>
                  <a:pt x="15620" y="19897"/>
                  <a:pt x="15186" y="19113"/>
                </a:cubicBezTo>
                <a:cubicBezTo>
                  <a:pt x="11824" y="13041"/>
                  <a:pt x="8462" y="6970"/>
                  <a:pt x="5100" y="898"/>
                </a:cubicBezTo>
                <a:cubicBezTo>
                  <a:pt x="4775" y="311"/>
                  <a:pt x="4077" y="-25"/>
                  <a:pt x="3362" y="1"/>
                </a:cubicBezTo>
                <a:close/>
                <a:moveTo>
                  <a:pt x="7428" y="1"/>
                </a:moveTo>
                <a:cubicBezTo>
                  <a:pt x="7190" y="10"/>
                  <a:pt x="6950" y="59"/>
                  <a:pt x="6721" y="152"/>
                </a:cubicBezTo>
                <a:cubicBezTo>
                  <a:pt x="5805" y="523"/>
                  <a:pt x="5414" y="1459"/>
                  <a:pt x="5848" y="2242"/>
                </a:cubicBezTo>
                <a:lnTo>
                  <a:pt x="15936" y="20457"/>
                </a:lnTo>
                <a:cubicBezTo>
                  <a:pt x="16370" y="21241"/>
                  <a:pt x="17464" y="21575"/>
                  <a:pt x="18380" y="21204"/>
                </a:cubicBezTo>
                <a:cubicBezTo>
                  <a:pt x="19296" y="20832"/>
                  <a:pt x="19686" y="19897"/>
                  <a:pt x="19252" y="19113"/>
                </a:cubicBezTo>
                <a:lnTo>
                  <a:pt x="17627" y="16178"/>
                </a:lnTo>
                <a:lnTo>
                  <a:pt x="17784" y="16401"/>
                </a:lnTo>
                <a:cubicBezTo>
                  <a:pt x="18297" y="16985"/>
                  <a:pt x="19235" y="17200"/>
                  <a:pt x="20036" y="16875"/>
                </a:cubicBezTo>
                <a:cubicBezTo>
                  <a:pt x="20952" y="16504"/>
                  <a:pt x="21343" y="15567"/>
                  <a:pt x="20909" y="14783"/>
                </a:cubicBezTo>
                <a:cubicBezTo>
                  <a:pt x="18649" y="10703"/>
                  <a:pt x="16390" y="6623"/>
                  <a:pt x="14130" y="2542"/>
                </a:cubicBezTo>
                <a:cubicBezTo>
                  <a:pt x="13696" y="1759"/>
                  <a:pt x="12600" y="1424"/>
                  <a:pt x="11685" y="1796"/>
                </a:cubicBezTo>
                <a:cubicBezTo>
                  <a:pt x="10883" y="2121"/>
                  <a:pt x="10484" y="2877"/>
                  <a:pt x="10687" y="3586"/>
                </a:cubicBezTo>
                <a:lnTo>
                  <a:pt x="10790" y="3832"/>
                </a:lnTo>
                <a:lnTo>
                  <a:pt x="9165" y="898"/>
                </a:lnTo>
                <a:cubicBezTo>
                  <a:pt x="8839" y="311"/>
                  <a:pt x="8143" y="-25"/>
                  <a:pt x="7428" y="1"/>
                </a:cubicBezTo>
                <a:close/>
              </a:path>
            </a:pathLst>
          </a:custGeom>
        </p:spPr>
      </p:pic>
      <p:sp>
        <p:nvSpPr>
          <p:cNvPr id="164" name="Rectangle: Rounded Corners 28"/>
          <p:cNvSpPr/>
          <p:nvPr/>
        </p:nvSpPr>
        <p:spPr>
          <a:xfrm rot="20078822">
            <a:off x="4076424" y="644815"/>
            <a:ext cx="934622" cy="2918848"/>
          </a:xfrm>
          <a:prstGeom prst="roundRect">
            <a:avLst>
              <a:gd name="adj" fmla="val 50000"/>
            </a:avLst>
          </a:prstGeom>
          <a:solidFill>
            <a:schemeClr val="accent2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Rectangle: Rounded Corners 29"/>
          <p:cNvSpPr/>
          <p:nvPr/>
        </p:nvSpPr>
        <p:spPr>
          <a:xfrm rot="20078822">
            <a:off x="2273024" y="3487061"/>
            <a:ext cx="934622" cy="2727272"/>
          </a:xfrm>
          <a:prstGeom prst="roundRect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Straight Connector 35"/>
          <p:cNvSpPr/>
          <p:nvPr/>
        </p:nvSpPr>
        <p:spPr>
          <a:xfrm>
            <a:off x="364109" y="1142999"/>
            <a:ext cx="2710504" cy="5715002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7" name="Straight Connector 39"/>
          <p:cNvSpPr/>
          <p:nvPr/>
        </p:nvSpPr>
        <p:spPr>
          <a:xfrm>
            <a:off x="4150158" y="-1"/>
            <a:ext cx="2710504" cy="5715002"/>
          </a:xfrm>
          <a:prstGeom prst="line">
            <a:avLst/>
          </a:prstGeom>
          <a:ln w="6350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TextBox 43"/>
          <p:cNvSpPr txBox="1"/>
          <p:nvPr/>
        </p:nvSpPr>
        <p:spPr>
          <a:xfrm>
            <a:off x="6491437" y="1688738"/>
            <a:ext cx="4201974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169" name="Rectangle 44"/>
          <p:cNvSpPr txBox="1"/>
          <p:nvPr/>
        </p:nvSpPr>
        <p:spPr>
          <a:xfrm>
            <a:off x="6509482" y="3321629"/>
            <a:ext cx="4958423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Lorem Ipsum comes from section Contrary to popular belief, Lorem Ipsum is not simply random text. It has roots in a piece of classical Latin literature from 45 BC, making it over 2000 years old.</a:t>
            </a:r>
          </a:p>
        </p:txBody>
      </p:sp>
      <p:sp>
        <p:nvSpPr>
          <p:cNvPr id="170" name="TextBox 45"/>
          <p:cNvSpPr txBox="1"/>
          <p:nvPr/>
        </p:nvSpPr>
        <p:spPr>
          <a:xfrm>
            <a:off x="6491437" y="3016493"/>
            <a:ext cx="923774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Sub título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Box 9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7" name="Picture Placeholder 2" descr="Picture Placeholder 2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1" h="21556" fill="norm" stroke="1" extrusionOk="0">
                <a:moveTo>
                  <a:pt x="10107" y="0"/>
                </a:moveTo>
                <a:lnTo>
                  <a:pt x="10105" y="5"/>
                </a:lnTo>
                <a:lnTo>
                  <a:pt x="6672" y="5"/>
                </a:lnTo>
                <a:lnTo>
                  <a:pt x="213" y="17505"/>
                </a:lnTo>
                <a:cubicBezTo>
                  <a:pt x="-309" y="18920"/>
                  <a:pt x="161" y="20611"/>
                  <a:pt x="1263" y="21281"/>
                </a:cubicBezTo>
                <a:cubicBezTo>
                  <a:pt x="1539" y="21449"/>
                  <a:pt x="1828" y="21538"/>
                  <a:pt x="2114" y="21553"/>
                </a:cubicBezTo>
                <a:cubicBezTo>
                  <a:pt x="2974" y="21600"/>
                  <a:pt x="3814" y="20995"/>
                  <a:pt x="4205" y="19933"/>
                </a:cubicBezTo>
                <a:lnTo>
                  <a:pt x="5647" y="16029"/>
                </a:lnTo>
                <a:lnTo>
                  <a:pt x="5718" y="16330"/>
                </a:lnTo>
                <a:cubicBezTo>
                  <a:pt x="6153" y="17894"/>
                  <a:pt x="7052" y="19244"/>
                  <a:pt x="8313" y="20011"/>
                </a:cubicBezTo>
                <a:cubicBezTo>
                  <a:pt x="8944" y="20394"/>
                  <a:pt x="9605" y="20597"/>
                  <a:pt x="10261" y="20633"/>
                </a:cubicBezTo>
                <a:cubicBezTo>
                  <a:pt x="12229" y="20740"/>
                  <a:pt x="14148" y="19355"/>
                  <a:pt x="15044" y="16926"/>
                </a:cubicBezTo>
                <a:lnTo>
                  <a:pt x="21291" y="0"/>
                </a:lnTo>
                <a:lnTo>
                  <a:pt x="10107" y="0"/>
                </a:lnTo>
                <a:close/>
              </a:path>
            </a:pathLst>
          </a:custGeom>
        </p:spPr>
      </p:pic>
      <p:sp>
        <p:nvSpPr>
          <p:cNvPr id="338" name="Freeform: Shape 3"/>
          <p:cNvSpPr/>
          <p:nvPr/>
        </p:nvSpPr>
        <p:spPr>
          <a:xfrm flipV="1" rot="1521178">
            <a:off x="9328742" y="1216617"/>
            <a:ext cx="1422932" cy="6244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407"/>
                </a:moveTo>
                <a:cubicBezTo>
                  <a:pt x="7888" y="21531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498"/>
                  <a:pt x="21600" y="19139"/>
                </a:cubicBezTo>
                <a:lnTo>
                  <a:pt x="21600" y="2332"/>
                </a:lnTo>
                <a:lnTo>
                  <a:pt x="0" y="0"/>
                </a:lnTo>
                <a:lnTo>
                  <a:pt x="0" y="19139"/>
                </a:lnTo>
                <a:cubicBezTo>
                  <a:pt x="0" y="20158"/>
                  <a:pt x="2720" y="21033"/>
                  <a:pt x="6596" y="21407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9" name="TextBox 8"/>
          <p:cNvSpPr txBox="1"/>
          <p:nvPr/>
        </p:nvSpPr>
        <p:spPr>
          <a:xfrm rot="17736810">
            <a:off x="8538966" y="3900047"/>
            <a:ext cx="3022834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DESIGNER</a:t>
            </a:r>
          </a:p>
        </p:txBody>
      </p:sp>
      <p:sp>
        <p:nvSpPr>
          <p:cNvPr id="340" name="Freeform: Shape 9"/>
          <p:cNvSpPr/>
          <p:nvPr/>
        </p:nvSpPr>
        <p:spPr>
          <a:xfrm flipV="1" rot="1521178">
            <a:off x="4810545" y="4473350"/>
            <a:ext cx="607179" cy="26644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407"/>
                </a:moveTo>
                <a:cubicBezTo>
                  <a:pt x="7888" y="21531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498"/>
                  <a:pt x="21600" y="19139"/>
                </a:cubicBezTo>
                <a:lnTo>
                  <a:pt x="21600" y="2332"/>
                </a:lnTo>
                <a:lnTo>
                  <a:pt x="0" y="0"/>
                </a:lnTo>
                <a:lnTo>
                  <a:pt x="0" y="19139"/>
                </a:lnTo>
                <a:cubicBezTo>
                  <a:pt x="0" y="20158"/>
                  <a:pt x="2720" y="21033"/>
                  <a:pt x="6596" y="21407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1" name="TextBox 10"/>
          <p:cNvSpPr txBox="1"/>
          <p:nvPr/>
        </p:nvSpPr>
        <p:spPr>
          <a:xfrm>
            <a:off x="614822" y="1341821"/>
            <a:ext cx="5352168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CONHEÇA JESSICA</a:t>
            </a:r>
          </a:p>
        </p:txBody>
      </p:sp>
      <p:sp>
        <p:nvSpPr>
          <p:cNvPr id="342" name="Rectangle 11"/>
          <p:cNvSpPr txBox="1"/>
          <p:nvPr/>
        </p:nvSpPr>
        <p:spPr>
          <a:xfrm>
            <a:off x="632867" y="2858342"/>
            <a:ext cx="4217342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Lorem Ipsum comes from section Contrary to popular belief, Lorem Ipsum is not simply random text. It has roots in a piece of classical Latin literature from 45 BC, making it over 2000 years old.</a:t>
            </a:r>
          </a:p>
        </p:txBody>
      </p:sp>
      <p:sp>
        <p:nvSpPr>
          <p:cNvPr id="343" name="TextBox 12"/>
          <p:cNvSpPr txBox="1"/>
          <p:nvPr/>
        </p:nvSpPr>
        <p:spPr>
          <a:xfrm>
            <a:off x="614822" y="2553206"/>
            <a:ext cx="74606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TÍTULO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9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6" name="Freeform: Shape 1"/>
          <p:cNvSpPr/>
          <p:nvPr/>
        </p:nvSpPr>
        <p:spPr>
          <a:xfrm flipH="1" rot="1521178">
            <a:off x="-998128" y="-1652693"/>
            <a:ext cx="5803564" cy="886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6657"/>
                </a:moveTo>
                <a:lnTo>
                  <a:pt x="17665" y="12095"/>
                </a:lnTo>
                <a:lnTo>
                  <a:pt x="17665" y="5985"/>
                </a:lnTo>
                <a:cubicBezTo>
                  <a:pt x="17665" y="5884"/>
                  <a:pt x="17681" y="5785"/>
                  <a:pt x="17710" y="5690"/>
                </a:cubicBezTo>
                <a:lnTo>
                  <a:pt x="17810" y="5481"/>
                </a:lnTo>
                <a:close/>
                <a:moveTo>
                  <a:pt x="11981" y="3672"/>
                </a:moveTo>
                <a:lnTo>
                  <a:pt x="16305" y="5014"/>
                </a:lnTo>
                <a:lnTo>
                  <a:pt x="16305" y="13974"/>
                </a:lnTo>
                <a:lnTo>
                  <a:pt x="11836" y="20150"/>
                </a:lnTo>
                <a:lnTo>
                  <a:pt x="11836" y="4177"/>
                </a:lnTo>
                <a:cubicBezTo>
                  <a:pt x="11836" y="4076"/>
                  <a:pt x="11852" y="3977"/>
                  <a:pt x="11882" y="3882"/>
                </a:cubicBezTo>
                <a:close/>
                <a:moveTo>
                  <a:pt x="10297" y="3150"/>
                </a:moveTo>
                <a:lnTo>
                  <a:pt x="10297" y="21096"/>
                </a:lnTo>
                <a:cubicBezTo>
                  <a:pt x="10297" y="21197"/>
                  <a:pt x="10282" y="21295"/>
                  <a:pt x="10252" y="21391"/>
                </a:cubicBezTo>
                <a:lnTo>
                  <a:pt x="10153" y="21600"/>
                </a:lnTo>
                <a:lnTo>
                  <a:pt x="5829" y="20258"/>
                </a:lnTo>
                <a:lnTo>
                  <a:pt x="5829" y="2313"/>
                </a:lnTo>
                <a:cubicBezTo>
                  <a:pt x="5829" y="2212"/>
                  <a:pt x="5844" y="2113"/>
                  <a:pt x="5874" y="2018"/>
                </a:cubicBezTo>
                <a:lnTo>
                  <a:pt x="5973" y="1808"/>
                </a:lnTo>
                <a:close/>
                <a:moveTo>
                  <a:pt x="4469" y="1342"/>
                </a:moveTo>
                <a:lnTo>
                  <a:pt x="4469" y="19287"/>
                </a:lnTo>
                <a:cubicBezTo>
                  <a:pt x="4469" y="19388"/>
                  <a:pt x="4453" y="19487"/>
                  <a:pt x="4424" y="19582"/>
                </a:cubicBezTo>
                <a:lnTo>
                  <a:pt x="4324" y="19792"/>
                </a:lnTo>
                <a:lnTo>
                  <a:pt x="0" y="18450"/>
                </a:lnTo>
                <a:lnTo>
                  <a:pt x="0" y="504"/>
                </a:lnTo>
                <a:cubicBezTo>
                  <a:pt x="0" y="403"/>
                  <a:pt x="16" y="305"/>
                  <a:pt x="45" y="209"/>
                </a:cubicBezTo>
                <a:lnTo>
                  <a:pt x="145" y="0"/>
                </a:lnTo>
                <a:close/>
              </a:path>
            </a:pathLst>
          </a:cu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7" name="Freeform: Shape 11"/>
          <p:cNvSpPr/>
          <p:nvPr/>
        </p:nvSpPr>
        <p:spPr>
          <a:xfrm flipV="1" rot="1521178">
            <a:off x="5006451" y="2534659"/>
            <a:ext cx="723811" cy="4704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469"/>
                </a:moveTo>
                <a:cubicBezTo>
                  <a:pt x="7888" y="21554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856"/>
                  <a:pt x="21600" y="19939"/>
                </a:cubicBezTo>
                <a:lnTo>
                  <a:pt x="21600" y="1575"/>
                </a:lnTo>
                <a:lnTo>
                  <a:pt x="0" y="0"/>
                </a:lnTo>
                <a:lnTo>
                  <a:pt x="0" y="19938"/>
                </a:lnTo>
                <a:cubicBezTo>
                  <a:pt x="0" y="20627"/>
                  <a:pt x="2720" y="21217"/>
                  <a:pt x="6596" y="2146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8" name="Freeform: Shape 12"/>
          <p:cNvSpPr/>
          <p:nvPr/>
        </p:nvSpPr>
        <p:spPr>
          <a:xfrm flipV="1" rot="1521178">
            <a:off x="6051082" y="2534659"/>
            <a:ext cx="723812" cy="4704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469"/>
                </a:moveTo>
                <a:cubicBezTo>
                  <a:pt x="7888" y="21554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856"/>
                  <a:pt x="21600" y="19939"/>
                </a:cubicBezTo>
                <a:lnTo>
                  <a:pt x="21600" y="1575"/>
                </a:lnTo>
                <a:lnTo>
                  <a:pt x="0" y="0"/>
                </a:lnTo>
                <a:lnTo>
                  <a:pt x="0" y="19938"/>
                </a:lnTo>
                <a:cubicBezTo>
                  <a:pt x="0" y="20627"/>
                  <a:pt x="2720" y="21217"/>
                  <a:pt x="6596" y="2146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9" name="Rectangle: Rounded Corners 4"/>
          <p:cNvSpPr/>
          <p:nvPr/>
        </p:nvSpPr>
        <p:spPr>
          <a:xfrm flipV="1" rot="1521178">
            <a:off x="7350159" y="2575999"/>
            <a:ext cx="723810" cy="38463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0" name="Rectangle: Rounded Corners 5"/>
          <p:cNvSpPr/>
          <p:nvPr/>
        </p:nvSpPr>
        <p:spPr>
          <a:xfrm flipV="1" rot="1521178">
            <a:off x="8394792" y="2575999"/>
            <a:ext cx="723810" cy="384637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1" name="TextBox 7"/>
          <p:cNvSpPr txBox="1"/>
          <p:nvPr/>
        </p:nvSpPr>
        <p:spPr>
          <a:xfrm>
            <a:off x="3795026" y="1425652"/>
            <a:ext cx="6924971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54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PORTIFÓLIO</a:t>
            </a:r>
            <a:r>
              <a:rPr b="0"/>
              <a:t> SLIDES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Box 9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4" name="Picture Placeholder 2" descr="Picture Placeholder 2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511"/>
                </a:lnTo>
                <a:lnTo>
                  <a:pt x="3165" y="18421"/>
                </a:lnTo>
                <a:cubicBezTo>
                  <a:pt x="3644" y="19618"/>
                  <a:pt x="4853" y="20129"/>
                  <a:pt x="5864" y="19561"/>
                </a:cubicBezTo>
                <a:cubicBezTo>
                  <a:pt x="6496" y="19207"/>
                  <a:pt x="6901" y="18515"/>
                  <a:pt x="7000" y="17754"/>
                </a:cubicBezTo>
                <a:lnTo>
                  <a:pt x="7020" y="17329"/>
                </a:lnTo>
                <a:lnTo>
                  <a:pt x="7456" y="18421"/>
                </a:lnTo>
                <a:cubicBezTo>
                  <a:pt x="7935" y="19618"/>
                  <a:pt x="9143" y="20129"/>
                  <a:pt x="10154" y="19561"/>
                </a:cubicBezTo>
                <a:cubicBezTo>
                  <a:pt x="10786" y="19207"/>
                  <a:pt x="11192" y="18515"/>
                  <a:pt x="11290" y="17754"/>
                </a:cubicBezTo>
                <a:lnTo>
                  <a:pt x="11305" y="17439"/>
                </a:lnTo>
                <a:lnTo>
                  <a:pt x="12970" y="21600"/>
                </a:lnTo>
                <a:lnTo>
                  <a:pt x="21600" y="21600"/>
                </a:lnTo>
                <a:lnTo>
                  <a:pt x="12955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55" name="Freeform: Shape 8"/>
          <p:cNvSpPr/>
          <p:nvPr/>
        </p:nvSpPr>
        <p:spPr>
          <a:xfrm flipH="1" flipV="1" rot="20078822">
            <a:off x="3787780" y="-828835"/>
            <a:ext cx="1523203" cy="10439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0107"/>
                </a:lnTo>
                <a:lnTo>
                  <a:pt x="0" y="1576"/>
                </a:lnTo>
                <a:cubicBezTo>
                  <a:pt x="0" y="706"/>
                  <a:pt x="4835" y="0"/>
                  <a:pt x="10800" y="0"/>
                </a:cubicBezTo>
                <a:cubicBezTo>
                  <a:pt x="16765" y="0"/>
                  <a:pt x="21600" y="706"/>
                  <a:pt x="21600" y="157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6" name="Freeform: Shape 12"/>
          <p:cNvSpPr/>
          <p:nvPr/>
        </p:nvSpPr>
        <p:spPr>
          <a:xfrm flipH="1" flipV="1" rot="20078822">
            <a:off x="38995" y="-29960"/>
            <a:ext cx="1523203" cy="6556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36" y="21600"/>
                </a:moveTo>
                <a:lnTo>
                  <a:pt x="0" y="21453"/>
                </a:lnTo>
                <a:lnTo>
                  <a:pt x="0" y="2509"/>
                </a:lnTo>
                <a:cubicBezTo>
                  <a:pt x="0" y="1123"/>
                  <a:pt x="4835" y="0"/>
                  <a:pt x="10800" y="0"/>
                </a:cubicBezTo>
                <a:cubicBezTo>
                  <a:pt x="16765" y="0"/>
                  <a:pt x="21600" y="1123"/>
                  <a:pt x="21600" y="2509"/>
                </a:cubicBezTo>
                <a:lnTo>
                  <a:pt x="21600" y="1166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7" name="TextBox 17"/>
          <p:cNvSpPr txBox="1"/>
          <p:nvPr/>
        </p:nvSpPr>
        <p:spPr>
          <a:xfrm>
            <a:off x="7170890" y="1410909"/>
            <a:ext cx="3478497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PORTIFÓLIO</a:t>
            </a:r>
          </a:p>
        </p:txBody>
      </p:sp>
      <p:sp>
        <p:nvSpPr>
          <p:cNvPr id="358" name="Rectangle 18"/>
          <p:cNvSpPr txBox="1"/>
          <p:nvPr/>
        </p:nvSpPr>
        <p:spPr>
          <a:xfrm>
            <a:off x="7188936" y="2950884"/>
            <a:ext cx="4092501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Lorem Ipsum comes from section Contrary to popular belief, Lorem Ipsum is not simply random text. It has roots in a piece of classical Latin literature from 45 BC, making it over 2000 years old.</a:t>
            </a:r>
          </a:p>
        </p:txBody>
      </p:sp>
      <p:sp>
        <p:nvSpPr>
          <p:cNvPr id="359" name="TextBox 19"/>
          <p:cNvSpPr txBox="1"/>
          <p:nvPr/>
        </p:nvSpPr>
        <p:spPr>
          <a:xfrm>
            <a:off x="7170890" y="2645750"/>
            <a:ext cx="124725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Example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Box 9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2" name="Picture Placeholder 2" descr="Picture Placeholder 2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028" y="0"/>
                </a:moveTo>
                <a:lnTo>
                  <a:pt x="11229" y="4524"/>
                </a:lnTo>
                <a:lnTo>
                  <a:pt x="11215" y="4209"/>
                </a:lnTo>
                <a:cubicBezTo>
                  <a:pt x="11117" y="3448"/>
                  <a:pt x="10714" y="2756"/>
                  <a:pt x="10086" y="2401"/>
                </a:cubicBezTo>
                <a:cubicBezTo>
                  <a:pt x="9082" y="1834"/>
                  <a:pt x="7882" y="2345"/>
                  <a:pt x="7406" y="3542"/>
                </a:cubicBezTo>
                <a:lnTo>
                  <a:pt x="6973" y="4634"/>
                </a:lnTo>
                <a:lnTo>
                  <a:pt x="6953" y="4209"/>
                </a:lnTo>
                <a:cubicBezTo>
                  <a:pt x="6855" y="3448"/>
                  <a:pt x="6452" y="2756"/>
                  <a:pt x="5824" y="2401"/>
                </a:cubicBezTo>
                <a:cubicBezTo>
                  <a:pt x="4820" y="1834"/>
                  <a:pt x="3620" y="2345"/>
                  <a:pt x="3144" y="3542"/>
                </a:cubicBezTo>
                <a:lnTo>
                  <a:pt x="0" y="11451"/>
                </a:lnTo>
                <a:lnTo>
                  <a:pt x="0" y="21600"/>
                </a:lnTo>
                <a:lnTo>
                  <a:pt x="13013" y="21600"/>
                </a:lnTo>
                <a:lnTo>
                  <a:pt x="21600" y="0"/>
                </a:lnTo>
                <a:lnTo>
                  <a:pt x="13028" y="0"/>
                </a:lnTo>
                <a:close/>
              </a:path>
            </a:pathLst>
          </a:custGeom>
        </p:spPr>
      </p:pic>
      <p:sp>
        <p:nvSpPr>
          <p:cNvPr id="363" name="Freeform: Shape 12"/>
          <p:cNvSpPr/>
          <p:nvPr/>
        </p:nvSpPr>
        <p:spPr>
          <a:xfrm flipH="1" rot="1521178">
            <a:off x="4945114" y="-726324"/>
            <a:ext cx="1523203" cy="8310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76"/>
                </a:moveTo>
                <a:lnTo>
                  <a:pt x="0" y="0"/>
                </a:lnTo>
                <a:lnTo>
                  <a:pt x="0" y="19724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4" name="Freeform: Shape 13"/>
          <p:cNvSpPr/>
          <p:nvPr/>
        </p:nvSpPr>
        <p:spPr>
          <a:xfrm flipH="1" rot="1521178">
            <a:off x="1534295" y="420301"/>
            <a:ext cx="1523203" cy="7106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004" y="182"/>
                </a:moveTo>
                <a:cubicBezTo>
                  <a:pt x="13712" y="65"/>
                  <a:pt x="12291" y="0"/>
                  <a:pt x="10800" y="0"/>
                </a:cubicBezTo>
                <a:cubicBezTo>
                  <a:pt x="4835" y="0"/>
                  <a:pt x="0" y="1036"/>
                  <a:pt x="0" y="2315"/>
                </a:cubicBezTo>
                <a:lnTo>
                  <a:pt x="0" y="19406"/>
                </a:lnTo>
                <a:lnTo>
                  <a:pt x="21600" y="21600"/>
                </a:lnTo>
                <a:lnTo>
                  <a:pt x="21600" y="2315"/>
                </a:lnTo>
                <a:cubicBezTo>
                  <a:pt x="21600" y="1356"/>
                  <a:pt x="18880" y="533"/>
                  <a:pt x="15004" y="182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5" name="TextBox 17"/>
          <p:cNvSpPr txBox="1"/>
          <p:nvPr/>
        </p:nvSpPr>
        <p:spPr>
          <a:xfrm>
            <a:off x="7170890" y="2172909"/>
            <a:ext cx="3478497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PORTIFÓLIO</a:t>
            </a:r>
          </a:p>
        </p:txBody>
      </p:sp>
      <p:sp>
        <p:nvSpPr>
          <p:cNvPr id="366" name="Rectangle 18"/>
          <p:cNvSpPr txBox="1"/>
          <p:nvPr/>
        </p:nvSpPr>
        <p:spPr>
          <a:xfrm>
            <a:off x="7188936" y="3712884"/>
            <a:ext cx="4092501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Lorem Ipsum comes from section Contrary to popular belief, Lorem Ipsum is not simply random text. It has roots in a piece of classical Latin literature from 45 BC, making it over 2000 years old.</a:t>
            </a:r>
          </a:p>
        </p:txBody>
      </p:sp>
      <p:sp>
        <p:nvSpPr>
          <p:cNvPr id="367" name="TextBox 19"/>
          <p:cNvSpPr txBox="1"/>
          <p:nvPr/>
        </p:nvSpPr>
        <p:spPr>
          <a:xfrm>
            <a:off x="7170890" y="3407750"/>
            <a:ext cx="124725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Example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Box 9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0" name="TextBox 2"/>
          <p:cNvSpPr txBox="1"/>
          <p:nvPr/>
        </p:nvSpPr>
        <p:spPr>
          <a:xfrm>
            <a:off x="4886795" y="307628"/>
            <a:ext cx="2418418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GRÁFICO</a:t>
            </a:r>
          </a:p>
        </p:txBody>
      </p:sp>
      <p:sp>
        <p:nvSpPr>
          <p:cNvPr id="371" name="Rectangle 33"/>
          <p:cNvSpPr txBox="1"/>
          <p:nvPr/>
        </p:nvSpPr>
        <p:spPr>
          <a:xfrm>
            <a:off x="8116917" y="3374757"/>
            <a:ext cx="2278633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Lorem Ipsum comes from section Contrary to popular belief.</a:t>
            </a:r>
          </a:p>
        </p:txBody>
      </p:sp>
      <p:sp>
        <p:nvSpPr>
          <p:cNvPr id="372" name="TextBox 34"/>
          <p:cNvSpPr txBox="1"/>
          <p:nvPr/>
        </p:nvSpPr>
        <p:spPr>
          <a:xfrm>
            <a:off x="8927691" y="3036202"/>
            <a:ext cx="6570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Título</a:t>
            </a:r>
          </a:p>
        </p:txBody>
      </p:sp>
      <p:graphicFrame>
        <p:nvGraphicFramePr>
          <p:cNvPr id="373" name="Gráfico de Pizza 2D"/>
          <p:cNvGraphicFramePr/>
          <p:nvPr/>
        </p:nvGraphicFramePr>
        <p:xfrm>
          <a:off x="2806700" y="1536700"/>
          <a:ext cx="4368800" cy="43688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Box 9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6" name="TextBox 1"/>
          <p:cNvSpPr txBox="1"/>
          <p:nvPr/>
        </p:nvSpPr>
        <p:spPr>
          <a:xfrm>
            <a:off x="4298800" y="307628"/>
            <a:ext cx="3594408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INFORMATIVO</a:t>
            </a:r>
          </a:p>
        </p:txBody>
      </p:sp>
      <p:grpSp>
        <p:nvGrpSpPr>
          <p:cNvPr id="379" name="Group 2"/>
          <p:cNvGrpSpPr/>
          <p:nvPr/>
        </p:nvGrpSpPr>
        <p:grpSpPr>
          <a:xfrm>
            <a:off x="973406" y="2433136"/>
            <a:ext cx="2807369" cy="3081688"/>
            <a:chOff x="0" y="0"/>
            <a:chExt cx="2807367" cy="3081687"/>
          </a:xfrm>
        </p:grpSpPr>
        <p:sp>
          <p:nvSpPr>
            <p:cNvPr id="377" name="Oval 3"/>
            <p:cNvSpPr/>
            <p:nvPr/>
          </p:nvSpPr>
          <p:spPr>
            <a:xfrm>
              <a:off x="0" y="-1"/>
              <a:ext cx="2807368" cy="2807369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8" name="Oval 4"/>
            <p:cNvSpPr/>
            <p:nvPr/>
          </p:nvSpPr>
          <p:spPr>
            <a:xfrm>
              <a:off x="1083074" y="2445965"/>
              <a:ext cx="635722" cy="635722"/>
            </a:xfrm>
            <a:prstGeom prst="ellipse">
              <a:avLst/>
            </a:prstGeom>
            <a:solidFill>
              <a:srgbClr val="C36D0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82" name="Group 5"/>
          <p:cNvGrpSpPr/>
          <p:nvPr/>
        </p:nvGrpSpPr>
        <p:grpSpPr>
          <a:xfrm>
            <a:off x="3472348" y="1779391"/>
            <a:ext cx="2807369" cy="3081689"/>
            <a:chOff x="0" y="0"/>
            <a:chExt cx="2807367" cy="3081687"/>
          </a:xfrm>
        </p:grpSpPr>
        <p:sp>
          <p:nvSpPr>
            <p:cNvPr id="380" name="Oval 6"/>
            <p:cNvSpPr/>
            <p:nvPr/>
          </p:nvSpPr>
          <p:spPr>
            <a:xfrm>
              <a:off x="0" y="-1"/>
              <a:ext cx="2807368" cy="2807369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1" name="Oval 7"/>
            <p:cNvSpPr/>
            <p:nvPr/>
          </p:nvSpPr>
          <p:spPr>
            <a:xfrm>
              <a:off x="1083074" y="2445965"/>
              <a:ext cx="635722" cy="635722"/>
            </a:xfrm>
            <a:prstGeom prst="ellipse">
              <a:avLst/>
            </a:prstGeom>
            <a:solidFill>
              <a:srgbClr val="AD541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85" name="Group 8"/>
          <p:cNvGrpSpPr/>
          <p:nvPr/>
        </p:nvGrpSpPr>
        <p:grpSpPr>
          <a:xfrm>
            <a:off x="5971290" y="2433136"/>
            <a:ext cx="2807369" cy="3081688"/>
            <a:chOff x="0" y="0"/>
            <a:chExt cx="2807367" cy="3081687"/>
          </a:xfrm>
        </p:grpSpPr>
        <p:sp>
          <p:nvSpPr>
            <p:cNvPr id="383" name="Oval 9"/>
            <p:cNvSpPr/>
            <p:nvPr/>
          </p:nvSpPr>
          <p:spPr>
            <a:xfrm>
              <a:off x="0" y="-1"/>
              <a:ext cx="2807368" cy="2807369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4" name="Oval 10"/>
            <p:cNvSpPr/>
            <p:nvPr/>
          </p:nvSpPr>
          <p:spPr>
            <a:xfrm>
              <a:off x="1083074" y="2445965"/>
              <a:ext cx="635722" cy="635722"/>
            </a:xfrm>
            <a:prstGeom prst="ellipse">
              <a:avLst/>
            </a:prstGeom>
            <a:solidFill>
              <a:srgbClr val="A13C1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88" name="Group 11"/>
          <p:cNvGrpSpPr/>
          <p:nvPr/>
        </p:nvGrpSpPr>
        <p:grpSpPr>
          <a:xfrm>
            <a:off x="8470231" y="1779391"/>
            <a:ext cx="2807369" cy="3081689"/>
            <a:chOff x="0" y="0"/>
            <a:chExt cx="2807367" cy="3081687"/>
          </a:xfrm>
        </p:grpSpPr>
        <p:sp>
          <p:nvSpPr>
            <p:cNvPr id="386" name="Oval 12"/>
            <p:cNvSpPr/>
            <p:nvPr/>
          </p:nvSpPr>
          <p:spPr>
            <a:xfrm>
              <a:off x="0" y="-1"/>
              <a:ext cx="2807368" cy="2807369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7" name="Oval 13"/>
            <p:cNvSpPr/>
            <p:nvPr/>
          </p:nvSpPr>
          <p:spPr>
            <a:xfrm>
              <a:off x="1083074" y="2445965"/>
              <a:ext cx="635722" cy="635722"/>
            </a:xfrm>
            <a:prstGeom prst="ellipse">
              <a:avLst/>
            </a:prstGeom>
            <a:solidFill>
              <a:srgbClr val="95241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89" name="Freeform 29"/>
          <p:cNvSpPr/>
          <p:nvPr/>
        </p:nvSpPr>
        <p:spPr>
          <a:xfrm>
            <a:off x="9714548" y="4373229"/>
            <a:ext cx="313235" cy="364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631" y="2880"/>
                </a:moveTo>
                <a:cubicBezTo>
                  <a:pt x="11631" y="2880"/>
                  <a:pt x="11631" y="2880"/>
                  <a:pt x="11631" y="2880"/>
                </a:cubicBezTo>
                <a:cubicBezTo>
                  <a:pt x="11631" y="1440"/>
                  <a:pt x="11631" y="1440"/>
                  <a:pt x="11631" y="1440"/>
                </a:cubicBezTo>
                <a:cubicBezTo>
                  <a:pt x="14954" y="1440"/>
                  <a:pt x="14954" y="1440"/>
                  <a:pt x="14954" y="1440"/>
                </a:cubicBezTo>
                <a:cubicBezTo>
                  <a:pt x="15369" y="1440"/>
                  <a:pt x="15785" y="1080"/>
                  <a:pt x="15785" y="720"/>
                </a:cubicBezTo>
                <a:cubicBezTo>
                  <a:pt x="15785" y="360"/>
                  <a:pt x="15369" y="0"/>
                  <a:pt x="14954" y="0"/>
                </a:cubicBezTo>
                <a:cubicBezTo>
                  <a:pt x="6646" y="0"/>
                  <a:pt x="6646" y="0"/>
                  <a:pt x="6646" y="0"/>
                </a:cubicBezTo>
                <a:cubicBezTo>
                  <a:pt x="6231" y="0"/>
                  <a:pt x="5815" y="360"/>
                  <a:pt x="5815" y="720"/>
                </a:cubicBezTo>
                <a:cubicBezTo>
                  <a:pt x="5815" y="1080"/>
                  <a:pt x="6231" y="1440"/>
                  <a:pt x="6646" y="1440"/>
                </a:cubicBezTo>
                <a:cubicBezTo>
                  <a:pt x="9969" y="1440"/>
                  <a:pt x="9969" y="1440"/>
                  <a:pt x="9969" y="1440"/>
                </a:cubicBezTo>
                <a:cubicBezTo>
                  <a:pt x="9969" y="2880"/>
                  <a:pt x="9969" y="2880"/>
                  <a:pt x="9969" y="2880"/>
                </a:cubicBezTo>
                <a:cubicBezTo>
                  <a:pt x="9969" y="2880"/>
                  <a:pt x="9969" y="2880"/>
                  <a:pt x="9969" y="2880"/>
                </a:cubicBezTo>
                <a:cubicBezTo>
                  <a:pt x="4362" y="3240"/>
                  <a:pt x="0" y="7380"/>
                  <a:pt x="0" y="12240"/>
                </a:cubicBezTo>
                <a:cubicBezTo>
                  <a:pt x="0" y="17460"/>
                  <a:pt x="4777" y="21600"/>
                  <a:pt x="10800" y="21600"/>
                </a:cubicBezTo>
                <a:cubicBezTo>
                  <a:pt x="16823" y="21600"/>
                  <a:pt x="21600" y="17460"/>
                  <a:pt x="21600" y="12240"/>
                </a:cubicBezTo>
                <a:cubicBezTo>
                  <a:pt x="21600" y="7380"/>
                  <a:pt x="17238" y="3240"/>
                  <a:pt x="11631" y="2880"/>
                </a:cubicBezTo>
                <a:close/>
                <a:moveTo>
                  <a:pt x="10800" y="20160"/>
                </a:moveTo>
                <a:cubicBezTo>
                  <a:pt x="5815" y="20160"/>
                  <a:pt x="1662" y="16560"/>
                  <a:pt x="1662" y="12240"/>
                </a:cubicBezTo>
                <a:cubicBezTo>
                  <a:pt x="1662" y="7920"/>
                  <a:pt x="5815" y="4320"/>
                  <a:pt x="10800" y="4320"/>
                </a:cubicBezTo>
                <a:cubicBezTo>
                  <a:pt x="15785" y="4320"/>
                  <a:pt x="19938" y="7920"/>
                  <a:pt x="19938" y="12240"/>
                </a:cubicBezTo>
                <a:cubicBezTo>
                  <a:pt x="19938" y="16560"/>
                  <a:pt x="15785" y="20160"/>
                  <a:pt x="10800" y="20160"/>
                </a:cubicBezTo>
                <a:close/>
                <a:moveTo>
                  <a:pt x="11631" y="10260"/>
                </a:moveTo>
                <a:cubicBezTo>
                  <a:pt x="11631" y="6480"/>
                  <a:pt x="11631" y="6480"/>
                  <a:pt x="11631" y="6480"/>
                </a:cubicBezTo>
                <a:cubicBezTo>
                  <a:pt x="11631" y="6120"/>
                  <a:pt x="11215" y="5760"/>
                  <a:pt x="10800" y="5760"/>
                </a:cubicBezTo>
                <a:cubicBezTo>
                  <a:pt x="10385" y="5760"/>
                  <a:pt x="9969" y="6120"/>
                  <a:pt x="9969" y="6480"/>
                </a:cubicBezTo>
                <a:cubicBezTo>
                  <a:pt x="9969" y="10260"/>
                  <a:pt x="9969" y="10260"/>
                  <a:pt x="9969" y="10260"/>
                </a:cubicBezTo>
                <a:cubicBezTo>
                  <a:pt x="8931" y="10440"/>
                  <a:pt x="8308" y="11340"/>
                  <a:pt x="8308" y="12240"/>
                </a:cubicBezTo>
                <a:cubicBezTo>
                  <a:pt x="8308" y="13500"/>
                  <a:pt x="9346" y="14400"/>
                  <a:pt x="10800" y="14400"/>
                </a:cubicBezTo>
                <a:cubicBezTo>
                  <a:pt x="12254" y="14400"/>
                  <a:pt x="13292" y="13500"/>
                  <a:pt x="13292" y="12240"/>
                </a:cubicBezTo>
                <a:cubicBezTo>
                  <a:pt x="13292" y="11340"/>
                  <a:pt x="12669" y="10440"/>
                  <a:pt x="11631" y="1026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0" name="Freeform 32"/>
          <p:cNvSpPr/>
          <p:nvPr/>
        </p:nvSpPr>
        <p:spPr>
          <a:xfrm>
            <a:off x="7179319" y="5002783"/>
            <a:ext cx="385813" cy="388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50" y="3375"/>
                </a:moveTo>
                <a:cubicBezTo>
                  <a:pt x="1350" y="2194"/>
                  <a:pt x="2194" y="1350"/>
                  <a:pt x="3375" y="1350"/>
                </a:cubicBezTo>
                <a:cubicBezTo>
                  <a:pt x="4725" y="1350"/>
                  <a:pt x="4725" y="1350"/>
                  <a:pt x="4725" y="1350"/>
                </a:cubicBezTo>
                <a:cubicBezTo>
                  <a:pt x="4725" y="0"/>
                  <a:pt x="4725" y="0"/>
                  <a:pt x="4725" y="0"/>
                </a:cubicBezTo>
                <a:cubicBezTo>
                  <a:pt x="3375" y="0"/>
                  <a:pt x="3375" y="0"/>
                  <a:pt x="3375" y="0"/>
                </a:cubicBezTo>
                <a:cubicBezTo>
                  <a:pt x="1519" y="0"/>
                  <a:pt x="0" y="1519"/>
                  <a:pt x="0" y="3375"/>
                </a:cubicBezTo>
                <a:cubicBezTo>
                  <a:pt x="0" y="4725"/>
                  <a:pt x="0" y="4725"/>
                  <a:pt x="0" y="4725"/>
                </a:cubicBezTo>
                <a:cubicBezTo>
                  <a:pt x="1013" y="4725"/>
                  <a:pt x="1181" y="4725"/>
                  <a:pt x="1350" y="4725"/>
                </a:cubicBezTo>
                <a:lnTo>
                  <a:pt x="1350" y="3375"/>
                </a:lnTo>
                <a:close/>
                <a:moveTo>
                  <a:pt x="15525" y="10125"/>
                </a:moveTo>
                <a:cubicBezTo>
                  <a:pt x="11475" y="10125"/>
                  <a:pt x="11475" y="10125"/>
                  <a:pt x="11475" y="10125"/>
                </a:cubicBezTo>
                <a:cubicBezTo>
                  <a:pt x="11475" y="5400"/>
                  <a:pt x="11475" y="5400"/>
                  <a:pt x="11475" y="5400"/>
                </a:cubicBezTo>
                <a:cubicBezTo>
                  <a:pt x="11475" y="5063"/>
                  <a:pt x="11138" y="4725"/>
                  <a:pt x="10800" y="4725"/>
                </a:cubicBezTo>
                <a:cubicBezTo>
                  <a:pt x="10462" y="4725"/>
                  <a:pt x="10125" y="5063"/>
                  <a:pt x="10125" y="5400"/>
                </a:cubicBezTo>
                <a:cubicBezTo>
                  <a:pt x="10125" y="10800"/>
                  <a:pt x="10125" y="10800"/>
                  <a:pt x="10125" y="10800"/>
                </a:cubicBezTo>
                <a:cubicBezTo>
                  <a:pt x="10125" y="11138"/>
                  <a:pt x="10462" y="11475"/>
                  <a:pt x="10800" y="11475"/>
                </a:cubicBezTo>
                <a:cubicBezTo>
                  <a:pt x="15525" y="11475"/>
                  <a:pt x="15525" y="11475"/>
                  <a:pt x="15525" y="11475"/>
                </a:cubicBezTo>
                <a:cubicBezTo>
                  <a:pt x="15862" y="11475"/>
                  <a:pt x="16200" y="11138"/>
                  <a:pt x="16200" y="10800"/>
                </a:cubicBezTo>
                <a:cubicBezTo>
                  <a:pt x="16200" y="10463"/>
                  <a:pt x="15862" y="10125"/>
                  <a:pt x="15525" y="10125"/>
                </a:cubicBezTo>
                <a:close/>
                <a:moveTo>
                  <a:pt x="20250" y="10800"/>
                </a:moveTo>
                <a:cubicBezTo>
                  <a:pt x="20250" y="5569"/>
                  <a:pt x="16031" y="1350"/>
                  <a:pt x="10800" y="1350"/>
                </a:cubicBezTo>
                <a:cubicBezTo>
                  <a:pt x="5569" y="1350"/>
                  <a:pt x="1350" y="5569"/>
                  <a:pt x="1350" y="10800"/>
                </a:cubicBezTo>
                <a:cubicBezTo>
                  <a:pt x="1350" y="14344"/>
                  <a:pt x="3375" y="17550"/>
                  <a:pt x="6244" y="19069"/>
                </a:cubicBezTo>
                <a:cubicBezTo>
                  <a:pt x="4050" y="21600"/>
                  <a:pt x="4050" y="21600"/>
                  <a:pt x="4050" y="21600"/>
                </a:cubicBezTo>
                <a:cubicBezTo>
                  <a:pt x="6075" y="21600"/>
                  <a:pt x="6075" y="21600"/>
                  <a:pt x="6075" y="21600"/>
                </a:cubicBezTo>
                <a:cubicBezTo>
                  <a:pt x="7931" y="19744"/>
                  <a:pt x="7931" y="19744"/>
                  <a:pt x="7931" y="19744"/>
                </a:cubicBezTo>
                <a:cubicBezTo>
                  <a:pt x="8775" y="20081"/>
                  <a:pt x="9787" y="20250"/>
                  <a:pt x="10800" y="20250"/>
                </a:cubicBezTo>
                <a:cubicBezTo>
                  <a:pt x="11813" y="20250"/>
                  <a:pt x="12825" y="20081"/>
                  <a:pt x="13669" y="19744"/>
                </a:cubicBezTo>
                <a:cubicBezTo>
                  <a:pt x="15525" y="21600"/>
                  <a:pt x="15525" y="21600"/>
                  <a:pt x="15525" y="21600"/>
                </a:cubicBezTo>
                <a:cubicBezTo>
                  <a:pt x="17550" y="21600"/>
                  <a:pt x="17550" y="21600"/>
                  <a:pt x="17550" y="21600"/>
                </a:cubicBezTo>
                <a:cubicBezTo>
                  <a:pt x="15356" y="19069"/>
                  <a:pt x="15356" y="19069"/>
                  <a:pt x="15356" y="19069"/>
                </a:cubicBezTo>
                <a:cubicBezTo>
                  <a:pt x="18225" y="17550"/>
                  <a:pt x="20250" y="14344"/>
                  <a:pt x="20250" y="10800"/>
                </a:cubicBezTo>
                <a:close/>
                <a:moveTo>
                  <a:pt x="10800" y="18900"/>
                </a:moveTo>
                <a:cubicBezTo>
                  <a:pt x="6244" y="18900"/>
                  <a:pt x="2700" y="15356"/>
                  <a:pt x="2700" y="10800"/>
                </a:cubicBezTo>
                <a:cubicBezTo>
                  <a:pt x="2700" y="6244"/>
                  <a:pt x="6244" y="2700"/>
                  <a:pt x="10800" y="2700"/>
                </a:cubicBezTo>
                <a:cubicBezTo>
                  <a:pt x="15356" y="2700"/>
                  <a:pt x="18900" y="6244"/>
                  <a:pt x="18900" y="10800"/>
                </a:cubicBezTo>
                <a:cubicBezTo>
                  <a:pt x="18900" y="15356"/>
                  <a:pt x="15356" y="18900"/>
                  <a:pt x="10800" y="18900"/>
                </a:cubicBezTo>
                <a:close/>
                <a:moveTo>
                  <a:pt x="18225" y="0"/>
                </a:moveTo>
                <a:cubicBezTo>
                  <a:pt x="16875" y="0"/>
                  <a:pt x="16875" y="0"/>
                  <a:pt x="16875" y="0"/>
                </a:cubicBezTo>
                <a:cubicBezTo>
                  <a:pt x="16875" y="1350"/>
                  <a:pt x="16875" y="1350"/>
                  <a:pt x="16875" y="1350"/>
                </a:cubicBezTo>
                <a:cubicBezTo>
                  <a:pt x="18225" y="1350"/>
                  <a:pt x="18225" y="1350"/>
                  <a:pt x="18225" y="1350"/>
                </a:cubicBezTo>
                <a:cubicBezTo>
                  <a:pt x="19406" y="1350"/>
                  <a:pt x="20250" y="2194"/>
                  <a:pt x="20250" y="3375"/>
                </a:cubicBezTo>
                <a:cubicBezTo>
                  <a:pt x="20250" y="4725"/>
                  <a:pt x="20250" y="4725"/>
                  <a:pt x="20250" y="4725"/>
                </a:cubicBezTo>
                <a:cubicBezTo>
                  <a:pt x="20419" y="4725"/>
                  <a:pt x="20587" y="4725"/>
                  <a:pt x="21600" y="4725"/>
                </a:cubicBezTo>
                <a:cubicBezTo>
                  <a:pt x="21600" y="3375"/>
                  <a:pt x="21600" y="3375"/>
                  <a:pt x="21600" y="3375"/>
                </a:cubicBezTo>
                <a:cubicBezTo>
                  <a:pt x="21600" y="1519"/>
                  <a:pt x="20081" y="0"/>
                  <a:pt x="18225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1" name="Freeform 37"/>
          <p:cNvSpPr/>
          <p:nvPr/>
        </p:nvSpPr>
        <p:spPr>
          <a:xfrm>
            <a:off x="4702273" y="4373229"/>
            <a:ext cx="360703" cy="364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6" h="21600" fill="norm" stroke="1" extrusionOk="0">
                <a:moveTo>
                  <a:pt x="10623" y="7200"/>
                </a:moveTo>
                <a:cubicBezTo>
                  <a:pt x="8675" y="7200"/>
                  <a:pt x="7082" y="8820"/>
                  <a:pt x="7082" y="10800"/>
                </a:cubicBezTo>
                <a:cubicBezTo>
                  <a:pt x="7082" y="12780"/>
                  <a:pt x="8675" y="14400"/>
                  <a:pt x="10623" y="14400"/>
                </a:cubicBezTo>
                <a:cubicBezTo>
                  <a:pt x="12571" y="14400"/>
                  <a:pt x="14164" y="12780"/>
                  <a:pt x="14164" y="10800"/>
                </a:cubicBezTo>
                <a:cubicBezTo>
                  <a:pt x="14164" y="8820"/>
                  <a:pt x="12571" y="7200"/>
                  <a:pt x="10623" y="7200"/>
                </a:cubicBezTo>
                <a:close/>
                <a:moveTo>
                  <a:pt x="10623" y="12960"/>
                </a:moveTo>
                <a:cubicBezTo>
                  <a:pt x="9384" y="12960"/>
                  <a:pt x="8498" y="12060"/>
                  <a:pt x="8498" y="10800"/>
                </a:cubicBezTo>
                <a:cubicBezTo>
                  <a:pt x="8498" y="9540"/>
                  <a:pt x="9384" y="8640"/>
                  <a:pt x="10623" y="8640"/>
                </a:cubicBezTo>
                <a:cubicBezTo>
                  <a:pt x="11862" y="8640"/>
                  <a:pt x="12748" y="9540"/>
                  <a:pt x="12748" y="10800"/>
                </a:cubicBezTo>
                <a:cubicBezTo>
                  <a:pt x="12748" y="12060"/>
                  <a:pt x="11862" y="12960"/>
                  <a:pt x="10623" y="12960"/>
                </a:cubicBezTo>
                <a:close/>
                <a:moveTo>
                  <a:pt x="20538" y="13320"/>
                </a:moveTo>
                <a:cubicBezTo>
                  <a:pt x="18944" y="12420"/>
                  <a:pt x="18944" y="12420"/>
                  <a:pt x="18944" y="12420"/>
                </a:cubicBezTo>
                <a:cubicBezTo>
                  <a:pt x="18944" y="11880"/>
                  <a:pt x="19121" y="11340"/>
                  <a:pt x="19121" y="10800"/>
                </a:cubicBezTo>
                <a:cubicBezTo>
                  <a:pt x="19121" y="10260"/>
                  <a:pt x="18944" y="9720"/>
                  <a:pt x="18944" y="9180"/>
                </a:cubicBezTo>
                <a:cubicBezTo>
                  <a:pt x="20538" y="8280"/>
                  <a:pt x="20538" y="8280"/>
                  <a:pt x="20538" y="8280"/>
                </a:cubicBezTo>
                <a:cubicBezTo>
                  <a:pt x="21246" y="7920"/>
                  <a:pt x="21423" y="7020"/>
                  <a:pt x="21069" y="6300"/>
                </a:cubicBezTo>
                <a:cubicBezTo>
                  <a:pt x="19653" y="3780"/>
                  <a:pt x="19653" y="3780"/>
                  <a:pt x="19653" y="3780"/>
                </a:cubicBezTo>
                <a:cubicBezTo>
                  <a:pt x="19298" y="3060"/>
                  <a:pt x="18413" y="2880"/>
                  <a:pt x="17705" y="3240"/>
                </a:cubicBezTo>
                <a:cubicBezTo>
                  <a:pt x="16112" y="4320"/>
                  <a:pt x="16112" y="4320"/>
                  <a:pt x="16112" y="4320"/>
                </a:cubicBezTo>
                <a:cubicBezTo>
                  <a:pt x="15226" y="3600"/>
                  <a:pt x="14341" y="3060"/>
                  <a:pt x="13456" y="2700"/>
                </a:cubicBezTo>
                <a:cubicBezTo>
                  <a:pt x="13456" y="1440"/>
                  <a:pt x="13456" y="1440"/>
                  <a:pt x="13456" y="1440"/>
                </a:cubicBezTo>
                <a:cubicBezTo>
                  <a:pt x="13456" y="720"/>
                  <a:pt x="12748" y="0"/>
                  <a:pt x="12039" y="0"/>
                </a:cubicBezTo>
                <a:cubicBezTo>
                  <a:pt x="9207" y="0"/>
                  <a:pt x="9207" y="0"/>
                  <a:pt x="9207" y="0"/>
                </a:cubicBezTo>
                <a:cubicBezTo>
                  <a:pt x="8498" y="0"/>
                  <a:pt x="7790" y="720"/>
                  <a:pt x="7790" y="1440"/>
                </a:cubicBezTo>
                <a:cubicBezTo>
                  <a:pt x="7790" y="2700"/>
                  <a:pt x="7790" y="2700"/>
                  <a:pt x="7790" y="2700"/>
                </a:cubicBezTo>
                <a:cubicBezTo>
                  <a:pt x="6905" y="3060"/>
                  <a:pt x="6020" y="3600"/>
                  <a:pt x="5134" y="4320"/>
                </a:cubicBezTo>
                <a:cubicBezTo>
                  <a:pt x="3541" y="3240"/>
                  <a:pt x="3541" y="3240"/>
                  <a:pt x="3541" y="3240"/>
                </a:cubicBezTo>
                <a:cubicBezTo>
                  <a:pt x="2833" y="2880"/>
                  <a:pt x="1948" y="3060"/>
                  <a:pt x="1593" y="3780"/>
                </a:cubicBezTo>
                <a:cubicBezTo>
                  <a:pt x="177" y="6300"/>
                  <a:pt x="177" y="6300"/>
                  <a:pt x="177" y="6300"/>
                </a:cubicBezTo>
                <a:cubicBezTo>
                  <a:pt x="-177" y="7020"/>
                  <a:pt x="0" y="7920"/>
                  <a:pt x="708" y="8280"/>
                </a:cubicBezTo>
                <a:cubicBezTo>
                  <a:pt x="2302" y="9180"/>
                  <a:pt x="2302" y="9180"/>
                  <a:pt x="2302" y="9180"/>
                </a:cubicBezTo>
                <a:cubicBezTo>
                  <a:pt x="2302" y="9720"/>
                  <a:pt x="2125" y="10260"/>
                  <a:pt x="2125" y="10800"/>
                </a:cubicBezTo>
                <a:cubicBezTo>
                  <a:pt x="2125" y="11340"/>
                  <a:pt x="2302" y="11880"/>
                  <a:pt x="2302" y="12420"/>
                </a:cubicBezTo>
                <a:cubicBezTo>
                  <a:pt x="708" y="13320"/>
                  <a:pt x="708" y="13320"/>
                  <a:pt x="708" y="13320"/>
                </a:cubicBezTo>
                <a:cubicBezTo>
                  <a:pt x="0" y="13680"/>
                  <a:pt x="-177" y="14580"/>
                  <a:pt x="177" y="15300"/>
                </a:cubicBezTo>
                <a:cubicBezTo>
                  <a:pt x="1593" y="17820"/>
                  <a:pt x="1593" y="17820"/>
                  <a:pt x="1593" y="17820"/>
                </a:cubicBezTo>
                <a:cubicBezTo>
                  <a:pt x="1948" y="18540"/>
                  <a:pt x="2833" y="18720"/>
                  <a:pt x="3541" y="18360"/>
                </a:cubicBezTo>
                <a:cubicBezTo>
                  <a:pt x="5134" y="17280"/>
                  <a:pt x="5134" y="17280"/>
                  <a:pt x="5134" y="17280"/>
                </a:cubicBezTo>
                <a:cubicBezTo>
                  <a:pt x="6020" y="18000"/>
                  <a:pt x="6905" y="18540"/>
                  <a:pt x="7790" y="18900"/>
                </a:cubicBezTo>
                <a:cubicBezTo>
                  <a:pt x="7790" y="20160"/>
                  <a:pt x="7790" y="20160"/>
                  <a:pt x="7790" y="20160"/>
                </a:cubicBezTo>
                <a:cubicBezTo>
                  <a:pt x="7790" y="20880"/>
                  <a:pt x="8498" y="21600"/>
                  <a:pt x="9207" y="21600"/>
                </a:cubicBezTo>
                <a:cubicBezTo>
                  <a:pt x="12039" y="21600"/>
                  <a:pt x="12039" y="21600"/>
                  <a:pt x="12039" y="21600"/>
                </a:cubicBezTo>
                <a:cubicBezTo>
                  <a:pt x="12748" y="21600"/>
                  <a:pt x="13456" y="20880"/>
                  <a:pt x="13456" y="20160"/>
                </a:cubicBezTo>
                <a:cubicBezTo>
                  <a:pt x="13456" y="18900"/>
                  <a:pt x="13456" y="18900"/>
                  <a:pt x="13456" y="18900"/>
                </a:cubicBezTo>
                <a:cubicBezTo>
                  <a:pt x="14341" y="18540"/>
                  <a:pt x="15226" y="18000"/>
                  <a:pt x="16112" y="17280"/>
                </a:cubicBezTo>
                <a:cubicBezTo>
                  <a:pt x="17705" y="18360"/>
                  <a:pt x="17705" y="18360"/>
                  <a:pt x="17705" y="18360"/>
                </a:cubicBezTo>
                <a:cubicBezTo>
                  <a:pt x="18413" y="18720"/>
                  <a:pt x="19298" y="18540"/>
                  <a:pt x="19653" y="17820"/>
                </a:cubicBezTo>
                <a:cubicBezTo>
                  <a:pt x="21069" y="15300"/>
                  <a:pt x="21069" y="15300"/>
                  <a:pt x="21069" y="15300"/>
                </a:cubicBezTo>
                <a:cubicBezTo>
                  <a:pt x="21423" y="14580"/>
                  <a:pt x="21246" y="13680"/>
                  <a:pt x="20538" y="13320"/>
                </a:cubicBezTo>
                <a:close/>
                <a:moveTo>
                  <a:pt x="19475" y="15300"/>
                </a:moveTo>
                <a:cubicBezTo>
                  <a:pt x="18767" y="16380"/>
                  <a:pt x="18767" y="16380"/>
                  <a:pt x="18767" y="16380"/>
                </a:cubicBezTo>
                <a:cubicBezTo>
                  <a:pt x="18590" y="16740"/>
                  <a:pt x="18236" y="16920"/>
                  <a:pt x="17882" y="16740"/>
                </a:cubicBezTo>
                <a:cubicBezTo>
                  <a:pt x="15934" y="15660"/>
                  <a:pt x="15934" y="15660"/>
                  <a:pt x="15934" y="15660"/>
                </a:cubicBezTo>
                <a:cubicBezTo>
                  <a:pt x="14872" y="16740"/>
                  <a:pt x="13633" y="17460"/>
                  <a:pt x="12039" y="17820"/>
                </a:cubicBezTo>
                <a:cubicBezTo>
                  <a:pt x="12039" y="19440"/>
                  <a:pt x="12039" y="19440"/>
                  <a:pt x="12039" y="19440"/>
                </a:cubicBezTo>
                <a:cubicBezTo>
                  <a:pt x="12039" y="19800"/>
                  <a:pt x="11685" y="20160"/>
                  <a:pt x="11331" y="20160"/>
                </a:cubicBezTo>
                <a:cubicBezTo>
                  <a:pt x="9915" y="20160"/>
                  <a:pt x="9915" y="20160"/>
                  <a:pt x="9915" y="20160"/>
                </a:cubicBezTo>
                <a:cubicBezTo>
                  <a:pt x="9561" y="20160"/>
                  <a:pt x="9207" y="19800"/>
                  <a:pt x="9207" y="19440"/>
                </a:cubicBezTo>
                <a:cubicBezTo>
                  <a:pt x="9207" y="17820"/>
                  <a:pt x="9207" y="17820"/>
                  <a:pt x="9207" y="17820"/>
                </a:cubicBezTo>
                <a:cubicBezTo>
                  <a:pt x="7613" y="17460"/>
                  <a:pt x="6374" y="16740"/>
                  <a:pt x="5312" y="15660"/>
                </a:cubicBezTo>
                <a:cubicBezTo>
                  <a:pt x="3364" y="16740"/>
                  <a:pt x="3364" y="16740"/>
                  <a:pt x="3364" y="16740"/>
                </a:cubicBezTo>
                <a:cubicBezTo>
                  <a:pt x="3010" y="16920"/>
                  <a:pt x="2656" y="16740"/>
                  <a:pt x="2479" y="16380"/>
                </a:cubicBezTo>
                <a:cubicBezTo>
                  <a:pt x="1771" y="15300"/>
                  <a:pt x="1771" y="15300"/>
                  <a:pt x="1771" y="15300"/>
                </a:cubicBezTo>
                <a:cubicBezTo>
                  <a:pt x="1593" y="14940"/>
                  <a:pt x="1593" y="14400"/>
                  <a:pt x="1948" y="14220"/>
                </a:cubicBezTo>
                <a:cubicBezTo>
                  <a:pt x="3895" y="13140"/>
                  <a:pt x="3895" y="13140"/>
                  <a:pt x="3895" y="13140"/>
                </a:cubicBezTo>
                <a:cubicBezTo>
                  <a:pt x="3718" y="12420"/>
                  <a:pt x="3541" y="11520"/>
                  <a:pt x="3541" y="10800"/>
                </a:cubicBezTo>
                <a:cubicBezTo>
                  <a:pt x="3541" y="10080"/>
                  <a:pt x="3718" y="9180"/>
                  <a:pt x="3895" y="8460"/>
                </a:cubicBezTo>
                <a:cubicBezTo>
                  <a:pt x="1948" y="7380"/>
                  <a:pt x="1948" y="7380"/>
                  <a:pt x="1948" y="7380"/>
                </a:cubicBezTo>
                <a:cubicBezTo>
                  <a:pt x="1593" y="7200"/>
                  <a:pt x="1593" y="6660"/>
                  <a:pt x="1771" y="6300"/>
                </a:cubicBezTo>
                <a:cubicBezTo>
                  <a:pt x="2479" y="5220"/>
                  <a:pt x="2479" y="5220"/>
                  <a:pt x="2479" y="5220"/>
                </a:cubicBezTo>
                <a:cubicBezTo>
                  <a:pt x="2656" y="4860"/>
                  <a:pt x="3010" y="4680"/>
                  <a:pt x="3364" y="4860"/>
                </a:cubicBezTo>
                <a:cubicBezTo>
                  <a:pt x="5312" y="5940"/>
                  <a:pt x="5312" y="5940"/>
                  <a:pt x="5312" y="5940"/>
                </a:cubicBezTo>
                <a:cubicBezTo>
                  <a:pt x="6374" y="4860"/>
                  <a:pt x="7613" y="4140"/>
                  <a:pt x="9207" y="3780"/>
                </a:cubicBezTo>
                <a:cubicBezTo>
                  <a:pt x="9207" y="2160"/>
                  <a:pt x="9207" y="2160"/>
                  <a:pt x="9207" y="2160"/>
                </a:cubicBezTo>
                <a:cubicBezTo>
                  <a:pt x="9207" y="1800"/>
                  <a:pt x="9561" y="1440"/>
                  <a:pt x="9915" y="1440"/>
                </a:cubicBezTo>
                <a:cubicBezTo>
                  <a:pt x="11331" y="1440"/>
                  <a:pt x="11331" y="1440"/>
                  <a:pt x="11331" y="1440"/>
                </a:cubicBezTo>
                <a:cubicBezTo>
                  <a:pt x="11685" y="1440"/>
                  <a:pt x="12039" y="1800"/>
                  <a:pt x="12039" y="2160"/>
                </a:cubicBezTo>
                <a:cubicBezTo>
                  <a:pt x="12039" y="3780"/>
                  <a:pt x="12039" y="3780"/>
                  <a:pt x="12039" y="3780"/>
                </a:cubicBezTo>
                <a:cubicBezTo>
                  <a:pt x="13633" y="4140"/>
                  <a:pt x="14872" y="4860"/>
                  <a:pt x="15934" y="5940"/>
                </a:cubicBezTo>
                <a:cubicBezTo>
                  <a:pt x="17882" y="4860"/>
                  <a:pt x="17882" y="4860"/>
                  <a:pt x="17882" y="4860"/>
                </a:cubicBezTo>
                <a:cubicBezTo>
                  <a:pt x="18236" y="4680"/>
                  <a:pt x="18590" y="4860"/>
                  <a:pt x="18767" y="5220"/>
                </a:cubicBezTo>
                <a:cubicBezTo>
                  <a:pt x="19475" y="6300"/>
                  <a:pt x="19475" y="6300"/>
                  <a:pt x="19475" y="6300"/>
                </a:cubicBezTo>
                <a:cubicBezTo>
                  <a:pt x="19653" y="6660"/>
                  <a:pt x="19653" y="7200"/>
                  <a:pt x="19298" y="7380"/>
                </a:cubicBezTo>
                <a:cubicBezTo>
                  <a:pt x="17351" y="8460"/>
                  <a:pt x="17351" y="8460"/>
                  <a:pt x="17351" y="8460"/>
                </a:cubicBezTo>
                <a:cubicBezTo>
                  <a:pt x="17528" y="9180"/>
                  <a:pt x="17705" y="10080"/>
                  <a:pt x="17705" y="10800"/>
                </a:cubicBezTo>
                <a:cubicBezTo>
                  <a:pt x="17705" y="11520"/>
                  <a:pt x="17528" y="12420"/>
                  <a:pt x="17351" y="13140"/>
                </a:cubicBezTo>
                <a:cubicBezTo>
                  <a:pt x="19298" y="14220"/>
                  <a:pt x="19298" y="14220"/>
                  <a:pt x="19298" y="14220"/>
                </a:cubicBezTo>
                <a:cubicBezTo>
                  <a:pt x="19653" y="14400"/>
                  <a:pt x="19653" y="14940"/>
                  <a:pt x="19475" y="153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2" name="Freeform 47"/>
          <p:cNvSpPr/>
          <p:nvPr/>
        </p:nvSpPr>
        <p:spPr>
          <a:xfrm>
            <a:off x="2251260" y="5002783"/>
            <a:ext cx="264849" cy="38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2825"/>
                </a:moveTo>
                <a:cubicBezTo>
                  <a:pt x="19636" y="12825"/>
                  <a:pt x="19636" y="12825"/>
                  <a:pt x="19636" y="12825"/>
                </a:cubicBezTo>
                <a:cubicBezTo>
                  <a:pt x="18655" y="15525"/>
                  <a:pt x="14973" y="17550"/>
                  <a:pt x="10800" y="17550"/>
                </a:cubicBezTo>
                <a:cubicBezTo>
                  <a:pt x="6627" y="17550"/>
                  <a:pt x="2945" y="15525"/>
                  <a:pt x="1964" y="12825"/>
                </a:cubicBezTo>
                <a:cubicBezTo>
                  <a:pt x="0" y="12825"/>
                  <a:pt x="0" y="12825"/>
                  <a:pt x="0" y="12825"/>
                </a:cubicBezTo>
                <a:cubicBezTo>
                  <a:pt x="982" y="16031"/>
                  <a:pt x="4909" y="18563"/>
                  <a:pt x="9818" y="18900"/>
                </a:cubicBezTo>
                <a:cubicBezTo>
                  <a:pt x="9818" y="20250"/>
                  <a:pt x="9818" y="20250"/>
                  <a:pt x="9818" y="20250"/>
                </a:cubicBezTo>
                <a:cubicBezTo>
                  <a:pt x="8836" y="20250"/>
                  <a:pt x="8836" y="20250"/>
                  <a:pt x="8836" y="20250"/>
                </a:cubicBezTo>
                <a:cubicBezTo>
                  <a:pt x="8345" y="20250"/>
                  <a:pt x="7855" y="20587"/>
                  <a:pt x="7855" y="20925"/>
                </a:cubicBezTo>
                <a:cubicBezTo>
                  <a:pt x="7855" y="21263"/>
                  <a:pt x="8345" y="21600"/>
                  <a:pt x="8836" y="21600"/>
                </a:cubicBezTo>
                <a:cubicBezTo>
                  <a:pt x="12764" y="21600"/>
                  <a:pt x="12764" y="21600"/>
                  <a:pt x="12764" y="21600"/>
                </a:cubicBezTo>
                <a:cubicBezTo>
                  <a:pt x="13255" y="21600"/>
                  <a:pt x="13745" y="21263"/>
                  <a:pt x="13745" y="20925"/>
                </a:cubicBezTo>
                <a:cubicBezTo>
                  <a:pt x="13745" y="20587"/>
                  <a:pt x="13255" y="20250"/>
                  <a:pt x="12764" y="20250"/>
                </a:cubicBezTo>
                <a:cubicBezTo>
                  <a:pt x="11782" y="20250"/>
                  <a:pt x="11782" y="20250"/>
                  <a:pt x="11782" y="20250"/>
                </a:cubicBezTo>
                <a:cubicBezTo>
                  <a:pt x="11782" y="18900"/>
                  <a:pt x="11782" y="18900"/>
                  <a:pt x="11782" y="18900"/>
                </a:cubicBezTo>
                <a:cubicBezTo>
                  <a:pt x="16691" y="18563"/>
                  <a:pt x="20618" y="16031"/>
                  <a:pt x="21600" y="12825"/>
                </a:cubicBezTo>
                <a:close/>
                <a:moveTo>
                  <a:pt x="10800" y="16200"/>
                </a:moveTo>
                <a:cubicBezTo>
                  <a:pt x="14482" y="16200"/>
                  <a:pt x="17673" y="14006"/>
                  <a:pt x="17673" y="11475"/>
                </a:cubicBezTo>
                <a:cubicBezTo>
                  <a:pt x="17673" y="4725"/>
                  <a:pt x="17673" y="4725"/>
                  <a:pt x="17673" y="4725"/>
                </a:cubicBezTo>
                <a:cubicBezTo>
                  <a:pt x="17673" y="2194"/>
                  <a:pt x="14482" y="0"/>
                  <a:pt x="10800" y="0"/>
                </a:cubicBezTo>
                <a:cubicBezTo>
                  <a:pt x="7118" y="0"/>
                  <a:pt x="3927" y="2194"/>
                  <a:pt x="3927" y="4725"/>
                </a:cubicBezTo>
                <a:cubicBezTo>
                  <a:pt x="3927" y="11475"/>
                  <a:pt x="3927" y="11475"/>
                  <a:pt x="3927" y="11475"/>
                </a:cubicBezTo>
                <a:cubicBezTo>
                  <a:pt x="3927" y="14006"/>
                  <a:pt x="7118" y="16200"/>
                  <a:pt x="10800" y="16200"/>
                </a:cubicBezTo>
                <a:close/>
                <a:moveTo>
                  <a:pt x="5891" y="4725"/>
                </a:moveTo>
                <a:cubicBezTo>
                  <a:pt x="5891" y="2869"/>
                  <a:pt x="8100" y="1350"/>
                  <a:pt x="10800" y="1350"/>
                </a:cubicBezTo>
                <a:cubicBezTo>
                  <a:pt x="13500" y="1350"/>
                  <a:pt x="15709" y="2869"/>
                  <a:pt x="15709" y="4725"/>
                </a:cubicBezTo>
                <a:cubicBezTo>
                  <a:pt x="15709" y="11475"/>
                  <a:pt x="15709" y="11475"/>
                  <a:pt x="15709" y="11475"/>
                </a:cubicBezTo>
                <a:cubicBezTo>
                  <a:pt x="15709" y="13331"/>
                  <a:pt x="13500" y="14850"/>
                  <a:pt x="10800" y="14850"/>
                </a:cubicBezTo>
                <a:cubicBezTo>
                  <a:pt x="8100" y="14850"/>
                  <a:pt x="5891" y="13331"/>
                  <a:pt x="5891" y="11475"/>
                </a:cubicBezTo>
                <a:lnTo>
                  <a:pt x="5891" y="47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3" name="Rectangle 19"/>
          <p:cNvSpPr txBox="1"/>
          <p:nvPr/>
        </p:nvSpPr>
        <p:spPr>
          <a:xfrm>
            <a:off x="1237775" y="3701174"/>
            <a:ext cx="2278633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Lorem Ipsum comes from section Contrary to popular belief.</a:t>
            </a:r>
          </a:p>
        </p:txBody>
      </p:sp>
      <p:sp>
        <p:nvSpPr>
          <p:cNvPr id="394" name="TextBox 20"/>
          <p:cNvSpPr txBox="1"/>
          <p:nvPr/>
        </p:nvSpPr>
        <p:spPr>
          <a:xfrm>
            <a:off x="2048548" y="3362619"/>
            <a:ext cx="6570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Título</a:t>
            </a:r>
          </a:p>
        </p:txBody>
      </p:sp>
      <p:sp>
        <p:nvSpPr>
          <p:cNvPr id="395" name="Rectangle 23"/>
          <p:cNvSpPr txBox="1"/>
          <p:nvPr/>
        </p:nvSpPr>
        <p:spPr>
          <a:xfrm>
            <a:off x="6232909" y="3701174"/>
            <a:ext cx="2278633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Lorem Ipsum comes from section Contrary to popular belief.</a:t>
            </a:r>
          </a:p>
        </p:txBody>
      </p:sp>
      <p:sp>
        <p:nvSpPr>
          <p:cNvPr id="396" name="TextBox 24"/>
          <p:cNvSpPr txBox="1"/>
          <p:nvPr/>
        </p:nvSpPr>
        <p:spPr>
          <a:xfrm>
            <a:off x="7043682" y="3362619"/>
            <a:ext cx="6570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Título</a:t>
            </a:r>
          </a:p>
        </p:txBody>
      </p:sp>
      <p:sp>
        <p:nvSpPr>
          <p:cNvPr id="397" name="Rectangle 26"/>
          <p:cNvSpPr txBox="1"/>
          <p:nvPr/>
        </p:nvSpPr>
        <p:spPr>
          <a:xfrm>
            <a:off x="3736716" y="3047428"/>
            <a:ext cx="2278633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Lorem Ipsum comes from section Contrary to popular belief.</a:t>
            </a:r>
          </a:p>
        </p:txBody>
      </p:sp>
      <p:sp>
        <p:nvSpPr>
          <p:cNvPr id="398" name="TextBox 27"/>
          <p:cNvSpPr txBox="1"/>
          <p:nvPr/>
        </p:nvSpPr>
        <p:spPr>
          <a:xfrm>
            <a:off x="4547489" y="2708874"/>
            <a:ext cx="6570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Título</a:t>
            </a:r>
          </a:p>
        </p:txBody>
      </p:sp>
      <p:sp>
        <p:nvSpPr>
          <p:cNvPr id="399" name="Rectangle 29"/>
          <p:cNvSpPr txBox="1"/>
          <p:nvPr/>
        </p:nvSpPr>
        <p:spPr>
          <a:xfrm>
            <a:off x="8731849" y="3047428"/>
            <a:ext cx="2278634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Lorem Ipsum comes from section Contrary to popular belief.</a:t>
            </a:r>
          </a:p>
        </p:txBody>
      </p:sp>
      <p:sp>
        <p:nvSpPr>
          <p:cNvPr id="400" name="TextBox 30"/>
          <p:cNvSpPr txBox="1"/>
          <p:nvPr/>
        </p:nvSpPr>
        <p:spPr>
          <a:xfrm>
            <a:off x="9542623" y="2708874"/>
            <a:ext cx="6570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Título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Box 9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3" name="TextBox 1"/>
          <p:cNvSpPr txBox="1"/>
          <p:nvPr/>
        </p:nvSpPr>
        <p:spPr>
          <a:xfrm>
            <a:off x="5309839" y="307628"/>
            <a:ext cx="157233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SLIDE</a:t>
            </a:r>
          </a:p>
        </p:txBody>
      </p:sp>
      <p:grpSp>
        <p:nvGrpSpPr>
          <p:cNvPr id="407" name="Group 2"/>
          <p:cNvGrpSpPr/>
          <p:nvPr/>
        </p:nvGrpSpPr>
        <p:grpSpPr>
          <a:xfrm>
            <a:off x="992370" y="4343942"/>
            <a:ext cx="2125057" cy="682087"/>
            <a:chOff x="0" y="0"/>
            <a:chExt cx="2125056" cy="682085"/>
          </a:xfrm>
        </p:grpSpPr>
        <p:sp>
          <p:nvSpPr>
            <p:cNvPr id="404" name="Flowchart: Data 3"/>
            <p:cNvSpPr/>
            <p:nvPr/>
          </p:nvSpPr>
          <p:spPr>
            <a:xfrm flipH="1">
              <a:off x="127443" y="7670"/>
              <a:ext cx="1997614" cy="40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5" name="Flowchart: Process 4"/>
            <p:cNvSpPr/>
            <p:nvPr/>
          </p:nvSpPr>
          <p:spPr>
            <a:xfrm flipH="1">
              <a:off x="526028" y="409338"/>
              <a:ext cx="1599029" cy="267287"/>
            </a:xfrm>
            <a:prstGeom prst="rect">
              <a:avLst/>
            </a:prstGeom>
            <a:solidFill>
              <a:srgbClr val="C36D0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6" name="Flowchart: Data 5"/>
            <p:cNvSpPr/>
            <p:nvPr/>
          </p:nvSpPr>
          <p:spPr>
            <a:xfrm flipH="1" rot="13576453">
              <a:off x="-49415" y="246433"/>
              <a:ext cx="762876" cy="189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566"/>
                  </a:moveTo>
                  <a:lnTo>
                    <a:pt x="4664" y="1529"/>
                  </a:lnTo>
                  <a:lnTo>
                    <a:pt x="21600" y="0"/>
                  </a:lnTo>
                  <a:lnTo>
                    <a:pt x="16025" y="21600"/>
                  </a:lnTo>
                  <a:lnTo>
                    <a:pt x="0" y="20566"/>
                  </a:lnTo>
                  <a:close/>
                </a:path>
              </a:pathLst>
            </a:custGeom>
            <a:solidFill>
              <a:srgbClr val="FABC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11" name="Group 6"/>
          <p:cNvGrpSpPr/>
          <p:nvPr/>
        </p:nvGrpSpPr>
        <p:grpSpPr>
          <a:xfrm>
            <a:off x="992370" y="3894209"/>
            <a:ext cx="2125057" cy="682087"/>
            <a:chOff x="0" y="0"/>
            <a:chExt cx="2125056" cy="682085"/>
          </a:xfrm>
        </p:grpSpPr>
        <p:sp>
          <p:nvSpPr>
            <p:cNvPr id="408" name="Flowchart: Data 7"/>
            <p:cNvSpPr/>
            <p:nvPr/>
          </p:nvSpPr>
          <p:spPr>
            <a:xfrm flipH="1">
              <a:off x="127443" y="7670"/>
              <a:ext cx="1997614" cy="40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9" name="Flowchart: Process 8"/>
            <p:cNvSpPr/>
            <p:nvPr/>
          </p:nvSpPr>
          <p:spPr>
            <a:xfrm flipH="1">
              <a:off x="526028" y="409338"/>
              <a:ext cx="1599029" cy="267287"/>
            </a:xfrm>
            <a:prstGeom prst="rect">
              <a:avLst/>
            </a:prstGeom>
            <a:solidFill>
              <a:srgbClr val="C36D0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0" name="Flowchart: Data 5"/>
            <p:cNvSpPr/>
            <p:nvPr/>
          </p:nvSpPr>
          <p:spPr>
            <a:xfrm flipH="1" rot="13576453">
              <a:off x="-49415" y="246433"/>
              <a:ext cx="762876" cy="189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566"/>
                  </a:moveTo>
                  <a:lnTo>
                    <a:pt x="4664" y="1529"/>
                  </a:lnTo>
                  <a:lnTo>
                    <a:pt x="21600" y="0"/>
                  </a:lnTo>
                  <a:lnTo>
                    <a:pt x="16025" y="21600"/>
                  </a:lnTo>
                  <a:lnTo>
                    <a:pt x="0" y="20566"/>
                  </a:lnTo>
                  <a:close/>
                </a:path>
              </a:pathLst>
            </a:custGeom>
            <a:solidFill>
              <a:srgbClr val="FABC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15" name="Group 10"/>
          <p:cNvGrpSpPr/>
          <p:nvPr/>
        </p:nvGrpSpPr>
        <p:grpSpPr>
          <a:xfrm>
            <a:off x="992370" y="3444476"/>
            <a:ext cx="2125057" cy="682087"/>
            <a:chOff x="0" y="0"/>
            <a:chExt cx="2125056" cy="682085"/>
          </a:xfrm>
        </p:grpSpPr>
        <p:sp>
          <p:nvSpPr>
            <p:cNvPr id="412" name="Flowchart: Data 11"/>
            <p:cNvSpPr/>
            <p:nvPr/>
          </p:nvSpPr>
          <p:spPr>
            <a:xfrm flipH="1">
              <a:off x="127443" y="7670"/>
              <a:ext cx="1997614" cy="40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3" name="Flowchart: Process 12"/>
            <p:cNvSpPr/>
            <p:nvPr/>
          </p:nvSpPr>
          <p:spPr>
            <a:xfrm flipH="1">
              <a:off x="526028" y="409338"/>
              <a:ext cx="1599029" cy="267287"/>
            </a:xfrm>
            <a:prstGeom prst="rect">
              <a:avLst/>
            </a:prstGeom>
            <a:solidFill>
              <a:srgbClr val="C36D0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4" name="Flowchart: Data 5"/>
            <p:cNvSpPr/>
            <p:nvPr/>
          </p:nvSpPr>
          <p:spPr>
            <a:xfrm flipH="1" rot="13576453">
              <a:off x="-49415" y="246433"/>
              <a:ext cx="762876" cy="189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566"/>
                  </a:moveTo>
                  <a:lnTo>
                    <a:pt x="4664" y="1529"/>
                  </a:lnTo>
                  <a:lnTo>
                    <a:pt x="21600" y="0"/>
                  </a:lnTo>
                  <a:lnTo>
                    <a:pt x="16025" y="21600"/>
                  </a:lnTo>
                  <a:lnTo>
                    <a:pt x="0" y="20566"/>
                  </a:lnTo>
                  <a:close/>
                </a:path>
              </a:pathLst>
            </a:custGeom>
            <a:solidFill>
              <a:srgbClr val="FABC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19" name="Group 14"/>
          <p:cNvGrpSpPr/>
          <p:nvPr/>
        </p:nvGrpSpPr>
        <p:grpSpPr>
          <a:xfrm>
            <a:off x="3608961" y="4343942"/>
            <a:ext cx="2125057" cy="682087"/>
            <a:chOff x="0" y="0"/>
            <a:chExt cx="2125056" cy="682085"/>
          </a:xfrm>
        </p:grpSpPr>
        <p:sp>
          <p:nvSpPr>
            <p:cNvPr id="416" name="Flowchart: Data 15"/>
            <p:cNvSpPr/>
            <p:nvPr/>
          </p:nvSpPr>
          <p:spPr>
            <a:xfrm flipH="1">
              <a:off x="127443" y="7670"/>
              <a:ext cx="1997614" cy="40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7" name="Flowchart: Process 16"/>
            <p:cNvSpPr/>
            <p:nvPr/>
          </p:nvSpPr>
          <p:spPr>
            <a:xfrm flipH="1">
              <a:off x="526028" y="409338"/>
              <a:ext cx="1599029" cy="267287"/>
            </a:xfrm>
            <a:prstGeom prst="rect">
              <a:avLst/>
            </a:prstGeom>
            <a:solidFill>
              <a:srgbClr val="AD541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8" name="Flowchart: Data 5"/>
            <p:cNvSpPr/>
            <p:nvPr/>
          </p:nvSpPr>
          <p:spPr>
            <a:xfrm flipH="1" rot="13576453">
              <a:off x="-49415" y="246433"/>
              <a:ext cx="762876" cy="189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566"/>
                  </a:moveTo>
                  <a:lnTo>
                    <a:pt x="4664" y="1529"/>
                  </a:lnTo>
                  <a:lnTo>
                    <a:pt x="21600" y="0"/>
                  </a:lnTo>
                  <a:lnTo>
                    <a:pt x="16025" y="21600"/>
                  </a:lnTo>
                  <a:lnTo>
                    <a:pt x="0" y="20566"/>
                  </a:lnTo>
                  <a:close/>
                </a:path>
              </a:pathLst>
            </a:custGeom>
            <a:solidFill>
              <a:srgbClr val="F0A9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23" name="Group 18"/>
          <p:cNvGrpSpPr/>
          <p:nvPr/>
        </p:nvGrpSpPr>
        <p:grpSpPr>
          <a:xfrm>
            <a:off x="3608961" y="3894209"/>
            <a:ext cx="2125057" cy="682087"/>
            <a:chOff x="0" y="0"/>
            <a:chExt cx="2125056" cy="682085"/>
          </a:xfrm>
        </p:grpSpPr>
        <p:sp>
          <p:nvSpPr>
            <p:cNvPr id="420" name="Flowchart: Data 19"/>
            <p:cNvSpPr/>
            <p:nvPr/>
          </p:nvSpPr>
          <p:spPr>
            <a:xfrm flipH="1">
              <a:off x="127443" y="7670"/>
              <a:ext cx="1997614" cy="40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1" name="Flowchart: Process 20"/>
            <p:cNvSpPr/>
            <p:nvPr/>
          </p:nvSpPr>
          <p:spPr>
            <a:xfrm flipH="1">
              <a:off x="526028" y="409338"/>
              <a:ext cx="1599029" cy="267287"/>
            </a:xfrm>
            <a:prstGeom prst="rect">
              <a:avLst/>
            </a:prstGeom>
            <a:solidFill>
              <a:srgbClr val="AD541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2" name="Flowchart: Data 5"/>
            <p:cNvSpPr/>
            <p:nvPr/>
          </p:nvSpPr>
          <p:spPr>
            <a:xfrm flipH="1" rot="13576453">
              <a:off x="-49415" y="246433"/>
              <a:ext cx="762876" cy="189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566"/>
                  </a:moveTo>
                  <a:lnTo>
                    <a:pt x="4664" y="1529"/>
                  </a:lnTo>
                  <a:lnTo>
                    <a:pt x="21600" y="0"/>
                  </a:lnTo>
                  <a:lnTo>
                    <a:pt x="16025" y="21600"/>
                  </a:lnTo>
                  <a:lnTo>
                    <a:pt x="0" y="20566"/>
                  </a:lnTo>
                  <a:close/>
                </a:path>
              </a:pathLst>
            </a:custGeom>
            <a:solidFill>
              <a:srgbClr val="F0A9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27" name="Group 22"/>
          <p:cNvGrpSpPr/>
          <p:nvPr/>
        </p:nvGrpSpPr>
        <p:grpSpPr>
          <a:xfrm>
            <a:off x="3608961" y="3444476"/>
            <a:ext cx="2125057" cy="682087"/>
            <a:chOff x="0" y="0"/>
            <a:chExt cx="2125056" cy="682085"/>
          </a:xfrm>
        </p:grpSpPr>
        <p:sp>
          <p:nvSpPr>
            <p:cNvPr id="424" name="Flowchart: Data 23"/>
            <p:cNvSpPr/>
            <p:nvPr/>
          </p:nvSpPr>
          <p:spPr>
            <a:xfrm flipH="1">
              <a:off x="127443" y="7670"/>
              <a:ext cx="1997614" cy="40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5" name="Flowchart: Process 24"/>
            <p:cNvSpPr/>
            <p:nvPr/>
          </p:nvSpPr>
          <p:spPr>
            <a:xfrm flipH="1">
              <a:off x="526028" y="409338"/>
              <a:ext cx="1599029" cy="267287"/>
            </a:xfrm>
            <a:prstGeom prst="rect">
              <a:avLst/>
            </a:prstGeom>
            <a:solidFill>
              <a:srgbClr val="AD541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6" name="Flowchart: Data 5"/>
            <p:cNvSpPr/>
            <p:nvPr/>
          </p:nvSpPr>
          <p:spPr>
            <a:xfrm flipH="1" rot="13576453">
              <a:off x="-49415" y="246433"/>
              <a:ext cx="762876" cy="189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566"/>
                  </a:moveTo>
                  <a:lnTo>
                    <a:pt x="4664" y="1529"/>
                  </a:lnTo>
                  <a:lnTo>
                    <a:pt x="21600" y="0"/>
                  </a:lnTo>
                  <a:lnTo>
                    <a:pt x="16025" y="21600"/>
                  </a:lnTo>
                  <a:lnTo>
                    <a:pt x="0" y="20566"/>
                  </a:lnTo>
                  <a:close/>
                </a:path>
              </a:pathLst>
            </a:custGeom>
            <a:solidFill>
              <a:srgbClr val="F0A9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31" name="Group 26"/>
          <p:cNvGrpSpPr/>
          <p:nvPr/>
        </p:nvGrpSpPr>
        <p:grpSpPr>
          <a:xfrm>
            <a:off x="6309958" y="4343942"/>
            <a:ext cx="2125057" cy="682087"/>
            <a:chOff x="0" y="0"/>
            <a:chExt cx="2125056" cy="682085"/>
          </a:xfrm>
        </p:grpSpPr>
        <p:sp>
          <p:nvSpPr>
            <p:cNvPr id="428" name="Flowchart: Data 27"/>
            <p:cNvSpPr/>
            <p:nvPr/>
          </p:nvSpPr>
          <p:spPr>
            <a:xfrm flipH="1">
              <a:off x="127443" y="7670"/>
              <a:ext cx="1997614" cy="40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9" name="Flowchart: Process 28"/>
            <p:cNvSpPr/>
            <p:nvPr/>
          </p:nvSpPr>
          <p:spPr>
            <a:xfrm flipH="1">
              <a:off x="526028" y="409338"/>
              <a:ext cx="1599029" cy="267287"/>
            </a:xfrm>
            <a:prstGeom prst="rect">
              <a:avLst/>
            </a:prstGeom>
            <a:solidFill>
              <a:srgbClr val="A13C1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0" name="Flowchart: Data 5"/>
            <p:cNvSpPr/>
            <p:nvPr/>
          </p:nvSpPr>
          <p:spPr>
            <a:xfrm flipH="1" rot="13576453">
              <a:off x="-49415" y="246433"/>
              <a:ext cx="762876" cy="189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566"/>
                  </a:moveTo>
                  <a:lnTo>
                    <a:pt x="4664" y="1529"/>
                  </a:lnTo>
                  <a:lnTo>
                    <a:pt x="21600" y="0"/>
                  </a:lnTo>
                  <a:lnTo>
                    <a:pt x="16025" y="21600"/>
                  </a:lnTo>
                  <a:lnTo>
                    <a:pt x="0" y="20566"/>
                  </a:lnTo>
                  <a:close/>
                </a:path>
              </a:pathLst>
            </a:custGeom>
            <a:solidFill>
              <a:srgbClr val="EF93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35" name="Group 30"/>
          <p:cNvGrpSpPr/>
          <p:nvPr/>
        </p:nvGrpSpPr>
        <p:grpSpPr>
          <a:xfrm>
            <a:off x="6309958" y="3894209"/>
            <a:ext cx="2125057" cy="682087"/>
            <a:chOff x="0" y="0"/>
            <a:chExt cx="2125056" cy="682085"/>
          </a:xfrm>
        </p:grpSpPr>
        <p:sp>
          <p:nvSpPr>
            <p:cNvPr id="432" name="Flowchart: Data 31"/>
            <p:cNvSpPr/>
            <p:nvPr/>
          </p:nvSpPr>
          <p:spPr>
            <a:xfrm flipH="1">
              <a:off x="127443" y="7670"/>
              <a:ext cx="1997614" cy="40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3" name="Flowchart: Process 32"/>
            <p:cNvSpPr/>
            <p:nvPr/>
          </p:nvSpPr>
          <p:spPr>
            <a:xfrm flipH="1">
              <a:off x="526028" y="409338"/>
              <a:ext cx="1599029" cy="267287"/>
            </a:xfrm>
            <a:prstGeom prst="rect">
              <a:avLst/>
            </a:prstGeom>
            <a:solidFill>
              <a:srgbClr val="A13C1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4" name="Flowchart: Data 5"/>
            <p:cNvSpPr/>
            <p:nvPr/>
          </p:nvSpPr>
          <p:spPr>
            <a:xfrm flipH="1" rot="13576453">
              <a:off x="-49415" y="246433"/>
              <a:ext cx="762876" cy="189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566"/>
                  </a:moveTo>
                  <a:lnTo>
                    <a:pt x="4664" y="1529"/>
                  </a:lnTo>
                  <a:lnTo>
                    <a:pt x="21600" y="0"/>
                  </a:lnTo>
                  <a:lnTo>
                    <a:pt x="16025" y="21600"/>
                  </a:lnTo>
                  <a:lnTo>
                    <a:pt x="0" y="20566"/>
                  </a:lnTo>
                  <a:close/>
                </a:path>
              </a:pathLst>
            </a:custGeom>
            <a:solidFill>
              <a:srgbClr val="EF93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39" name="Group 34"/>
          <p:cNvGrpSpPr/>
          <p:nvPr/>
        </p:nvGrpSpPr>
        <p:grpSpPr>
          <a:xfrm>
            <a:off x="6309958" y="3444476"/>
            <a:ext cx="2125057" cy="682087"/>
            <a:chOff x="0" y="0"/>
            <a:chExt cx="2125056" cy="682085"/>
          </a:xfrm>
        </p:grpSpPr>
        <p:sp>
          <p:nvSpPr>
            <p:cNvPr id="436" name="Flowchart: Data 35"/>
            <p:cNvSpPr/>
            <p:nvPr/>
          </p:nvSpPr>
          <p:spPr>
            <a:xfrm flipH="1">
              <a:off x="127443" y="7670"/>
              <a:ext cx="1997614" cy="40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7" name="Flowchart: Process 36"/>
            <p:cNvSpPr/>
            <p:nvPr/>
          </p:nvSpPr>
          <p:spPr>
            <a:xfrm flipH="1">
              <a:off x="526028" y="409338"/>
              <a:ext cx="1599029" cy="267287"/>
            </a:xfrm>
            <a:prstGeom prst="rect">
              <a:avLst/>
            </a:prstGeom>
            <a:solidFill>
              <a:srgbClr val="A13C1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8" name="Flowchart: Data 5"/>
            <p:cNvSpPr/>
            <p:nvPr/>
          </p:nvSpPr>
          <p:spPr>
            <a:xfrm flipH="1" rot="13576453">
              <a:off x="-49415" y="246433"/>
              <a:ext cx="762876" cy="189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566"/>
                  </a:moveTo>
                  <a:lnTo>
                    <a:pt x="4664" y="1529"/>
                  </a:lnTo>
                  <a:lnTo>
                    <a:pt x="21600" y="0"/>
                  </a:lnTo>
                  <a:lnTo>
                    <a:pt x="16025" y="21600"/>
                  </a:lnTo>
                  <a:lnTo>
                    <a:pt x="0" y="20566"/>
                  </a:lnTo>
                  <a:close/>
                </a:path>
              </a:pathLst>
            </a:custGeom>
            <a:solidFill>
              <a:srgbClr val="EF93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43" name="Group 38"/>
          <p:cNvGrpSpPr/>
          <p:nvPr/>
        </p:nvGrpSpPr>
        <p:grpSpPr>
          <a:xfrm>
            <a:off x="8947129" y="4343942"/>
            <a:ext cx="2125058" cy="682087"/>
            <a:chOff x="0" y="0"/>
            <a:chExt cx="2125056" cy="682085"/>
          </a:xfrm>
        </p:grpSpPr>
        <p:sp>
          <p:nvSpPr>
            <p:cNvPr id="440" name="Flowchart: Data 39"/>
            <p:cNvSpPr/>
            <p:nvPr/>
          </p:nvSpPr>
          <p:spPr>
            <a:xfrm flipH="1">
              <a:off x="127443" y="7670"/>
              <a:ext cx="1997614" cy="40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1" name="Flowchart: Process 40"/>
            <p:cNvSpPr/>
            <p:nvPr/>
          </p:nvSpPr>
          <p:spPr>
            <a:xfrm flipH="1">
              <a:off x="526028" y="409338"/>
              <a:ext cx="1599029" cy="267287"/>
            </a:xfrm>
            <a:prstGeom prst="rect">
              <a:avLst/>
            </a:prstGeom>
            <a:solidFill>
              <a:srgbClr val="95241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2" name="Flowchart: Data 5"/>
            <p:cNvSpPr/>
            <p:nvPr/>
          </p:nvSpPr>
          <p:spPr>
            <a:xfrm flipH="1" rot="13576453">
              <a:off x="-49415" y="246433"/>
              <a:ext cx="762876" cy="189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566"/>
                  </a:moveTo>
                  <a:lnTo>
                    <a:pt x="4664" y="1529"/>
                  </a:lnTo>
                  <a:lnTo>
                    <a:pt x="21600" y="0"/>
                  </a:lnTo>
                  <a:lnTo>
                    <a:pt x="16025" y="21600"/>
                  </a:lnTo>
                  <a:lnTo>
                    <a:pt x="0" y="20566"/>
                  </a:lnTo>
                  <a:close/>
                </a:path>
              </a:pathLst>
            </a:custGeom>
            <a:solidFill>
              <a:srgbClr val="EC78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47" name="Group 42"/>
          <p:cNvGrpSpPr/>
          <p:nvPr/>
        </p:nvGrpSpPr>
        <p:grpSpPr>
          <a:xfrm>
            <a:off x="8947129" y="3894209"/>
            <a:ext cx="2125058" cy="682087"/>
            <a:chOff x="0" y="0"/>
            <a:chExt cx="2125056" cy="682085"/>
          </a:xfrm>
        </p:grpSpPr>
        <p:sp>
          <p:nvSpPr>
            <p:cNvPr id="444" name="Flowchart: Data 43"/>
            <p:cNvSpPr/>
            <p:nvPr/>
          </p:nvSpPr>
          <p:spPr>
            <a:xfrm flipH="1">
              <a:off x="127443" y="7670"/>
              <a:ext cx="1997614" cy="40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5" name="Flowchart: Process 44"/>
            <p:cNvSpPr/>
            <p:nvPr/>
          </p:nvSpPr>
          <p:spPr>
            <a:xfrm flipH="1">
              <a:off x="526028" y="409338"/>
              <a:ext cx="1599029" cy="267287"/>
            </a:xfrm>
            <a:prstGeom prst="rect">
              <a:avLst/>
            </a:prstGeom>
            <a:solidFill>
              <a:srgbClr val="95241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6" name="Flowchart: Data 5"/>
            <p:cNvSpPr/>
            <p:nvPr/>
          </p:nvSpPr>
          <p:spPr>
            <a:xfrm flipH="1" rot="13576453">
              <a:off x="-49415" y="246433"/>
              <a:ext cx="762876" cy="189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566"/>
                  </a:moveTo>
                  <a:lnTo>
                    <a:pt x="4664" y="1529"/>
                  </a:lnTo>
                  <a:lnTo>
                    <a:pt x="21600" y="0"/>
                  </a:lnTo>
                  <a:lnTo>
                    <a:pt x="16025" y="21600"/>
                  </a:lnTo>
                  <a:lnTo>
                    <a:pt x="0" y="20566"/>
                  </a:lnTo>
                  <a:close/>
                </a:path>
              </a:pathLst>
            </a:custGeom>
            <a:solidFill>
              <a:srgbClr val="EC78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51" name="Group 46"/>
          <p:cNvGrpSpPr/>
          <p:nvPr/>
        </p:nvGrpSpPr>
        <p:grpSpPr>
          <a:xfrm>
            <a:off x="8947129" y="3444476"/>
            <a:ext cx="2125058" cy="682087"/>
            <a:chOff x="0" y="0"/>
            <a:chExt cx="2125056" cy="682085"/>
          </a:xfrm>
        </p:grpSpPr>
        <p:sp>
          <p:nvSpPr>
            <p:cNvPr id="448" name="Flowchart: Data 47"/>
            <p:cNvSpPr/>
            <p:nvPr/>
          </p:nvSpPr>
          <p:spPr>
            <a:xfrm flipH="1">
              <a:off x="127443" y="7670"/>
              <a:ext cx="1997614" cy="40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9" name="Flowchart: Process 48"/>
            <p:cNvSpPr/>
            <p:nvPr/>
          </p:nvSpPr>
          <p:spPr>
            <a:xfrm flipH="1">
              <a:off x="526028" y="409338"/>
              <a:ext cx="1599029" cy="267287"/>
            </a:xfrm>
            <a:prstGeom prst="rect">
              <a:avLst/>
            </a:prstGeom>
            <a:solidFill>
              <a:srgbClr val="95241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0" name="Flowchart: Data 5"/>
            <p:cNvSpPr/>
            <p:nvPr/>
          </p:nvSpPr>
          <p:spPr>
            <a:xfrm flipH="1" rot="13576453">
              <a:off x="-49415" y="246433"/>
              <a:ext cx="762876" cy="189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566"/>
                  </a:moveTo>
                  <a:lnTo>
                    <a:pt x="4664" y="1529"/>
                  </a:lnTo>
                  <a:lnTo>
                    <a:pt x="21600" y="0"/>
                  </a:lnTo>
                  <a:lnTo>
                    <a:pt x="16025" y="21600"/>
                  </a:lnTo>
                  <a:lnTo>
                    <a:pt x="0" y="20566"/>
                  </a:lnTo>
                  <a:close/>
                </a:path>
              </a:pathLst>
            </a:custGeom>
            <a:solidFill>
              <a:srgbClr val="EC78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55" name="Group 50"/>
          <p:cNvGrpSpPr/>
          <p:nvPr/>
        </p:nvGrpSpPr>
        <p:grpSpPr>
          <a:xfrm>
            <a:off x="3608961" y="2995576"/>
            <a:ext cx="2125057" cy="682087"/>
            <a:chOff x="0" y="0"/>
            <a:chExt cx="2125056" cy="682085"/>
          </a:xfrm>
        </p:grpSpPr>
        <p:sp>
          <p:nvSpPr>
            <p:cNvPr id="452" name="Flowchart: Data 51"/>
            <p:cNvSpPr/>
            <p:nvPr/>
          </p:nvSpPr>
          <p:spPr>
            <a:xfrm flipH="1">
              <a:off x="127443" y="7670"/>
              <a:ext cx="1997614" cy="40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3" name="Flowchart: Process 52"/>
            <p:cNvSpPr/>
            <p:nvPr/>
          </p:nvSpPr>
          <p:spPr>
            <a:xfrm flipH="1">
              <a:off x="526028" y="409338"/>
              <a:ext cx="1599029" cy="267287"/>
            </a:xfrm>
            <a:prstGeom prst="rect">
              <a:avLst/>
            </a:prstGeom>
            <a:solidFill>
              <a:srgbClr val="AD541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4" name="Flowchart: Data 5"/>
            <p:cNvSpPr/>
            <p:nvPr/>
          </p:nvSpPr>
          <p:spPr>
            <a:xfrm flipH="1" rot="13576453">
              <a:off x="-49415" y="246433"/>
              <a:ext cx="762876" cy="189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566"/>
                  </a:moveTo>
                  <a:lnTo>
                    <a:pt x="4664" y="1529"/>
                  </a:lnTo>
                  <a:lnTo>
                    <a:pt x="21600" y="0"/>
                  </a:lnTo>
                  <a:lnTo>
                    <a:pt x="16025" y="21600"/>
                  </a:lnTo>
                  <a:lnTo>
                    <a:pt x="0" y="20566"/>
                  </a:lnTo>
                  <a:close/>
                </a:path>
              </a:pathLst>
            </a:custGeom>
            <a:solidFill>
              <a:srgbClr val="F0A9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59" name="Group 54"/>
          <p:cNvGrpSpPr/>
          <p:nvPr/>
        </p:nvGrpSpPr>
        <p:grpSpPr>
          <a:xfrm>
            <a:off x="3608961" y="2545843"/>
            <a:ext cx="2125057" cy="682087"/>
            <a:chOff x="0" y="0"/>
            <a:chExt cx="2125056" cy="682085"/>
          </a:xfrm>
        </p:grpSpPr>
        <p:sp>
          <p:nvSpPr>
            <p:cNvPr id="456" name="Flowchart: Data 55"/>
            <p:cNvSpPr/>
            <p:nvPr/>
          </p:nvSpPr>
          <p:spPr>
            <a:xfrm flipH="1">
              <a:off x="127443" y="7670"/>
              <a:ext cx="1997614" cy="40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7" name="Flowchart: Process 56"/>
            <p:cNvSpPr/>
            <p:nvPr/>
          </p:nvSpPr>
          <p:spPr>
            <a:xfrm flipH="1">
              <a:off x="526028" y="409338"/>
              <a:ext cx="1599029" cy="267287"/>
            </a:xfrm>
            <a:prstGeom prst="rect">
              <a:avLst/>
            </a:prstGeom>
            <a:solidFill>
              <a:srgbClr val="AD541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8" name="Flowchart: Data 5"/>
            <p:cNvSpPr/>
            <p:nvPr/>
          </p:nvSpPr>
          <p:spPr>
            <a:xfrm flipH="1" rot="13576453">
              <a:off x="-49415" y="246433"/>
              <a:ext cx="762876" cy="189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566"/>
                  </a:moveTo>
                  <a:lnTo>
                    <a:pt x="4664" y="1529"/>
                  </a:lnTo>
                  <a:lnTo>
                    <a:pt x="21600" y="0"/>
                  </a:lnTo>
                  <a:lnTo>
                    <a:pt x="16025" y="21600"/>
                  </a:lnTo>
                  <a:lnTo>
                    <a:pt x="0" y="20566"/>
                  </a:lnTo>
                  <a:close/>
                </a:path>
              </a:pathLst>
            </a:custGeom>
            <a:solidFill>
              <a:srgbClr val="F0A9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63" name="Group 58"/>
          <p:cNvGrpSpPr/>
          <p:nvPr/>
        </p:nvGrpSpPr>
        <p:grpSpPr>
          <a:xfrm>
            <a:off x="6309958" y="2989065"/>
            <a:ext cx="2125057" cy="682087"/>
            <a:chOff x="0" y="0"/>
            <a:chExt cx="2125056" cy="682085"/>
          </a:xfrm>
        </p:grpSpPr>
        <p:sp>
          <p:nvSpPr>
            <p:cNvPr id="460" name="Flowchart: Data 59"/>
            <p:cNvSpPr/>
            <p:nvPr/>
          </p:nvSpPr>
          <p:spPr>
            <a:xfrm flipH="1">
              <a:off x="127443" y="7670"/>
              <a:ext cx="1997614" cy="40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1" name="Flowchart: Process 60"/>
            <p:cNvSpPr/>
            <p:nvPr/>
          </p:nvSpPr>
          <p:spPr>
            <a:xfrm flipH="1">
              <a:off x="526028" y="409338"/>
              <a:ext cx="1599029" cy="267287"/>
            </a:xfrm>
            <a:prstGeom prst="rect">
              <a:avLst/>
            </a:prstGeom>
            <a:solidFill>
              <a:srgbClr val="A13C1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2" name="Flowchart: Data 5"/>
            <p:cNvSpPr/>
            <p:nvPr/>
          </p:nvSpPr>
          <p:spPr>
            <a:xfrm flipH="1" rot="13576453">
              <a:off x="-49415" y="246433"/>
              <a:ext cx="762876" cy="189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566"/>
                  </a:moveTo>
                  <a:lnTo>
                    <a:pt x="4664" y="1529"/>
                  </a:lnTo>
                  <a:lnTo>
                    <a:pt x="21600" y="0"/>
                  </a:lnTo>
                  <a:lnTo>
                    <a:pt x="16025" y="21600"/>
                  </a:lnTo>
                  <a:lnTo>
                    <a:pt x="0" y="20566"/>
                  </a:lnTo>
                  <a:close/>
                </a:path>
              </a:pathLst>
            </a:custGeom>
            <a:solidFill>
              <a:srgbClr val="EF93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67" name="Group 62"/>
          <p:cNvGrpSpPr/>
          <p:nvPr/>
        </p:nvGrpSpPr>
        <p:grpSpPr>
          <a:xfrm>
            <a:off x="8947129" y="2995576"/>
            <a:ext cx="2125058" cy="682087"/>
            <a:chOff x="0" y="0"/>
            <a:chExt cx="2125056" cy="682085"/>
          </a:xfrm>
        </p:grpSpPr>
        <p:sp>
          <p:nvSpPr>
            <p:cNvPr id="464" name="Flowchart: Data 63"/>
            <p:cNvSpPr/>
            <p:nvPr/>
          </p:nvSpPr>
          <p:spPr>
            <a:xfrm flipH="1">
              <a:off x="127443" y="7670"/>
              <a:ext cx="1997614" cy="40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5" name="Flowchart: Process 64"/>
            <p:cNvSpPr/>
            <p:nvPr/>
          </p:nvSpPr>
          <p:spPr>
            <a:xfrm flipH="1">
              <a:off x="526028" y="409338"/>
              <a:ext cx="1599029" cy="267287"/>
            </a:xfrm>
            <a:prstGeom prst="rect">
              <a:avLst/>
            </a:prstGeom>
            <a:solidFill>
              <a:srgbClr val="95241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6" name="Flowchart: Data 5"/>
            <p:cNvSpPr/>
            <p:nvPr/>
          </p:nvSpPr>
          <p:spPr>
            <a:xfrm flipH="1" rot="13576453">
              <a:off x="-49415" y="246433"/>
              <a:ext cx="762876" cy="189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566"/>
                  </a:moveTo>
                  <a:lnTo>
                    <a:pt x="4664" y="1529"/>
                  </a:lnTo>
                  <a:lnTo>
                    <a:pt x="21600" y="0"/>
                  </a:lnTo>
                  <a:lnTo>
                    <a:pt x="16025" y="21600"/>
                  </a:lnTo>
                  <a:lnTo>
                    <a:pt x="0" y="20566"/>
                  </a:lnTo>
                  <a:close/>
                </a:path>
              </a:pathLst>
            </a:custGeom>
            <a:solidFill>
              <a:srgbClr val="EC78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71" name="Group 66"/>
          <p:cNvGrpSpPr/>
          <p:nvPr/>
        </p:nvGrpSpPr>
        <p:grpSpPr>
          <a:xfrm>
            <a:off x="8947129" y="2545843"/>
            <a:ext cx="2125058" cy="682087"/>
            <a:chOff x="0" y="0"/>
            <a:chExt cx="2125056" cy="682085"/>
          </a:xfrm>
        </p:grpSpPr>
        <p:sp>
          <p:nvSpPr>
            <p:cNvPr id="468" name="Flowchart: Data 67"/>
            <p:cNvSpPr/>
            <p:nvPr/>
          </p:nvSpPr>
          <p:spPr>
            <a:xfrm flipH="1">
              <a:off x="127443" y="7670"/>
              <a:ext cx="1997614" cy="40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9" name="Flowchart: Process 68"/>
            <p:cNvSpPr/>
            <p:nvPr/>
          </p:nvSpPr>
          <p:spPr>
            <a:xfrm flipH="1">
              <a:off x="526028" y="409338"/>
              <a:ext cx="1599029" cy="267287"/>
            </a:xfrm>
            <a:prstGeom prst="rect">
              <a:avLst/>
            </a:prstGeom>
            <a:solidFill>
              <a:srgbClr val="95241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0" name="Flowchart: Data 5"/>
            <p:cNvSpPr/>
            <p:nvPr/>
          </p:nvSpPr>
          <p:spPr>
            <a:xfrm flipH="1" rot="13576453">
              <a:off x="-49415" y="246433"/>
              <a:ext cx="762876" cy="189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566"/>
                  </a:moveTo>
                  <a:lnTo>
                    <a:pt x="4664" y="1529"/>
                  </a:lnTo>
                  <a:lnTo>
                    <a:pt x="21600" y="0"/>
                  </a:lnTo>
                  <a:lnTo>
                    <a:pt x="16025" y="21600"/>
                  </a:lnTo>
                  <a:lnTo>
                    <a:pt x="0" y="20566"/>
                  </a:lnTo>
                  <a:close/>
                </a:path>
              </a:pathLst>
            </a:custGeom>
            <a:solidFill>
              <a:srgbClr val="EC78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75" name="Group 70"/>
          <p:cNvGrpSpPr/>
          <p:nvPr/>
        </p:nvGrpSpPr>
        <p:grpSpPr>
          <a:xfrm>
            <a:off x="8947129" y="2082425"/>
            <a:ext cx="2125058" cy="682087"/>
            <a:chOff x="0" y="0"/>
            <a:chExt cx="2125056" cy="682085"/>
          </a:xfrm>
        </p:grpSpPr>
        <p:sp>
          <p:nvSpPr>
            <p:cNvPr id="472" name="Flowchart: Data 71"/>
            <p:cNvSpPr/>
            <p:nvPr/>
          </p:nvSpPr>
          <p:spPr>
            <a:xfrm flipH="1">
              <a:off x="127443" y="7670"/>
              <a:ext cx="1997614" cy="40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3" name="Flowchart: Process 72"/>
            <p:cNvSpPr/>
            <p:nvPr/>
          </p:nvSpPr>
          <p:spPr>
            <a:xfrm flipH="1">
              <a:off x="526028" y="409338"/>
              <a:ext cx="1599029" cy="267287"/>
            </a:xfrm>
            <a:prstGeom prst="rect">
              <a:avLst/>
            </a:prstGeom>
            <a:solidFill>
              <a:srgbClr val="95241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4" name="Flowchart: Data 5"/>
            <p:cNvSpPr/>
            <p:nvPr/>
          </p:nvSpPr>
          <p:spPr>
            <a:xfrm flipH="1" rot="13576453">
              <a:off x="-49415" y="246433"/>
              <a:ext cx="762876" cy="189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566"/>
                  </a:moveTo>
                  <a:lnTo>
                    <a:pt x="4664" y="1529"/>
                  </a:lnTo>
                  <a:lnTo>
                    <a:pt x="21600" y="0"/>
                  </a:lnTo>
                  <a:lnTo>
                    <a:pt x="16025" y="21600"/>
                  </a:lnTo>
                  <a:lnTo>
                    <a:pt x="0" y="20566"/>
                  </a:lnTo>
                  <a:close/>
                </a:path>
              </a:pathLst>
            </a:custGeom>
            <a:solidFill>
              <a:srgbClr val="EC78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76" name="TextBox 75"/>
          <p:cNvSpPr txBox="1"/>
          <p:nvPr/>
        </p:nvSpPr>
        <p:spPr>
          <a:xfrm>
            <a:off x="1279207" y="2948453"/>
            <a:ext cx="13412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chemeClr val="accent1"/>
                </a:solidFill>
              </a:defRPr>
            </a:lvl1pPr>
          </a:lstStyle>
          <a:p>
            <a:pPr/>
            <a:r>
              <a:t>R$ 2,300</a:t>
            </a:r>
          </a:p>
        </p:txBody>
      </p:sp>
      <p:sp>
        <p:nvSpPr>
          <p:cNvPr id="477" name="TextBox 76"/>
          <p:cNvSpPr txBox="1"/>
          <p:nvPr/>
        </p:nvSpPr>
        <p:spPr>
          <a:xfrm>
            <a:off x="3880150" y="2049750"/>
            <a:ext cx="13412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chemeClr val="accent1"/>
                </a:solidFill>
              </a:defRPr>
            </a:lvl1pPr>
          </a:lstStyle>
          <a:p>
            <a:pPr/>
            <a:r>
              <a:t>R$ 3,900</a:t>
            </a:r>
          </a:p>
        </p:txBody>
      </p:sp>
      <p:sp>
        <p:nvSpPr>
          <p:cNvPr id="478" name="TextBox 77"/>
          <p:cNvSpPr txBox="1"/>
          <p:nvPr/>
        </p:nvSpPr>
        <p:spPr>
          <a:xfrm>
            <a:off x="6596795" y="2485794"/>
            <a:ext cx="134120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chemeClr val="accent1"/>
                </a:solidFill>
              </a:defRPr>
            </a:lvl1pPr>
          </a:lstStyle>
          <a:p>
            <a:pPr/>
            <a:r>
              <a:t>R$ 3,000</a:t>
            </a:r>
          </a:p>
        </p:txBody>
      </p:sp>
      <p:sp>
        <p:nvSpPr>
          <p:cNvPr id="479" name="TextBox 78"/>
          <p:cNvSpPr txBox="1"/>
          <p:nvPr/>
        </p:nvSpPr>
        <p:spPr>
          <a:xfrm>
            <a:off x="9217004" y="1590346"/>
            <a:ext cx="134120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chemeClr val="accent1"/>
                </a:solidFill>
              </a:defRPr>
            </a:lvl1pPr>
          </a:lstStyle>
          <a:p>
            <a:pPr/>
            <a:r>
              <a:t>R$ 5,100</a:t>
            </a:r>
          </a:p>
        </p:txBody>
      </p:sp>
      <p:sp>
        <p:nvSpPr>
          <p:cNvPr id="480" name="TextBox 80"/>
          <p:cNvSpPr txBox="1"/>
          <p:nvPr/>
        </p:nvSpPr>
        <p:spPr>
          <a:xfrm>
            <a:off x="1989369" y="5115817"/>
            <a:ext cx="6570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Título</a:t>
            </a:r>
          </a:p>
        </p:txBody>
      </p:sp>
      <p:sp>
        <p:nvSpPr>
          <p:cNvPr id="481" name="TextBox 81"/>
          <p:cNvSpPr txBox="1"/>
          <p:nvPr/>
        </p:nvSpPr>
        <p:spPr>
          <a:xfrm>
            <a:off x="4605960" y="5115817"/>
            <a:ext cx="6570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Título</a:t>
            </a:r>
          </a:p>
        </p:txBody>
      </p:sp>
      <p:sp>
        <p:nvSpPr>
          <p:cNvPr id="482" name="TextBox 82"/>
          <p:cNvSpPr txBox="1"/>
          <p:nvPr/>
        </p:nvSpPr>
        <p:spPr>
          <a:xfrm>
            <a:off x="7306957" y="5115817"/>
            <a:ext cx="6570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Título</a:t>
            </a:r>
          </a:p>
        </p:txBody>
      </p:sp>
      <p:sp>
        <p:nvSpPr>
          <p:cNvPr id="483" name="TextBox 83"/>
          <p:cNvSpPr txBox="1"/>
          <p:nvPr/>
        </p:nvSpPr>
        <p:spPr>
          <a:xfrm>
            <a:off x="9944128" y="5115817"/>
            <a:ext cx="6570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Título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Box 9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6" name="TextBox 1"/>
          <p:cNvSpPr txBox="1"/>
          <p:nvPr/>
        </p:nvSpPr>
        <p:spPr>
          <a:xfrm>
            <a:off x="4886795" y="307628"/>
            <a:ext cx="2418418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GRÁFICO</a:t>
            </a:r>
          </a:p>
        </p:txBody>
      </p:sp>
      <p:graphicFrame>
        <p:nvGraphicFramePr>
          <p:cNvPr id="487" name="Chart 2"/>
          <p:cNvGraphicFramePr/>
          <p:nvPr/>
        </p:nvGraphicFramePr>
        <p:xfrm>
          <a:off x="1683928" y="1595328"/>
          <a:ext cx="8747217" cy="302520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88" name="Rectangle 4"/>
          <p:cNvSpPr txBox="1"/>
          <p:nvPr/>
        </p:nvSpPr>
        <p:spPr>
          <a:xfrm>
            <a:off x="2283129" y="5034072"/>
            <a:ext cx="7625741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Lorem Ipsum comes from section Contrary to popular belief, Lorem Ipsum is not simply random text. It has roots in a piece of classical Latin literature from 45 BC, making it over 2000 years old.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Box 9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1" name="TextBox 1"/>
          <p:cNvSpPr txBox="1"/>
          <p:nvPr/>
        </p:nvSpPr>
        <p:spPr>
          <a:xfrm>
            <a:off x="5140423" y="307628"/>
            <a:ext cx="191116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SLIDES</a:t>
            </a:r>
          </a:p>
        </p:txBody>
      </p:sp>
      <p:grpSp>
        <p:nvGrpSpPr>
          <p:cNvPr id="511" name="Diagram 3"/>
          <p:cNvGrpSpPr/>
          <p:nvPr/>
        </p:nvGrpSpPr>
        <p:grpSpPr>
          <a:xfrm>
            <a:off x="2033072" y="2016286"/>
            <a:ext cx="8125854" cy="2236280"/>
            <a:chOff x="0" y="0"/>
            <a:chExt cx="8125852" cy="2236279"/>
          </a:xfrm>
        </p:grpSpPr>
        <p:sp>
          <p:nvSpPr>
            <p:cNvPr id="492" name="Retângulo Arredondado"/>
            <p:cNvSpPr/>
            <p:nvPr/>
          </p:nvSpPr>
          <p:spPr>
            <a:xfrm>
              <a:off x="0" y="0"/>
              <a:ext cx="1397674" cy="139767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95" name="Grupo"/>
            <p:cNvGrpSpPr/>
            <p:nvPr/>
          </p:nvGrpSpPr>
          <p:grpSpPr>
            <a:xfrm>
              <a:off x="227527" y="838605"/>
              <a:ext cx="1397675" cy="1397675"/>
              <a:chOff x="0" y="0"/>
              <a:chExt cx="1397673" cy="1397673"/>
            </a:xfrm>
          </p:grpSpPr>
          <p:sp>
            <p:nvSpPr>
              <p:cNvPr id="493" name="Retângulo Arredondado"/>
              <p:cNvSpPr/>
              <p:nvPr/>
            </p:nvSpPr>
            <p:spPr>
              <a:xfrm>
                <a:off x="0" y="0"/>
                <a:ext cx="1397674" cy="1397674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94" name="Título"/>
              <p:cNvSpPr txBox="1"/>
              <p:nvPr/>
            </p:nvSpPr>
            <p:spPr>
              <a:xfrm>
                <a:off x="40936" y="204044"/>
                <a:ext cx="1315802" cy="9895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60" tIns="60960" rIns="60960" bIns="60960" numCol="1" anchor="ctr">
                <a:sp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700"/>
                  </a:spcBef>
                  <a:defRPr b="1" sz="1600">
                    <a:solidFill>
                      <a:srgbClr val="FFFFFF"/>
                    </a:solidFill>
                  </a:defRPr>
                </a:pPr>
              </a:p>
              <a:p>
                <a:pPr algn="ctr" defTabSz="711200">
                  <a:lnSpc>
                    <a:spcPct val="90000"/>
                  </a:lnSpc>
                  <a:spcBef>
                    <a:spcPts val="700"/>
                  </a:spcBef>
                  <a:defRPr b="1" sz="1600">
                    <a:solidFill>
                      <a:srgbClr val="FFFFFF"/>
                    </a:solidFill>
                  </a:defRPr>
                </a:pPr>
              </a:p>
              <a:p>
                <a:pPr algn="ctr" defTabSz="7112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pPr>
                <a:r>
                  <a:rPr b="1">
                    <a:latin typeface="+mj-lt"/>
                    <a:ea typeface="+mj-ea"/>
                    <a:cs typeface="+mj-cs"/>
                    <a:sym typeface="Lato"/>
                  </a:rPr>
                  <a:t>Título</a:t>
                </a:r>
              </a:p>
            </p:txBody>
          </p:sp>
        </p:grpSp>
        <p:sp>
          <p:nvSpPr>
            <p:cNvPr id="496" name="Seta"/>
            <p:cNvSpPr/>
            <p:nvPr/>
          </p:nvSpPr>
          <p:spPr>
            <a:xfrm>
              <a:off x="1666898" y="530915"/>
              <a:ext cx="269224" cy="33584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ts val="700"/>
                </a:spcBef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7" name="Retângulo Arredondado"/>
            <p:cNvSpPr/>
            <p:nvPr/>
          </p:nvSpPr>
          <p:spPr>
            <a:xfrm>
              <a:off x="2166883" y="0"/>
              <a:ext cx="1397675" cy="139767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00" name="Grupo"/>
            <p:cNvGrpSpPr/>
            <p:nvPr/>
          </p:nvGrpSpPr>
          <p:grpSpPr>
            <a:xfrm>
              <a:off x="2394411" y="838605"/>
              <a:ext cx="1397675" cy="1397675"/>
              <a:chOff x="0" y="0"/>
              <a:chExt cx="1397673" cy="1397673"/>
            </a:xfrm>
          </p:grpSpPr>
          <p:sp>
            <p:nvSpPr>
              <p:cNvPr id="498" name="Retângulo Arredondado"/>
              <p:cNvSpPr/>
              <p:nvPr/>
            </p:nvSpPr>
            <p:spPr>
              <a:xfrm>
                <a:off x="0" y="0"/>
                <a:ext cx="1397674" cy="1397674"/>
              </a:xfrm>
              <a:prstGeom prst="roundRect">
                <a:avLst>
                  <a:gd name="adj" fmla="val 10000"/>
                </a:avLst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99" name="Título"/>
              <p:cNvSpPr txBox="1"/>
              <p:nvPr/>
            </p:nvSpPr>
            <p:spPr>
              <a:xfrm>
                <a:off x="40936" y="204044"/>
                <a:ext cx="1315803" cy="9895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60" tIns="60960" rIns="60960" bIns="60960" numCol="1" anchor="ctr">
                <a:sp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700"/>
                  </a:spcBef>
                  <a:defRPr b="1" sz="1600">
                    <a:solidFill>
                      <a:srgbClr val="FFFFFF"/>
                    </a:solidFill>
                  </a:defRPr>
                </a:pPr>
              </a:p>
              <a:p>
                <a:pPr algn="ctr" defTabSz="711200">
                  <a:lnSpc>
                    <a:spcPct val="90000"/>
                  </a:lnSpc>
                  <a:spcBef>
                    <a:spcPts val="700"/>
                  </a:spcBef>
                  <a:defRPr b="1" sz="1600">
                    <a:solidFill>
                      <a:srgbClr val="FFFFFF"/>
                    </a:solidFill>
                  </a:defRPr>
                </a:pPr>
              </a:p>
              <a:p>
                <a:pPr algn="ctr" defTabSz="7112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pPr>
                <a:r>
                  <a:rPr b="1">
                    <a:latin typeface="+mj-lt"/>
                    <a:ea typeface="+mj-ea"/>
                    <a:cs typeface="+mj-cs"/>
                    <a:sym typeface="Lato"/>
                  </a:rPr>
                  <a:t>Título</a:t>
                </a:r>
              </a:p>
            </p:txBody>
          </p:sp>
        </p:grpSp>
        <p:sp>
          <p:nvSpPr>
            <p:cNvPr id="501" name="Seta"/>
            <p:cNvSpPr/>
            <p:nvPr/>
          </p:nvSpPr>
          <p:spPr>
            <a:xfrm>
              <a:off x="3833780" y="530915"/>
              <a:ext cx="269224" cy="33584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ts val="700"/>
                </a:spcBef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2" name="Retângulo Arredondado"/>
            <p:cNvSpPr/>
            <p:nvPr/>
          </p:nvSpPr>
          <p:spPr>
            <a:xfrm>
              <a:off x="4333766" y="0"/>
              <a:ext cx="1397675" cy="139767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05" name="Grupo"/>
            <p:cNvGrpSpPr/>
            <p:nvPr/>
          </p:nvGrpSpPr>
          <p:grpSpPr>
            <a:xfrm>
              <a:off x="4561294" y="838605"/>
              <a:ext cx="1397675" cy="1397675"/>
              <a:chOff x="0" y="0"/>
              <a:chExt cx="1397673" cy="1397673"/>
            </a:xfrm>
          </p:grpSpPr>
          <p:sp>
            <p:nvSpPr>
              <p:cNvPr id="503" name="Retângulo Arredondado"/>
              <p:cNvSpPr/>
              <p:nvPr/>
            </p:nvSpPr>
            <p:spPr>
              <a:xfrm>
                <a:off x="0" y="0"/>
                <a:ext cx="1397674" cy="1397674"/>
              </a:xfrm>
              <a:prstGeom prst="roundRect">
                <a:avLst>
                  <a:gd name="adj" fmla="val 10000"/>
                </a:avLst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04" name="Título"/>
              <p:cNvSpPr txBox="1"/>
              <p:nvPr/>
            </p:nvSpPr>
            <p:spPr>
              <a:xfrm>
                <a:off x="40935" y="204044"/>
                <a:ext cx="1315803" cy="9895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60" tIns="60960" rIns="60960" bIns="60960" numCol="1" anchor="ctr">
                <a:sp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700"/>
                  </a:spcBef>
                  <a:defRPr b="1" sz="1600">
                    <a:solidFill>
                      <a:srgbClr val="FFFFFF"/>
                    </a:solidFill>
                  </a:defRPr>
                </a:pPr>
              </a:p>
              <a:p>
                <a:pPr algn="ctr" defTabSz="711200">
                  <a:lnSpc>
                    <a:spcPct val="90000"/>
                  </a:lnSpc>
                  <a:spcBef>
                    <a:spcPts val="700"/>
                  </a:spcBef>
                  <a:defRPr b="1" sz="1600">
                    <a:solidFill>
                      <a:srgbClr val="FFFFFF"/>
                    </a:solidFill>
                  </a:defRPr>
                </a:pPr>
              </a:p>
              <a:p>
                <a:pPr algn="ctr" defTabSz="7112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pPr>
                <a:r>
                  <a:rPr b="1">
                    <a:latin typeface="+mj-lt"/>
                    <a:ea typeface="+mj-ea"/>
                    <a:cs typeface="+mj-cs"/>
                    <a:sym typeface="Lato"/>
                  </a:rPr>
                  <a:t>Título</a:t>
                </a:r>
              </a:p>
            </p:txBody>
          </p:sp>
        </p:grpSp>
        <p:sp>
          <p:nvSpPr>
            <p:cNvPr id="506" name="Seta"/>
            <p:cNvSpPr/>
            <p:nvPr/>
          </p:nvSpPr>
          <p:spPr>
            <a:xfrm>
              <a:off x="6000663" y="530915"/>
              <a:ext cx="269224" cy="33584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ts val="700"/>
                </a:spcBef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7" name="Retângulo Arredondado"/>
            <p:cNvSpPr/>
            <p:nvPr/>
          </p:nvSpPr>
          <p:spPr>
            <a:xfrm>
              <a:off x="6500649" y="0"/>
              <a:ext cx="1397675" cy="139767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10" name="Grupo"/>
            <p:cNvGrpSpPr/>
            <p:nvPr/>
          </p:nvGrpSpPr>
          <p:grpSpPr>
            <a:xfrm>
              <a:off x="6728178" y="838605"/>
              <a:ext cx="1397675" cy="1397675"/>
              <a:chOff x="0" y="0"/>
              <a:chExt cx="1397673" cy="1397673"/>
            </a:xfrm>
          </p:grpSpPr>
          <p:sp>
            <p:nvSpPr>
              <p:cNvPr id="508" name="Retângulo Arredondado"/>
              <p:cNvSpPr/>
              <p:nvPr/>
            </p:nvSpPr>
            <p:spPr>
              <a:xfrm>
                <a:off x="0" y="0"/>
                <a:ext cx="1397674" cy="1397674"/>
              </a:xfrm>
              <a:prstGeom prst="roundRect">
                <a:avLst>
                  <a:gd name="adj" fmla="val 10000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09" name="Título"/>
              <p:cNvSpPr txBox="1"/>
              <p:nvPr/>
            </p:nvSpPr>
            <p:spPr>
              <a:xfrm>
                <a:off x="40935" y="204044"/>
                <a:ext cx="1315803" cy="9895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60" tIns="60960" rIns="60960" bIns="60960" numCol="1" anchor="ctr">
                <a:sp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700"/>
                  </a:spcBef>
                  <a:defRPr b="1" sz="1600">
                    <a:solidFill>
                      <a:srgbClr val="FFFFFF"/>
                    </a:solidFill>
                  </a:defRPr>
                </a:pPr>
              </a:p>
              <a:p>
                <a:pPr algn="ctr" defTabSz="711200">
                  <a:lnSpc>
                    <a:spcPct val="90000"/>
                  </a:lnSpc>
                  <a:spcBef>
                    <a:spcPts val="700"/>
                  </a:spcBef>
                  <a:defRPr b="1" sz="1600">
                    <a:solidFill>
                      <a:srgbClr val="FFFFFF"/>
                    </a:solidFill>
                  </a:defRPr>
                </a:pPr>
              </a:p>
              <a:p>
                <a:pPr algn="ctr" defTabSz="7112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pPr>
                <a:r>
                  <a:rPr b="1">
                    <a:latin typeface="+mj-lt"/>
                    <a:ea typeface="+mj-ea"/>
                    <a:cs typeface="+mj-cs"/>
                    <a:sym typeface="Lato"/>
                  </a:rPr>
                  <a:t>Título</a:t>
                </a:r>
              </a:p>
            </p:txBody>
          </p:sp>
        </p:grpSp>
      </p:grpSp>
      <p:sp>
        <p:nvSpPr>
          <p:cNvPr id="512" name="Rectangle 15"/>
          <p:cNvSpPr txBox="1"/>
          <p:nvPr/>
        </p:nvSpPr>
        <p:spPr>
          <a:xfrm>
            <a:off x="2077720" y="4366490"/>
            <a:ext cx="1775462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Lorem Ipsum comes from section Contrary to popular belief.</a:t>
            </a:r>
          </a:p>
        </p:txBody>
      </p:sp>
      <p:sp>
        <p:nvSpPr>
          <p:cNvPr id="513" name="Rectangle 16"/>
          <p:cNvSpPr txBox="1"/>
          <p:nvPr/>
        </p:nvSpPr>
        <p:spPr>
          <a:xfrm>
            <a:off x="4192268" y="4366490"/>
            <a:ext cx="1775462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Lorem Ipsum comes from section Contrary to popular belief.</a:t>
            </a:r>
          </a:p>
        </p:txBody>
      </p:sp>
      <p:sp>
        <p:nvSpPr>
          <p:cNvPr id="514" name="Rectangle 17"/>
          <p:cNvSpPr txBox="1"/>
          <p:nvPr/>
        </p:nvSpPr>
        <p:spPr>
          <a:xfrm>
            <a:off x="6389368" y="4366490"/>
            <a:ext cx="1775462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Lorem Ipsum comes from section Contrary to popular belief.</a:t>
            </a:r>
          </a:p>
        </p:txBody>
      </p:sp>
      <p:sp>
        <p:nvSpPr>
          <p:cNvPr id="515" name="Rectangle 18"/>
          <p:cNvSpPr txBox="1"/>
          <p:nvPr/>
        </p:nvSpPr>
        <p:spPr>
          <a:xfrm>
            <a:off x="8586466" y="4366490"/>
            <a:ext cx="1775462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Lorem Ipsum comes from section Contrary to popular belief.</a:t>
            </a:r>
          </a:p>
        </p:txBody>
      </p:sp>
      <p:sp>
        <p:nvSpPr>
          <p:cNvPr id="516" name="Freeform 44"/>
          <p:cNvSpPr/>
          <p:nvPr/>
        </p:nvSpPr>
        <p:spPr>
          <a:xfrm>
            <a:off x="9308303" y="3058318"/>
            <a:ext cx="331789" cy="484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691" y="10800"/>
                </a:moveTo>
                <a:cubicBezTo>
                  <a:pt x="4909" y="10800"/>
                  <a:pt x="4909" y="10800"/>
                  <a:pt x="4909" y="10800"/>
                </a:cubicBezTo>
                <a:cubicBezTo>
                  <a:pt x="4418" y="10800"/>
                  <a:pt x="3927" y="11137"/>
                  <a:pt x="3927" y="11475"/>
                </a:cubicBezTo>
                <a:cubicBezTo>
                  <a:pt x="3927" y="11812"/>
                  <a:pt x="4418" y="12150"/>
                  <a:pt x="4909" y="12150"/>
                </a:cubicBezTo>
                <a:cubicBezTo>
                  <a:pt x="16691" y="12150"/>
                  <a:pt x="16691" y="12150"/>
                  <a:pt x="16691" y="12150"/>
                </a:cubicBezTo>
                <a:cubicBezTo>
                  <a:pt x="17182" y="12150"/>
                  <a:pt x="17673" y="11812"/>
                  <a:pt x="17673" y="11475"/>
                </a:cubicBezTo>
                <a:cubicBezTo>
                  <a:pt x="17673" y="11137"/>
                  <a:pt x="17182" y="10800"/>
                  <a:pt x="16691" y="10800"/>
                </a:cubicBezTo>
                <a:close/>
                <a:moveTo>
                  <a:pt x="16691" y="14850"/>
                </a:moveTo>
                <a:cubicBezTo>
                  <a:pt x="4909" y="14850"/>
                  <a:pt x="4909" y="14850"/>
                  <a:pt x="4909" y="14850"/>
                </a:cubicBezTo>
                <a:cubicBezTo>
                  <a:pt x="4418" y="14850"/>
                  <a:pt x="3927" y="15187"/>
                  <a:pt x="3927" y="15525"/>
                </a:cubicBezTo>
                <a:cubicBezTo>
                  <a:pt x="3927" y="15862"/>
                  <a:pt x="4418" y="16200"/>
                  <a:pt x="4909" y="16200"/>
                </a:cubicBezTo>
                <a:cubicBezTo>
                  <a:pt x="16691" y="16200"/>
                  <a:pt x="16691" y="16200"/>
                  <a:pt x="16691" y="16200"/>
                </a:cubicBezTo>
                <a:cubicBezTo>
                  <a:pt x="17182" y="16200"/>
                  <a:pt x="17673" y="15862"/>
                  <a:pt x="17673" y="15525"/>
                </a:cubicBezTo>
                <a:cubicBezTo>
                  <a:pt x="17673" y="15187"/>
                  <a:pt x="17182" y="14850"/>
                  <a:pt x="16691" y="14850"/>
                </a:cubicBezTo>
                <a:close/>
                <a:moveTo>
                  <a:pt x="16691" y="6750"/>
                </a:moveTo>
                <a:cubicBezTo>
                  <a:pt x="4909" y="6750"/>
                  <a:pt x="4909" y="6750"/>
                  <a:pt x="4909" y="6750"/>
                </a:cubicBezTo>
                <a:cubicBezTo>
                  <a:pt x="4418" y="6750"/>
                  <a:pt x="3927" y="7087"/>
                  <a:pt x="3927" y="7425"/>
                </a:cubicBezTo>
                <a:cubicBezTo>
                  <a:pt x="3927" y="7762"/>
                  <a:pt x="4418" y="8100"/>
                  <a:pt x="4909" y="8100"/>
                </a:cubicBezTo>
                <a:cubicBezTo>
                  <a:pt x="16691" y="8100"/>
                  <a:pt x="16691" y="8100"/>
                  <a:pt x="16691" y="8100"/>
                </a:cubicBezTo>
                <a:cubicBezTo>
                  <a:pt x="17182" y="8100"/>
                  <a:pt x="17673" y="7762"/>
                  <a:pt x="17673" y="7425"/>
                </a:cubicBezTo>
                <a:cubicBezTo>
                  <a:pt x="17673" y="7087"/>
                  <a:pt x="17182" y="6750"/>
                  <a:pt x="16691" y="6750"/>
                </a:cubicBezTo>
                <a:close/>
                <a:moveTo>
                  <a:pt x="17673" y="1350"/>
                </a:moveTo>
                <a:cubicBezTo>
                  <a:pt x="17673" y="0"/>
                  <a:pt x="17673" y="0"/>
                  <a:pt x="17673" y="0"/>
                </a:cubicBezTo>
                <a:cubicBezTo>
                  <a:pt x="15709" y="0"/>
                  <a:pt x="15709" y="0"/>
                  <a:pt x="15709" y="0"/>
                </a:cubicBezTo>
                <a:cubicBezTo>
                  <a:pt x="15709" y="1350"/>
                  <a:pt x="15709" y="1350"/>
                  <a:pt x="15709" y="1350"/>
                </a:cubicBezTo>
                <a:cubicBezTo>
                  <a:pt x="11782" y="1350"/>
                  <a:pt x="11782" y="1350"/>
                  <a:pt x="11782" y="1350"/>
                </a:cubicBezTo>
                <a:cubicBezTo>
                  <a:pt x="11782" y="0"/>
                  <a:pt x="11782" y="0"/>
                  <a:pt x="11782" y="0"/>
                </a:cubicBezTo>
                <a:cubicBezTo>
                  <a:pt x="9818" y="0"/>
                  <a:pt x="9818" y="0"/>
                  <a:pt x="9818" y="0"/>
                </a:cubicBezTo>
                <a:cubicBezTo>
                  <a:pt x="9818" y="1350"/>
                  <a:pt x="9818" y="1350"/>
                  <a:pt x="9818" y="1350"/>
                </a:cubicBezTo>
                <a:cubicBezTo>
                  <a:pt x="5891" y="1350"/>
                  <a:pt x="5891" y="1350"/>
                  <a:pt x="5891" y="1350"/>
                </a:cubicBezTo>
                <a:cubicBezTo>
                  <a:pt x="5891" y="0"/>
                  <a:pt x="5891" y="0"/>
                  <a:pt x="5891" y="0"/>
                </a:cubicBezTo>
                <a:cubicBezTo>
                  <a:pt x="3927" y="0"/>
                  <a:pt x="3927" y="0"/>
                  <a:pt x="3927" y="0"/>
                </a:cubicBezTo>
                <a:cubicBezTo>
                  <a:pt x="3927" y="1350"/>
                  <a:pt x="3927" y="1350"/>
                  <a:pt x="3927" y="1350"/>
                </a:cubicBezTo>
                <a:cubicBezTo>
                  <a:pt x="1718" y="1350"/>
                  <a:pt x="0" y="2531"/>
                  <a:pt x="0" y="4050"/>
                </a:cubicBezTo>
                <a:cubicBezTo>
                  <a:pt x="0" y="18900"/>
                  <a:pt x="0" y="18900"/>
                  <a:pt x="0" y="18900"/>
                </a:cubicBezTo>
                <a:cubicBezTo>
                  <a:pt x="0" y="20419"/>
                  <a:pt x="1718" y="21600"/>
                  <a:pt x="3927" y="21600"/>
                </a:cubicBezTo>
                <a:cubicBezTo>
                  <a:pt x="17673" y="21600"/>
                  <a:pt x="17673" y="21600"/>
                  <a:pt x="17673" y="21600"/>
                </a:cubicBezTo>
                <a:cubicBezTo>
                  <a:pt x="19882" y="21600"/>
                  <a:pt x="21600" y="20419"/>
                  <a:pt x="21600" y="18900"/>
                </a:cubicBezTo>
                <a:cubicBezTo>
                  <a:pt x="21600" y="4050"/>
                  <a:pt x="21600" y="4050"/>
                  <a:pt x="21600" y="4050"/>
                </a:cubicBezTo>
                <a:cubicBezTo>
                  <a:pt x="21600" y="2531"/>
                  <a:pt x="19882" y="1350"/>
                  <a:pt x="17673" y="1350"/>
                </a:cubicBezTo>
                <a:close/>
                <a:moveTo>
                  <a:pt x="19636" y="18900"/>
                </a:moveTo>
                <a:cubicBezTo>
                  <a:pt x="19636" y="19575"/>
                  <a:pt x="18655" y="20250"/>
                  <a:pt x="17673" y="20250"/>
                </a:cubicBezTo>
                <a:cubicBezTo>
                  <a:pt x="3927" y="20250"/>
                  <a:pt x="3927" y="20250"/>
                  <a:pt x="3927" y="20250"/>
                </a:cubicBezTo>
                <a:cubicBezTo>
                  <a:pt x="2945" y="20250"/>
                  <a:pt x="1964" y="19575"/>
                  <a:pt x="1964" y="18900"/>
                </a:cubicBezTo>
                <a:cubicBezTo>
                  <a:pt x="1964" y="4050"/>
                  <a:pt x="1964" y="4050"/>
                  <a:pt x="1964" y="4050"/>
                </a:cubicBezTo>
                <a:cubicBezTo>
                  <a:pt x="1964" y="3375"/>
                  <a:pt x="2945" y="2700"/>
                  <a:pt x="3927" y="2700"/>
                </a:cubicBezTo>
                <a:cubicBezTo>
                  <a:pt x="17673" y="2700"/>
                  <a:pt x="17673" y="2700"/>
                  <a:pt x="17673" y="2700"/>
                </a:cubicBezTo>
                <a:cubicBezTo>
                  <a:pt x="18655" y="2700"/>
                  <a:pt x="19636" y="3375"/>
                  <a:pt x="19636" y="4050"/>
                </a:cubicBezTo>
                <a:lnTo>
                  <a:pt x="19636" y="189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7" name="Freeform 45"/>
          <p:cNvSpPr/>
          <p:nvPr/>
        </p:nvSpPr>
        <p:spPr>
          <a:xfrm>
            <a:off x="7066753" y="3058318"/>
            <a:ext cx="420689" cy="484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00" y="12825"/>
                </a:moveTo>
                <a:cubicBezTo>
                  <a:pt x="9257" y="12825"/>
                  <a:pt x="9257" y="12825"/>
                  <a:pt x="9257" y="12825"/>
                </a:cubicBezTo>
                <a:cubicBezTo>
                  <a:pt x="8871" y="12825"/>
                  <a:pt x="8486" y="13162"/>
                  <a:pt x="8486" y="13500"/>
                </a:cubicBezTo>
                <a:cubicBezTo>
                  <a:pt x="8486" y="13837"/>
                  <a:pt x="8871" y="14175"/>
                  <a:pt x="9257" y="14175"/>
                </a:cubicBezTo>
                <a:cubicBezTo>
                  <a:pt x="16200" y="14175"/>
                  <a:pt x="16200" y="14175"/>
                  <a:pt x="16200" y="14175"/>
                </a:cubicBezTo>
                <a:cubicBezTo>
                  <a:pt x="16586" y="14175"/>
                  <a:pt x="16971" y="13837"/>
                  <a:pt x="16971" y="13500"/>
                </a:cubicBezTo>
                <a:cubicBezTo>
                  <a:pt x="16971" y="13162"/>
                  <a:pt x="16586" y="12825"/>
                  <a:pt x="16200" y="12825"/>
                </a:cubicBezTo>
                <a:close/>
                <a:moveTo>
                  <a:pt x="16200" y="9450"/>
                </a:moveTo>
                <a:cubicBezTo>
                  <a:pt x="9257" y="9450"/>
                  <a:pt x="9257" y="9450"/>
                  <a:pt x="9257" y="9450"/>
                </a:cubicBezTo>
                <a:cubicBezTo>
                  <a:pt x="8871" y="9450"/>
                  <a:pt x="8486" y="9787"/>
                  <a:pt x="8486" y="10125"/>
                </a:cubicBezTo>
                <a:cubicBezTo>
                  <a:pt x="8486" y="10462"/>
                  <a:pt x="8871" y="10800"/>
                  <a:pt x="9257" y="10800"/>
                </a:cubicBezTo>
                <a:cubicBezTo>
                  <a:pt x="16200" y="10800"/>
                  <a:pt x="16200" y="10800"/>
                  <a:pt x="16200" y="10800"/>
                </a:cubicBezTo>
                <a:cubicBezTo>
                  <a:pt x="16586" y="10800"/>
                  <a:pt x="16971" y="10462"/>
                  <a:pt x="16971" y="10125"/>
                </a:cubicBezTo>
                <a:cubicBezTo>
                  <a:pt x="16971" y="9787"/>
                  <a:pt x="16586" y="9450"/>
                  <a:pt x="16200" y="9450"/>
                </a:cubicBezTo>
                <a:close/>
                <a:moveTo>
                  <a:pt x="16200" y="0"/>
                </a:moveTo>
                <a:cubicBezTo>
                  <a:pt x="16200" y="0"/>
                  <a:pt x="6943" y="0"/>
                  <a:pt x="6943" y="0"/>
                </a:cubicBezTo>
                <a:cubicBezTo>
                  <a:pt x="5400" y="0"/>
                  <a:pt x="3857" y="1350"/>
                  <a:pt x="3857" y="2700"/>
                </a:cubicBezTo>
                <a:cubicBezTo>
                  <a:pt x="2893" y="2700"/>
                  <a:pt x="2893" y="2700"/>
                  <a:pt x="2893" y="2700"/>
                </a:cubicBezTo>
                <a:cubicBezTo>
                  <a:pt x="1350" y="2700"/>
                  <a:pt x="0" y="4050"/>
                  <a:pt x="0" y="5400"/>
                </a:cubicBezTo>
                <a:cubicBezTo>
                  <a:pt x="0" y="18900"/>
                  <a:pt x="0" y="18900"/>
                  <a:pt x="0" y="18900"/>
                </a:cubicBezTo>
                <a:cubicBezTo>
                  <a:pt x="0" y="20250"/>
                  <a:pt x="1543" y="21600"/>
                  <a:pt x="3086" y="21600"/>
                </a:cubicBezTo>
                <a:cubicBezTo>
                  <a:pt x="14657" y="21600"/>
                  <a:pt x="14657" y="21600"/>
                  <a:pt x="14657" y="21600"/>
                </a:cubicBezTo>
                <a:cubicBezTo>
                  <a:pt x="16200" y="21600"/>
                  <a:pt x="17743" y="20250"/>
                  <a:pt x="17743" y="18900"/>
                </a:cubicBezTo>
                <a:cubicBezTo>
                  <a:pt x="18514" y="18900"/>
                  <a:pt x="18514" y="18900"/>
                  <a:pt x="18514" y="18900"/>
                </a:cubicBezTo>
                <a:cubicBezTo>
                  <a:pt x="20057" y="18900"/>
                  <a:pt x="21600" y="17550"/>
                  <a:pt x="21600" y="16200"/>
                </a:cubicBezTo>
                <a:cubicBezTo>
                  <a:pt x="21600" y="6750"/>
                  <a:pt x="21600" y="6750"/>
                  <a:pt x="21600" y="6750"/>
                </a:cubicBezTo>
                <a:cubicBezTo>
                  <a:pt x="21600" y="5400"/>
                  <a:pt x="21600" y="5400"/>
                  <a:pt x="21600" y="5400"/>
                </a:cubicBezTo>
                <a:lnTo>
                  <a:pt x="16200" y="0"/>
                </a:lnTo>
                <a:close/>
                <a:moveTo>
                  <a:pt x="14657" y="20250"/>
                </a:moveTo>
                <a:cubicBezTo>
                  <a:pt x="3086" y="20250"/>
                  <a:pt x="3086" y="20250"/>
                  <a:pt x="3086" y="20250"/>
                </a:cubicBezTo>
                <a:cubicBezTo>
                  <a:pt x="2314" y="20250"/>
                  <a:pt x="1543" y="19575"/>
                  <a:pt x="1543" y="18900"/>
                </a:cubicBezTo>
                <a:cubicBezTo>
                  <a:pt x="1543" y="5400"/>
                  <a:pt x="1543" y="5400"/>
                  <a:pt x="1543" y="5400"/>
                </a:cubicBezTo>
                <a:cubicBezTo>
                  <a:pt x="1543" y="4725"/>
                  <a:pt x="2121" y="4050"/>
                  <a:pt x="3086" y="4050"/>
                </a:cubicBezTo>
                <a:cubicBezTo>
                  <a:pt x="3857" y="4050"/>
                  <a:pt x="3857" y="4050"/>
                  <a:pt x="3857" y="4050"/>
                </a:cubicBezTo>
                <a:cubicBezTo>
                  <a:pt x="3857" y="16200"/>
                  <a:pt x="3857" y="16200"/>
                  <a:pt x="3857" y="16200"/>
                </a:cubicBezTo>
                <a:cubicBezTo>
                  <a:pt x="3857" y="17550"/>
                  <a:pt x="5400" y="18900"/>
                  <a:pt x="6943" y="18900"/>
                </a:cubicBezTo>
                <a:cubicBezTo>
                  <a:pt x="16200" y="18900"/>
                  <a:pt x="16200" y="18900"/>
                  <a:pt x="16200" y="18900"/>
                </a:cubicBezTo>
                <a:cubicBezTo>
                  <a:pt x="16200" y="19575"/>
                  <a:pt x="15429" y="20250"/>
                  <a:pt x="14657" y="20250"/>
                </a:cubicBezTo>
                <a:close/>
                <a:moveTo>
                  <a:pt x="20057" y="16200"/>
                </a:moveTo>
                <a:cubicBezTo>
                  <a:pt x="20057" y="16875"/>
                  <a:pt x="19286" y="17550"/>
                  <a:pt x="18514" y="17550"/>
                </a:cubicBezTo>
                <a:cubicBezTo>
                  <a:pt x="6943" y="17550"/>
                  <a:pt x="6943" y="17550"/>
                  <a:pt x="6943" y="17550"/>
                </a:cubicBezTo>
                <a:cubicBezTo>
                  <a:pt x="6171" y="17550"/>
                  <a:pt x="5400" y="16875"/>
                  <a:pt x="5400" y="16200"/>
                </a:cubicBezTo>
                <a:cubicBezTo>
                  <a:pt x="5400" y="2700"/>
                  <a:pt x="5400" y="2700"/>
                  <a:pt x="5400" y="2700"/>
                </a:cubicBezTo>
                <a:cubicBezTo>
                  <a:pt x="5400" y="2025"/>
                  <a:pt x="6171" y="1350"/>
                  <a:pt x="6943" y="1350"/>
                </a:cubicBezTo>
                <a:cubicBezTo>
                  <a:pt x="14657" y="1350"/>
                  <a:pt x="14657" y="1350"/>
                  <a:pt x="14657" y="1350"/>
                </a:cubicBezTo>
                <a:cubicBezTo>
                  <a:pt x="14657" y="2869"/>
                  <a:pt x="14657" y="4050"/>
                  <a:pt x="14657" y="4050"/>
                </a:cubicBezTo>
                <a:cubicBezTo>
                  <a:pt x="14657" y="5400"/>
                  <a:pt x="16007" y="6750"/>
                  <a:pt x="17743" y="6750"/>
                </a:cubicBezTo>
                <a:cubicBezTo>
                  <a:pt x="17743" y="6750"/>
                  <a:pt x="18514" y="6750"/>
                  <a:pt x="20057" y="6750"/>
                </a:cubicBezTo>
                <a:lnTo>
                  <a:pt x="20057" y="16200"/>
                </a:lnTo>
                <a:close/>
                <a:moveTo>
                  <a:pt x="17743" y="5400"/>
                </a:moveTo>
                <a:cubicBezTo>
                  <a:pt x="16971" y="5400"/>
                  <a:pt x="16200" y="4050"/>
                  <a:pt x="16200" y="3375"/>
                </a:cubicBezTo>
                <a:cubicBezTo>
                  <a:pt x="16200" y="3375"/>
                  <a:pt x="16200" y="2700"/>
                  <a:pt x="16200" y="1350"/>
                </a:cubicBezTo>
                <a:cubicBezTo>
                  <a:pt x="16200" y="1350"/>
                  <a:pt x="16200" y="1350"/>
                  <a:pt x="16200" y="1350"/>
                </a:cubicBezTo>
                <a:cubicBezTo>
                  <a:pt x="20057" y="5400"/>
                  <a:pt x="20057" y="5400"/>
                  <a:pt x="20057" y="5400"/>
                </a:cubicBezTo>
                <a:lnTo>
                  <a:pt x="17743" y="54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8" name="Freeform 46"/>
          <p:cNvSpPr/>
          <p:nvPr/>
        </p:nvSpPr>
        <p:spPr>
          <a:xfrm>
            <a:off x="4952998" y="3058318"/>
            <a:ext cx="390526" cy="484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954" y="0"/>
                </a:moveTo>
                <a:cubicBezTo>
                  <a:pt x="14954" y="0"/>
                  <a:pt x="14954" y="0"/>
                  <a:pt x="14954" y="0"/>
                </a:cubicBezTo>
                <a:cubicBezTo>
                  <a:pt x="14746" y="0"/>
                  <a:pt x="14331" y="0"/>
                  <a:pt x="13292" y="0"/>
                </a:cubicBezTo>
                <a:cubicBezTo>
                  <a:pt x="3323" y="0"/>
                  <a:pt x="3323" y="0"/>
                  <a:pt x="3323" y="0"/>
                </a:cubicBezTo>
                <a:cubicBezTo>
                  <a:pt x="1454" y="0"/>
                  <a:pt x="0" y="1181"/>
                  <a:pt x="0" y="2700"/>
                </a:cubicBezTo>
                <a:cubicBezTo>
                  <a:pt x="0" y="18900"/>
                  <a:pt x="0" y="18900"/>
                  <a:pt x="0" y="18900"/>
                </a:cubicBezTo>
                <a:cubicBezTo>
                  <a:pt x="0" y="20419"/>
                  <a:pt x="1454" y="21600"/>
                  <a:pt x="3323" y="21600"/>
                </a:cubicBezTo>
                <a:cubicBezTo>
                  <a:pt x="18277" y="21600"/>
                  <a:pt x="18277" y="21600"/>
                  <a:pt x="18277" y="21600"/>
                </a:cubicBezTo>
                <a:cubicBezTo>
                  <a:pt x="20146" y="21600"/>
                  <a:pt x="21600" y="20419"/>
                  <a:pt x="21600" y="18900"/>
                </a:cubicBezTo>
                <a:cubicBezTo>
                  <a:pt x="21600" y="6750"/>
                  <a:pt x="21600" y="6750"/>
                  <a:pt x="21600" y="6750"/>
                </a:cubicBezTo>
                <a:cubicBezTo>
                  <a:pt x="21600" y="6581"/>
                  <a:pt x="21600" y="6412"/>
                  <a:pt x="21600" y="5400"/>
                </a:cubicBezTo>
                <a:lnTo>
                  <a:pt x="14954" y="0"/>
                </a:lnTo>
                <a:close/>
                <a:moveTo>
                  <a:pt x="19938" y="18900"/>
                </a:moveTo>
                <a:cubicBezTo>
                  <a:pt x="19938" y="19575"/>
                  <a:pt x="19108" y="20250"/>
                  <a:pt x="18277" y="20250"/>
                </a:cubicBezTo>
                <a:cubicBezTo>
                  <a:pt x="3323" y="20250"/>
                  <a:pt x="3323" y="20250"/>
                  <a:pt x="3323" y="20250"/>
                </a:cubicBezTo>
                <a:cubicBezTo>
                  <a:pt x="2492" y="20250"/>
                  <a:pt x="1662" y="19575"/>
                  <a:pt x="1662" y="18900"/>
                </a:cubicBezTo>
                <a:cubicBezTo>
                  <a:pt x="1662" y="2700"/>
                  <a:pt x="1662" y="2700"/>
                  <a:pt x="1662" y="2700"/>
                </a:cubicBezTo>
                <a:cubicBezTo>
                  <a:pt x="1662" y="2025"/>
                  <a:pt x="2492" y="1350"/>
                  <a:pt x="3323" y="1350"/>
                </a:cubicBezTo>
                <a:cubicBezTo>
                  <a:pt x="13292" y="1350"/>
                  <a:pt x="13292" y="1350"/>
                  <a:pt x="13292" y="1350"/>
                </a:cubicBezTo>
                <a:cubicBezTo>
                  <a:pt x="13292" y="3037"/>
                  <a:pt x="13292" y="4050"/>
                  <a:pt x="13292" y="4050"/>
                </a:cubicBezTo>
                <a:cubicBezTo>
                  <a:pt x="13292" y="5569"/>
                  <a:pt x="14746" y="6750"/>
                  <a:pt x="16615" y="6750"/>
                </a:cubicBezTo>
                <a:cubicBezTo>
                  <a:pt x="16615" y="6750"/>
                  <a:pt x="18069" y="6750"/>
                  <a:pt x="19938" y="6750"/>
                </a:cubicBezTo>
                <a:lnTo>
                  <a:pt x="19938" y="18900"/>
                </a:lnTo>
                <a:close/>
                <a:moveTo>
                  <a:pt x="16615" y="5400"/>
                </a:moveTo>
                <a:cubicBezTo>
                  <a:pt x="15785" y="5400"/>
                  <a:pt x="14954" y="4725"/>
                  <a:pt x="14954" y="4050"/>
                </a:cubicBezTo>
                <a:cubicBezTo>
                  <a:pt x="14954" y="4050"/>
                  <a:pt x="14954" y="3037"/>
                  <a:pt x="14954" y="1350"/>
                </a:cubicBezTo>
                <a:cubicBezTo>
                  <a:pt x="19938" y="5400"/>
                  <a:pt x="19938" y="5400"/>
                  <a:pt x="19938" y="5400"/>
                </a:cubicBezTo>
                <a:lnTo>
                  <a:pt x="16615" y="54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9" name="Freeform 47"/>
          <p:cNvSpPr/>
          <p:nvPr/>
        </p:nvSpPr>
        <p:spPr>
          <a:xfrm>
            <a:off x="2770186" y="3058318"/>
            <a:ext cx="390526" cy="484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954" y="0"/>
                </a:moveTo>
                <a:cubicBezTo>
                  <a:pt x="14954" y="0"/>
                  <a:pt x="14954" y="0"/>
                  <a:pt x="14954" y="0"/>
                </a:cubicBezTo>
                <a:cubicBezTo>
                  <a:pt x="14746" y="0"/>
                  <a:pt x="14331" y="0"/>
                  <a:pt x="13292" y="0"/>
                </a:cubicBezTo>
                <a:cubicBezTo>
                  <a:pt x="3323" y="0"/>
                  <a:pt x="3323" y="0"/>
                  <a:pt x="3323" y="0"/>
                </a:cubicBezTo>
                <a:cubicBezTo>
                  <a:pt x="1454" y="0"/>
                  <a:pt x="0" y="1181"/>
                  <a:pt x="0" y="2700"/>
                </a:cubicBezTo>
                <a:cubicBezTo>
                  <a:pt x="0" y="18900"/>
                  <a:pt x="0" y="18900"/>
                  <a:pt x="0" y="18900"/>
                </a:cubicBezTo>
                <a:cubicBezTo>
                  <a:pt x="0" y="20419"/>
                  <a:pt x="1454" y="21600"/>
                  <a:pt x="3323" y="21600"/>
                </a:cubicBezTo>
                <a:cubicBezTo>
                  <a:pt x="18277" y="21600"/>
                  <a:pt x="18277" y="21600"/>
                  <a:pt x="18277" y="21600"/>
                </a:cubicBezTo>
                <a:cubicBezTo>
                  <a:pt x="20146" y="21600"/>
                  <a:pt x="21600" y="20419"/>
                  <a:pt x="21600" y="18900"/>
                </a:cubicBezTo>
                <a:cubicBezTo>
                  <a:pt x="21600" y="5400"/>
                  <a:pt x="21600" y="5400"/>
                  <a:pt x="21600" y="5400"/>
                </a:cubicBezTo>
                <a:lnTo>
                  <a:pt x="14954" y="0"/>
                </a:lnTo>
                <a:close/>
                <a:moveTo>
                  <a:pt x="19938" y="18900"/>
                </a:moveTo>
                <a:cubicBezTo>
                  <a:pt x="19938" y="19575"/>
                  <a:pt x="19108" y="20250"/>
                  <a:pt x="18277" y="20250"/>
                </a:cubicBezTo>
                <a:cubicBezTo>
                  <a:pt x="3323" y="20250"/>
                  <a:pt x="3323" y="20250"/>
                  <a:pt x="3323" y="20250"/>
                </a:cubicBezTo>
                <a:cubicBezTo>
                  <a:pt x="2492" y="20250"/>
                  <a:pt x="1662" y="19575"/>
                  <a:pt x="1662" y="18900"/>
                </a:cubicBezTo>
                <a:cubicBezTo>
                  <a:pt x="1662" y="2700"/>
                  <a:pt x="1662" y="2700"/>
                  <a:pt x="1662" y="2700"/>
                </a:cubicBezTo>
                <a:cubicBezTo>
                  <a:pt x="1662" y="2025"/>
                  <a:pt x="2492" y="1350"/>
                  <a:pt x="3323" y="1350"/>
                </a:cubicBezTo>
                <a:cubicBezTo>
                  <a:pt x="13292" y="1350"/>
                  <a:pt x="13292" y="1350"/>
                  <a:pt x="13292" y="1350"/>
                </a:cubicBezTo>
                <a:cubicBezTo>
                  <a:pt x="13292" y="3037"/>
                  <a:pt x="13292" y="4050"/>
                  <a:pt x="13292" y="4050"/>
                </a:cubicBezTo>
                <a:cubicBezTo>
                  <a:pt x="13292" y="5569"/>
                  <a:pt x="14746" y="6750"/>
                  <a:pt x="16615" y="6750"/>
                </a:cubicBezTo>
                <a:cubicBezTo>
                  <a:pt x="16615" y="6750"/>
                  <a:pt x="18069" y="6750"/>
                  <a:pt x="19938" y="6750"/>
                </a:cubicBezTo>
                <a:lnTo>
                  <a:pt x="19938" y="18900"/>
                </a:lnTo>
                <a:close/>
                <a:moveTo>
                  <a:pt x="16615" y="5400"/>
                </a:moveTo>
                <a:cubicBezTo>
                  <a:pt x="15785" y="5400"/>
                  <a:pt x="14954" y="4725"/>
                  <a:pt x="14954" y="4050"/>
                </a:cubicBezTo>
                <a:cubicBezTo>
                  <a:pt x="14954" y="4050"/>
                  <a:pt x="14954" y="3037"/>
                  <a:pt x="14954" y="1350"/>
                </a:cubicBezTo>
                <a:cubicBezTo>
                  <a:pt x="19938" y="5400"/>
                  <a:pt x="19938" y="5400"/>
                  <a:pt x="19938" y="5400"/>
                </a:cubicBezTo>
                <a:lnTo>
                  <a:pt x="16615" y="5400"/>
                </a:lnTo>
                <a:close/>
                <a:moveTo>
                  <a:pt x="15785" y="14850"/>
                </a:moveTo>
                <a:cubicBezTo>
                  <a:pt x="5815" y="14850"/>
                  <a:pt x="5815" y="14850"/>
                  <a:pt x="5815" y="14850"/>
                </a:cubicBezTo>
                <a:cubicBezTo>
                  <a:pt x="5400" y="14850"/>
                  <a:pt x="4985" y="15187"/>
                  <a:pt x="4985" y="15525"/>
                </a:cubicBezTo>
                <a:cubicBezTo>
                  <a:pt x="4985" y="15862"/>
                  <a:pt x="5400" y="16200"/>
                  <a:pt x="5815" y="16200"/>
                </a:cubicBezTo>
                <a:cubicBezTo>
                  <a:pt x="15785" y="16200"/>
                  <a:pt x="15785" y="16200"/>
                  <a:pt x="15785" y="16200"/>
                </a:cubicBezTo>
                <a:cubicBezTo>
                  <a:pt x="16200" y="16200"/>
                  <a:pt x="16615" y="15862"/>
                  <a:pt x="16615" y="15525"/>
                </a:cubicBezTo>
                <a:cubicBezTo>
                  <a:pt x="16615" y="15187"/>
                  <a:pt x="16200" y="14850"/>
                  <a:pt x="15785" y="14850"/>
                </a:cubicBezTo>
                <a:close/>
                <a:moveTo>
                  <a:pt x="15785" y="10800"/>
                </a:moveTo>
                <a:cubicBezTo>
                  <a:pt x="5815" y="10800"/>
                  <a:pt x="5815" y="10800"/>
                  <a:pt x="5815" y="10800"/>
                </a:cubicBezTo>
                <a:cubicBezTo>
                  <a:pt x="5400" y="10800"/>
                  <a:pt x="4985" y="11137"/>
                  <a:pt x="4985" y="11475"/>
                </a:cubicBezTo>
                <a:cubicBezTo>
                  <a:pt x="4985" y="11812"/>
                  <a:pt x="5400" y="12150"/>
                  <a:pt x="5815" y="12150"/>
                </a:cubicBezTo>
                <a:cubicBezTo>
                  <a:pt x="15785" y="12150"/>
                  <a:pt x="15785" y="12150"/>
                  <a:pt x="15785" y="12150"/>
                </a:cubicBezTo>
                <a:cubicBezTo>
                  <a:pt x="16200" y="12150"/>
                  <a:pt x="16615" y="11812"/>
                  <a:pt x="16615" y="11475"/>
                </a:cubicBezTo>
                <a:cubicBezTo>
                  <a:pt x="16615" y="11137"/>
                  <a:pt x="16200" y="10800"/>
                  <a:pt x="15785" y="108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Box 9"/>
          <p:cNvSpPr txBox="1"/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2" name="Rectangle: Rounded Corners 1"/>
          <p:cNvSpPr/>
          <p:nvPr/>
        </p:nvSpPr>
        <p:spPr>
          <a:xfrm rot="20078822">
            <a:off x="545574" y="-468768"/>
            <a:ext cx="428983" cy="31825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3" name="Rectangle: Rounded Corners 2"/>
          <p:cNvSpPr/>
          <p:nvPr/>
        </p:nvSpPr>
        <p:spPr>
          <a:xfrm rot="20078822">
            <a:off x="1164700" y="-468768"/>
            <a:ext cx="428983" cy="31825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4" name="Rectangle: Rounded Corners 3"/>
          <p:cNvSpPr/>
          <p:nvPr/>
        </p:nvSpPr>
        <p:spPr>
          <a:xfrm rot="20078822">
            <a:off x="1980894" y="372695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5" name="Rectangle: Rounded Corners 4"/>
          <p:cNvSpPr/>
          <p:nvPr/>
        </p:nvSpPr>
        <p:spPr>
          <a:xfrm rot="20078822">
            <a:off x="2600019" y="372695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6" name="Rectangle: Rounded Corners 5"/>
          <p:cNvSpPr/>
          <p:nvPr/>
        </p:nvSpPr>
        <p:spPr>
          <a:xfrm flipH="1" flipV="1" rot="20078822">
            <a:off x="11226034" y="4162183"/>
            <a:ext cx="428983" cy="31825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7" name="Rectangle: Rounded Corners 6"/>
          <p:cNvSpPr/>
          <p:nvPr/>
        </p:nvSpPr>
        <p:spPr>
          <a:xfrm flipH="1" flipV="1" rot="20078822">
            <a:off x="10606909" y="4162183"/>
            <a:ext cx="428983" cy="318251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8" name="Rectangle: Rounded Corners 7"/>
          <p:cNvSpPr/>
          <p:nvPr/>
        </p:nvSpPr>
        <p:spPr>
          <a:xfrm flipH="1" flipV="1" rot="20078822">
            <a:off x="9778014" y="4205663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9" name="Rectangle: Rounded Corners 8"/>
          <p:cNvSpPr/>
          <p:nvPr/>
        </p:nvSpPr>
        <p:spPr>
          <a:xfrm flipH="1" flipV="1" rot="20078822">
            <a:off x="9158889" y="4205663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0" name="TextBox 9"/>
          <p:cNvSpPr txBox="1"/>
          <p:nvPr/>
        </p:nvSpPr>
        <p:spPr>
          <a:xfrm>
            <a:off x="1533657" y="2967334"/>
            <a:ext cx="9124688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OBRIGADO PELA ATENÇÃO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x 9"/>
          <p:cNvSpPr txBox="1"/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Freeform: Shape 1"/>
          <p:cNvSpPr/>
          <p:nvPr/>
        </p:nvSpPr>
        <p:spPr>
          <a:xfrm flipH="1" rot="1521178">
            <a:off x="-998128" y="-1652693"/>
            <a:ext cx="5803564" cy="886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6657"/>
                </a:moveTo>
                <a:lnTo>
                  <a:pt x="17665" y="12095"/>
                </a:lnTo>
                <a:lnTo>
                  <a:pt x="17665" y="5985"/>
                </a:lnTo>
                <a:cubicBezTo>
                  <a:pt x="17665" y="5884"/>
                  <a:pt x="17681" y="5785"/>
                  <a:pt x="17710" y="5690"/>
                </a:cubicBezTo>
                <a:lnTo>
                  <a:pt x="17810" y="5481"/>
                </a:lnTo>
                <a:close/>
                <a:moveTo>
                  <a:pt x="11981" y="3672"/>
                </a:moveTo>
                <a:lnTo>
                  <a:pt x="16305" y="5014"/>
                </a:lnTo>
                <a:lnTo>
                  <a:pt x="16305" y="13974"/>
                </a:lnTo>
                <a:lnTo>
                  <a:pt x="11836" y="20150"/>
                </a:lnTo>
                <a:lnTo>
                  <a:pt x="11836" y="4177"/>
                </a:lnTo>
                <a:cubicBezTo>
                  <a:pt x="11836" y="4076"/>
                  <a:pt x="11852" y="3977"/>
                  <a:pt x="11882" y="3882"/>
                </a:cubicBezTo>
                <a:close/>
                <a:moveTo>
                  <a:pt x="10297" y="3150"/>
                </a:moveTo>
                <a:lnTo>
                  <a:pt x="10297" y="21096"/>
                </a:lnTo>
                <a:cubicBezTo>
                  <a:pt x="10297" y="21197"/>
                  <a:pt x="10282" y="21295"/>
                  <a:pt x="10252" y="21391"/>
                </a:cubicBezTo>
                <a:lnTo>
                  <a:pt x="10153" y="21600"/>
                </a:lnTo>
                <a:lnTo>
                  <a:pt x="5829" y="20258"/>
                </a:lnTo>
                <a:lnTo>
                  <a:pt x="5829" y="2313"/>
                </a:lnTo>
                <a:cubicBezTo>
                  <a:pt x="5829" y="2212"/>
                  <a:pt x="5844" y="2113"/>
                  <a:pt x="5874" y="2018"/>
                </a:cubicBezTo>
                <a:lnTo>
                  <a:pt x="5973" y="1808"/>
                </a:lnTo>
                <a:close/>
                <a:moveTo>
                  <a:pt x="4469" y="1342"/>
                </a:moveTo>
                <a:lnTo>
                  <a:pt x="4469" y="19287"/>
                </a:lnTo>
                <a:cubicBezTo>
                  <a:pt x="4469" y="19388"/>
                  <a:pt x="4453" y="19487"/>
                  <a:pt x="4424" y="19582"/>
                </a:cubicBezTo>
                <a:lnTo>
                  <a:pt x="4324" y="19792"/>
                </a:lnTo>
                <a:lnTo>
                  <a:pt x="0" y="18450"/>
                </a:lnTo>
                <a:lnTo>
                  <a:pt x="0" y="504"/>
                </a:lnTo>
                <a:cubicBezTo>
                  <a:pt x="0" y="403"/>
                  <a:pt x="16" y="305"/>
                  <a:pt x="45" y="209"/>
                </a:cubicBezTo>
                <a:lnTo>
                  <a:pt x="145" y="0"/>
                </a:lnTo>
                <a:close/>
              </a:path>
            </a:pathLst>
          </a:cu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Freeform: Shape 11"/>
          <p:cNvSpPr/>
          <p:nvPr/>
        </p:nvSpPr>
        <p:spPr>
          <a:xfrm flipV="1" rot="1521178">
            <a:off x="5006451" y="2534659"/>
            <a:ext cx="723811" cy="4704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469"/>
                </a:moveTo>
                <a:cubicBezTo>
                  <a:pt x="7888" y="21554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856"/>
                  <a:pt x="21600" y="19939"/>
                </a:cubicBezTo>
                <a:lnTo>
                  <a:pt x="21600" y="1575"/>
                </a:lnTo>
                <a:lnTo>
                  <a:pt x="0" y="0"/>
                </a:lnTo>
                <a:lnTo>
                  <a:pt x="0" y="19938"/>
                </a:lnTo>
                <a:cubicBezTo>
                  <a:pt x="0" y="20627"/>
                  <a:pt x="2720" y="21217"/>
                  <a:pt x="6596" y="2146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Freeform: Shape 12"/>
          <p:cNvSpPr/>
          <p:nvPr/>
        </p:nvSpPr>
        <p:spPr>
          <a:xfrm flipV="1" rot="1521178">
            <a:off x="6051082" y="2534659"/>
            <a:ext cx="723812" cy="4704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469"/>
                </a:moveTo>
                <a:cubicBezTo>
                  <a:pt x="7888" y="21554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856"/>
                  <a:pt x="21600" y="19939"/>
                </a:cubicBezTo>
                <a:lnTo>
                  <a:pt x="21600" y="1575"/>
                </a:lnTo>
                <a:lnTo>
                  <a:pt x="0" y="0"/>
                </a:lnTo>
                <a:lnTo>
                  <a:pt x="0" y="19938"/>
                </a:lnTo>
                <a:cubicBezTo>
                  <a:pt x="0" y="20627"/>
                  <a:pt x="2720" y="21217"/>
                  <a:pt x="6596" y="2146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Rectangle: Rounded Corners 4"/>
          <p:cNvSpPr/>
          <p:nvPr/>
        </p:nvSpPr>
        <p:spPr>
          <a:xfrm flipV="1" rot="1521178">
            <a:off x="7350159" y="2575999"/>
            <a:ext cx="723810" cy="38463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Rectangle: Rounded Corners 5"/>
          <p:cNvSpPr/>
          <p:nvPr/>
        </p:nvSpPr>
        <p:spPr>
          <a:xfrm flipV="1" rot="1521178">
            <a:off x="8394792" y="2575999"/>
            <a:ext cx="723810" cy="384637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TextBox 7"/>
          <p:cNvSpPr txBox="1"/>
          <p:nvPr/>
        </p:nvSpPr>
        <p:spPr>
          <a:xfrm>
            <a:off x="3795026" y="790652"/>
            <a:ext cx="5807197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54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APRESENTAÇÃO</a:t>
            </a:r>
            <a:endParaRPr b="0"/>
          </a:p>
          <a:p>
            <a:pPr>
              <a:defRPr b="1" sz="54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b="0"/>
              <a:t>DA COMPANHIA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/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1" name="Straight Connector 2"/>
          <p:cNvSpPr/>
          <p:nvPr/>
        </p:nvSpPr>
        <p:spPr>
          <a:xfrm>
            <a:off x="4150158" y="-1"/>
            <a:ext cx="2710504" cy="5715002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Rectangle: Rounded Corners 7"/>
          <p:cNvSpPr/>
          <p:nvPr/>
        </p:nvSpPr>
        <p:spPr>
          <a:xfrm rot="20078822">
            <a:off x="656744" y="1133696"/>
            <a:ext cx="934621" cy="3158295"/>
          </a:xfrm>
          <a:prstGeom prst="roundRect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TextBox 9"/>
          <p:cNvSpPr txBox="1"/>
          <p:nvPr/>
        </p:nvSpPr>
        <p:spPr>
          <a:xfrm>
            <a:off x="6491437" y="1658559"/>
            <a:ext cx="372870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SOBRE NÓS</a:t>
            </a:r>
          </a:p>
        </p:txBody>
      </p:sp>
      <p:sp>
        <p:nvSpPr>
          <p:cNvPr id="184" name="Rectangle 10"/>
          <p:cNvSpPr txBox="1"/>
          <p:nvPr/>
        </p:nvSpPr>
        <p:spPr>
          <a:xfrm>
            <a:off x="6509482" y="3291449"/>
            <a:ext cx="4958423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Lorem Ipsum comes from section Contrary to popular belief, Lorem Ipsum is not simply random text. It has roots in a piece of classical Latin literature from 45 BC, making it over 2000 years old.</a:t>
            </a:r>
          </a:p>
        </p:txBody>
      </p:sp>
      <p:sp>
        <p:nvSpPr>
          <p:cNvPr id="185" name="TextBox 11"/>
          <p:cNvSpPr txBox="1"/>
          <p:nvPr/>
        </p:nvSpPr>
        <p:spPr>
          <a:xfrm>
            <a:off x="6491437" y="2986314"/>
            <a:ext cx="58796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Título</a:t>
            </a:r>
          </a:p>
        </p:txBody>
      </p:sp>
      <p:pic>
        <p:nvPicPr>
          <p:cNvPr id="186" name="Picture Placeholder 3" descr="Picture Placeholder 3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535614" y="1054266"/>
            <a:ext cx="5650707" cy="5803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9" h="21599" fill="norm" stroke="1" extrusionOk="0">
                <a:moveTo>
                  <a:pt x="7704" y="3"/>
                </a:moveTo>
                <a:cubicBezTo>
                  <a:pt x="7575" y="-1"/>
                  <a:pt x="7446" y="-1"/>
                  <a:pt x="7316" y="4"/>
                </a:cubicBezTo>
                <a:cubicBezTo>
                  <a:pt x="6626" y="33"/>
                  <a:pt x="5931" y="197"/>
                  <a:pt x="5267" y="508"/>
                </a:cubicBezTo>
                <a:cubicBezTo>
                  <a:pt x="2613" y="1752"/>
                  <a:pt x="1482" y="4890"/>
                  <a:pt x="2739" y="7516"/>
                </a:cubicBezTo>
                <a:lnTo>
                  <a:pt x="9482" y="21599"/>
                </a:lnTo>
                <a:lnTo>
                  <a:pt x="21249" y="21599"/>
                </a:lnTo>
                <a:lnTo>
                  <a:pt x="12350" y="3010"/>
                </a:lnTo>
                <a:cubicBezTo>
                  <a:pt x="11466" y="1163"/>
                  <a:pt x="9635" y="62"/>
                  <a:pt x="7704" y="3"/>
                </a:cubicBezTo>
                <a:close/>
                <a:moveTo>
                  <a:pt x="2402" y="11411"/>
                </a:moveTo>
                <a:cubicBezTo>
                  <a:pt x="2076" y="11425"/>
                  <a:pt x="1749" y="11500"/>
                  <a:pt x="1436" y="11647"/>
                </a:cubicBezTo>
                <a:cubicBezTo>
                  <a:pt x="184" y="12234"/>
                  <a:pt x="-351" y="13715"/>
                  <a:pt x="242" y="14954"/>
                </a:cubicBezTo>
                <a:lnTo>
                  <a:pt x="3424" y="21599"/>
                </a:lnTo>
                <a:lnTo>
                  <a:pt x="8976" y="21599"/>
                </a:lnTo>
                <a:lnTo>
                  <a:pt x="4776" y="12829"/>
                </a:lnTo>
                <a:cubicBezTo>
                  <a:pt x="4331" y="11900"/>
                  <a:pt x="3378" y="11370"/>
                  <a:pt x="2402" y="11411"/>
                </a:cubicBezTo>
                <a:close/>
              </a:path>
            </a:pathLst>
          </a:cu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traight Connector 14"/>
          <p:cNvSpPr/>
          <p:nvPr/>
        </p:nvSpPr>
        <p:spPr>
          <a:xfrm flipH="1" flipV="1">
            <a:off x="4695343" y="1143000"/>
            <a:ext cx="2710506" cy="5715000"/>
          </a:xfrm>
          <a:prstGeom prst="line">
            <a:avLst/>
          </a:prstGeom>
          <a:ln w="6350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9" name="Rectangle: Rounded Corners 16"/>
          <p:cNvSpPr/>
          <p:nvPr/>
        </p:nvSpPr>
        <p:spPr>
          <a:xfrm flipH="1" flipV="1" rot="20078822">
            <a:off x="9964641" y="2566010"/>
            <a:ext cx="934622" cy="3158294"/>
          </a:xfrm>
          <a:prstGeom prst="roundRect">
            <a:avLst>
              <a:gd name="adj" fmla="val 50000"/>
            </a:avLst>
          </a:prstGeom>
          <a:solidFill>
            <a:schemeClr val="accent2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TextBox 20"/>
          <p:cNvSpPr txBox="1"/>
          <p:nvPr/>
        </p:nvSpPr>
        <p:spPr>
          <a:xfrm>
            <a:off x="707284" y="2577738"/>
            <a:ext cx="4237099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BOAS VINDAS</a:t>
            </a:r>
          </a:p>
        </p:txBody>
      </p:sp>
      <p:sp>
        <p:nvSpPr>
          <p:cNvPr id="191" name="Rectangle 21"/>
          <p:cNvSpPr txBox="1"/>
          <p:nvPr/>
        </p:nvSpPr>
        <p:spPr>
          <a:xfrm>
            <a:off x="763431" y="3988136"/>
            <a:ext cx="4958422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Lorem Ipsum comes from section Contrary to popular belief, Lorem Ipsum is not simply random text. It has roots in a piece of classical Latin literature from 45 BC, making it over 2000 years old.</a:t>
            </a:r>
          </a:p>
        </p:txBody>
      </p:sp>
      <p:sp>
        <p:nvSpPr>
          <p:cNvPr id="192" name="TextBox 22"/>
          <p:cNvSpPr txBox="1"/>
          <p:nvPr/>
        </p:nvSpPr>
        <p:spPr>
          <a:xfrm>
            <a:off x="745384" y="3683001"/>
            <a:ext cx="58796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Título</a:t>
            </a:r>
          </a:p>
        </p:txBody>
      </p:sp>
      <p:pic>
        <p:nvPicPr>
          <p:cNvPr id="193" name="Picture Placeholder 2" descr="Picture Placeholder 2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9" h="21518" fill="norm" stroke="1" extrusionOk="0">
                <a:moveTo>
                  <a:pt x="0" y="0"/>
                </a:moveTo>
                <a:lnTo>
                  <a:pt x="8899" y="18519"/>
                </a:lnTo>
                <a:cubicBezTo>
                  <a:pt x="9842" y="20482"/>
                  <a:pt x="11863" y="21600"/>
                  <a:pt x="13933" y="21514"/>
                </a:cubicBezTo>
                <a:cubicBezTo>
                  <a:pt x="14623" y="21485"/>
                  <a:pt x="15318" y="21322"/>
                  <a:pt x="15982" y="21012"/>
                </a:cubicBezTo>
                <a:cubicBezTo>
                  <a:pt x="18636" y="19772"/>
                  <a:pt x="19767" y="16645"/>
                  <a:pt x="18510" y="14028"/>
                </a:cubicBezTo>
                <a:lnTo>
                  <a:pt x="11767" y="0"/>
                </a:lnTo>
                <a:lnTo>
                  <a:pt x="0" y="0"/>
                </a:lnTo>
                <a:close/>
                <a:moveTo>
                  <a:pt x="12273" y="0"/>
                </a:moveTo>
                <a:lnTo>
                  <a:pt x="16473" y="8737"/>
                </a:lnTo>
                <a:cubicBezTo>
                  <a:pt x="16918" y="9663"/>
                  <a:pt x="17871" y="10191"/>
                  <a:pt x="18847" y="10150"/>
                </a:cubicBezTo>
                <a:cubicBezTo>
                  <a:pt x="19173" y="10136"/>
                  <a:pt x="19500" y="10059"/>
                  <a:pt x="19813" y="9913"/>
                </a:cubicBezTo>
                <a:cubicBezTo>
                  <a:pt x="21065" y="9328"/>
                  <a:pt x="21600" y="7853"/>
                  <a:pt x="21007" y="6618"/>
                </a:cubicBezTo>
                <a:lnTo>
                  <a:pt x="17825" y="0"/>
                </a:lnTo>
                <a:lnTo>
                  <a:pt x="12273" y="0"/>
                </a:lnTo>
                <a:close/>
              </a:path>
            </a:pathLst>
          </a:custGeom>
        </p:spPr>
      </p:pic>
      <p:sp>
        <p:nvSpPr>
          <p:cNvPr id="194" name="TextBox 9"/>
          <p:cNvSpPr txBox="1"/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9"/>
          <p:cNvSpPr txBox="1"/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7" name="Picture Placeholder 2" descr="Picture Placeholder 2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2" r="0" b="0"/>
          <a:stretch>
            <a:fillRect/>
          </a:stretch>
        </p:blipFill>
        <p:spPr>
          <a:xfrm>
            <a:off x="3593281" y="1451305"/>
            <a:ext cx="8290720" cy="5406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4" h="21556" fill="norm" stroke="1" extrusionOk="0">
                <a:moveTo>
                  <a:pt x="11870" y="3"/>
                </a:moveTo>
                <a:cubicBezTo>
                  <a:pt x="11157" y="-44"/>
                  <a:pt x="10462" y="560"/>
                  <a:pt x="10137" y="1621"/>
                </a:cubicBezTo>
                <a:lnTo>
                  <a:pt x="8207" y="7930"/>
                </a:lnTo>
                <a:lnTo>
                  <a:pt x="8285" y="7591"/>
                </a:lnTo>
                <a:cubicBezTo>
                  <a:pt x="8488" y="6310"/>
                  <a:pt x="8090" y="4941"/>
                  <a:pt x="7290" y="4354"/>
                </a:cubicBezTo>
                <a:cubicBezTo>
                  <a:pt x="7061" y="4186"/>
                  <a:pt x="6822" y="4099"/>
                  <a:pt x="6584" y="4083"/>
                </a:cubicBezTo>
                <a:cubicBezTo>
                  <a:pt x="5871" y="4037"/>
                  <a:pt x="5175" y="4642"/>
                  <a:pt x="4850" y="5704"/>
                </a:cubicBezTo>
                <a:lnTo>
                  <a:pt x="0" y="21556"/>
                </a:lnTo>
                <a:lnTo>
                  <a:pt x="15811" y="21556"/>
                </a:lnTo>
                <a:lnTo>
                  <a:pt x="21167" y="4052"/>
                </a:lnTo>
                <a:cubicBezTo>
                  <a:pt x="21600" y="2636"/>
                  <a:pt x="21210" y="944"/>
                  <a:pt x="20296" y="273"/>
                </a:cubicBezTo>
                <a:cubicBezTo>
                  <a:pt x="20068" y="106"/>
                  <a:pt x="19828" y="18"/>
                  <a:pt x="19590" y="3"/>
                </a:cubicBezTo>
                <a:cubicBezTo>
                  <a:pt x="18877" y="-44"/>
                  <a:pt x="18181" y="560"/>
                  <a:pt x="17857" y="1621"/>
                </a:cubicBezTo>
                <a:lnTo>
                  <a:pt x="15926" y="7930"/>
                </a:lnTo>
                <a:lnTo>
                  <a:pt x="16004" y="7591"/>
                </a:lnTo>
                <a:cubicBezTo>
                  <a:pt x="16207" y="6310"/>
                  <a:pt x="15809" y="4941"/>
                  <a:pt x="15009" y="4354"/>
                </a:cubicBezTo>
                <a:cubicBezTo>
                  <a:pt x="14552" y="4019"/>
                  <a:pt x="14051" y="4002"/>
                  <a:pt x="13609" y="4246"/>
                </a:cubicBezTo>
                <a:lnTo>
                  <a:pt x="13325" y="4452"/>
                </a:lnTo>
                <a:lnTo>
                  <a:pt x="13448" y="4052"/>
                </a:lnTo>
                <a:cubicBezTo>
                  <a:pt x="13881" y="2636"/>
                  <a:pt x="13490" y="944"/>
                  <a:pt x="12576" y="273"/>
                </a:cubicBezTo>
                <a:cubicBezTo>
                  <a:pt x="12348" y="106"/>
                  <a:pt x="12108" y="18"/>
                  <a:pt x="11870" y="3"/>
                </a:cubicBezTo>
                <a:close/>
              </a:path>
            </a:pathLst>
          </a:custGeom>
        </p:spPr>
      </p:pic>
      <p:sp>
        <p:nvSpPr>
          <p:cNvPr id="198" name="Freeform: Shape 10"/>
          <p:cNvSpPr/>
          <p:nvPr/>
        </p:nvSpPr>
        <p:spPr>
          <a:xfrm flipV="1" rot="1521178">
            <a:off x="9428682" y="1219138"/>
            <a:ext cx="1422932" cy="62442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407"/>
                </a:moveTo>
                <a:cubicBezTo>
                  <a:pt x="7888" y="21531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498"/>
                  <a:pt x="21600" y="19139"/>
                </a:cubicBezTo>
                <a:lnTo>
                  <a:pt x="21600" y="2332"/>
                </a:lnTo>
                <a:lnTo>
                  <a:pt x="0" y="0"/>
                </a:lnTo>
                <a:lnTo>
                  <a:pt x="0" y="19139"/>
                </a:lnTo>
                <a:cubicBezTo>
                  <a:pt x="0" y="20158"/>
                  <a:pt x="2720" y="21033"/>
                  <a:pt x="6596" y="21407"/>
                </a:cubicBezTo>
                <a:close/>
              </a:path>
            </a:pathLst>
          </a:custGeom>
          <a:solidFill>
            <a:schemeClr val="accent4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9" name="Freeform: Shape 9"/>
          <p:cNvSpPr/>
          <p:nvPr/>
        </p:nvSpPr>
        <p:spPr>
          <a:xfrm flipV="1" rot="1521178">
            <a:off x="4619104" y="2297326"/>
            <a:ext cx="1422934" cy="5111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364"/>
                </a:moveTo>
                <a:cubicBezTo>
                  <a:pt x="7888" y="21516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254"/>
                  <a:pt x="21600" y="18593"/>
                </a:cubicBezTo>
                <a:lnTo>
                  <a:pt x="21600" y="2849"/>
                </a:lnTo>
                <a:lnTo>
                  <a:pt x="0" y="0"/>
                </a:lnTo>
                <a:lnTo>
                  <a:pt x="0" y="18593"/>
                </a:lnTo>
                <a:cubicBezTo>
                  <a:pt x="0" y="19839"/>
                  <a:pt x="2720" y="20907"/>
                  <a:pt x="6596" y="21364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0" name="TextBox 14"/>
          <p:cNvSpPr txBox="1"/>
          <p:nvPr/>
        </p:nvSpPr>
        <p:spPr>
          <a:xfrm>
            <a:off x="707285" y="1466382"/>
            <a:ext cx="3017302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O QUE</a:t>
            </a:r>
          </a:p>
          <a:p>
            <a: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FAZEMOS</a:t>
            </a:r>
          </a:p>
        </p:txBody>
      </p:sp>
      <p:sp>
        <p:nvSpPr>
          <p:cNvPr id="201" name="Rectangle 15"/>
          <p:cNvSpPr txBox="1"/>
          <p:nvPr/>
        </p:nvSpPr>
        <p:spPr>
          <a:xfrm>
            <a:off x="763430" y="3514588"/>
            <a:ext cx="3762850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Lorem Ipsum comes from section Contrary to popular belief, Lorem Ipsum is not simply random text. It has roots in a piece of classical Latin literature from 45 BC, making it over 2000 years old.</a:t>
            </a:r>
          </a:p>
        </p:txBody>
      </p:sp>
      <p:sp>
        <p:nvSpPr>
          <p:cNvPr id="202" name="TextBox 16"/>
          <p:cNvSpPr txBox="1"/>
          <p:nvPr/>
        </p:nvSpPr>
        <p:spPr>
          <a:xfrm>
            <a:off x="745384" y="3209453"/>
            <a:ext cx="58796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Título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Box 9"/>
          <p:cNvSpPr txBox="1"/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5" name="Picture Placeholder 2" descr="Picture Placeholder 2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4" h="21556" fill="norm" stroke="1" extrusionOk="0">
                <a:moveTo>
                  <a:pt x="5533" y="0"/>
                </a:moveTo>
                <a:lnTo>
                  <a:pt x="177" y="17504"/>
                </a:lnTo>
                <a:cubicBezTo>
                  <a:pt x="-256" y="18920"/>
                  <a:pt x="134" y="20610"/>
                  <a:pt x="1048" y="21281"/>
                </a:cubicBezTo>
                <a:cubicBezTo>
                  <a:pt x="1276" y="21449"/>
                  <a:pt x="1516" y="21538"/>
                  <a:pt x="1754" y="21553"/>
                </a:cubicBezTo>
                <a:cubicBezTo>
                  <a:pt x="2467" y="21600"/>
                  <a:pt x="3163" y="20995"/>
                  <a:pt x="3487" y="19933"/>
                </a:cubicBezTo>
                <a:lnTo>
                  <a:pt x="5418" y="13625"/>
                </a:lnTo>
                <a:lnTo>
                  <a:pt x="5340" y="13965"/>
                </a:lnTo>
                <a:cubicBezTo>
                  <a:pt x="5137" y="15246"/>
                  <a:pt x="5535" y="16614"/>
                  <a:pt x="6335" y="17200"/>
                </a:cubicBezTo>
                <a:cubicBezTo>
                  <a:pt x="6792" y="17536"/>
                  <a:pt x="7293" y="17554"/>
                  <a:pt x="7735" y="17310"/>
                </a:cubicBezTo>
                <a:lnTo>
                  <a:pt x="8019" y="17102"/>
                </a:lnTo>
                <a:lnTo>
                  <a:pt x="7896" y="17504"/>
                </a:lnTo>
                <a:cubicBezTo>
                  <a:pt x="7463" y="18920"/>
                  <a:pt x="7854" y="20610"/>
                  <a:pt x="8768" y="21281"/>
                </a:cubicBezTo>
                <a:cubicBezTo>
                  <a:pt x="8996" y="21449"/>
                  <a:pt x="9236" y="21538"/>
                  <a:pt x="9474" y="21553"/>
                </a:cubicBezTo>
                <a:cubicBezTo>
                  <a:pt x="10187" y="21600"/>
                  <a:pt x="10882" y="20995"/>
                  <a:pt x="11207" y="19933"/>
                </a:cubicBezTo>
                <a:lnTo>
                  <a:pt x="13137" y="13626"/>
                </a:lnTo>
                <a:lnTo>
                  <a:pt x="13059" y="13965"/>
                </a:lnTo>
                <a:cubicBezTo>
                  <a:pt x="12856" y="15246"/>
                  <a:pt x="13254" y="16614"/>
                  <a:pt x="14054" y="17200"/>
                </a:cubicBezTo>
                <a:cubicBezTo>
                  <a:pt x="14283" y="17368"/>
                  <a:pt x="14522" y="17457"/>
                  <a:pt x="14760" y="17473"/>
                </a:cubicBezTo>
                <a:cubicBezTo>
                  <a:pt x="15473" y="17519"/>
                  <a:pt x="16169" y="16914"/>
                  <a:pt x="16494" y="15852"/>
                </a:cubicBezTo>
                <a:lnTo>
                  <a:pt x="21344" y="0"/>
                </a:lnTo>
                <a:lnTo>
                  <a:pt x="5533" y="0"/>
                </a:lnTo>
                <a:close/>
              </a:path>
            </a:pathLst>
          </a:custGeom>
        </p:spPr>
      </p:pic>
      <p:sp>
        <p:nvSpPr>
          <p:cNvPr id="206" name="Freeform: Shape 8"/>
          <p:cNvSpPr/>
          <p:nvPr/>
        </p:nvSpPr>
        <p:spPr>
          <a:xfrm flipH="1" rot="1521178">
            <a:off x="2051641" y="-609661"/>
            <a:ext cx="1422932" cy="6244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407"/>
                </a:moveTo>
                <a:cubicBezTo>
                  <a:pt x="7888" y="21531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498"/>
                  <a:pt x="21600" y="19139"/>
                </a:cubicBezTo>
                <a:lnTo>
                  <a:pt x="21600" y="2332"/>
                </a:lnTo>
                <a:lnTo>
                  <a:pt x="0" y="0"/>
                </a:lnTo>
                <a:lnTo>
                  <a:pt x="0" y="19139"/>
                </a:lnTo>
                <a:cubicBezTo>
                  <a:pt x="0" y="20158"/>
                  <a:pt x="2720" y="21033"/>
                  <a:pt x="6596" y="21407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Freeform: Shape 9"/>
          <p:cNvSpPr/>
          <p:nvPr/>
        </p:nvSpPr>
        <p:spPr>
          <a:xfrm flipH="1" rot="1521178">
            <a:off x="6861217" y="-555112"/>
            <a:ext cx="1422933" cy="5111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364"/>
                </a:moveTo>
                <a:cubicBezTo>
                  <a:pt x="7888" y="21516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254"/>
                  <a:pt x="21600" y="18593"/>
                </a:cubicBezTo>
                <a:lnTo>
                  <a:pt x="21600" y="2849"/>
                </a:lnTo>
                <a:lnTo>
                  <a:pt x="0" y="0"/>
                </a:lnTo>
                <a:lnTo>
                  <a:pt x="0" y="18593"/>
                </a:lnTo>
                <a:cubicBezTo>
                  <a:pt x="0" y="19839"/>
                  <a:pt x="2720" y="20907"/>
                  <a:pt x="6596" y="21364"/>
                </a:cubicBezTo>
                <a:close/>
              </a:path>
            </a:pathLst>
          </a:custGeom>
          <a:solidFill>
            <a:schemeClr val="accent4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TextBox 13"/>
          <p:cNvSpPr txBox="1"/>
          <p:nvPr/>
        </p:nvSpPr>
        <p:spPr>
          <a:xfrm>
            <a:off x="8310110" y="3110874"/>
            <a:ext cx="3017303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O QUE</a:t>
            </a:r>
          </a:p>
          <a:p>
            <a:pPr algn="r"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FAZEMOS</a:t>
            </a:r>
          </a:p>
        </p:txBody>
      </p:sp>
      <p:sp>
        <p:nvSpPr>
          <p:cNvPr id="209" name="Rectangle 14"/>
          <p:cNvSpPr txBox="1"/>
          <p:nvPr/>
        </p:nvSpPr>
        <p:spPr>
          <a:xfrm>
            <a:off x="5743924" y="5063309"/>
            <a:ext cx="5865328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Lorem Ipsum comes from section Contrary to popular belief, Lorem Ipsum is not simply random text. It has roots in a piece of classical Latin literature from 45 BC, making it over 2000 years old.</a:t>
            </a:r>
          </a:p>
        </p:txBody>
      </p:sp>
      <p:sp>
        <p:nvSpPr>
          <p:cNvPr id="210" name="TextBox 15"/>
          <p:cNvSpPr txBox="1"/>
          <p:nvPr/>
        </p:nvSpPr>
        <p:spPr>
          <a:xfrm>
            <a:off x="5725878" y="4758173"/>
            <a:ext cx="58796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Título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Box 9"/>
          <p:cNvSpPr txBox="1"/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3" name="Freeform: Shape 2"/>
          <p:cNvSpPr/>
          <p:nvPr/>
        </p:nvSpPr>
        <p:spPr>
          <a:xfrm flipH="1" flipV="1" rot="20078822">
            <a:off x="5792179" y="3278268"/>
            <a:ext cx="607644" cy="3949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469"/>
                </a:moveTo>
                <a:cubicBezTo>
                  <a:pt x="7888" y="21554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856"/>
                  <a:pt x="21600" y="19939"/>
                </a:cubicBezTo>
                <a:lnTo>
                  <a:pt x="21600" y="1575"/>
                </a:lnTo>
                <a:lnTo>
                  <a:pt x="0" y="0"/>
                </a:lnTo>
                <a:lnTo>
                  <a:pt x="0" y="19938"/>
                </a:lnTo>
                <a:cubicBezTo>
                  <a:pt x="0" y="20627"/>
                  <a:pt x="2720" y="21217"/>
                  <a:pt x="6596" y="2146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Freeform: Shape 5"/>
          <p:cNvSpPr/>
          <p:nvPr/>
        </p:nvSpPr>
        <p:spPr>
          <a:xfrm>
            <a:off x="4412341" y="4375041"/>
            <a:ext cx="1600101" cy="1756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854" y="0"/>
                </a:moveTo>
                <a:lnTo>
                  <a:pt x="12818" y="44"/>
                </a:lnTo>
                <a:lnTo>
                  <a:pt x="21600" y="16930"/>
                </a:lnTo>
                <a:lnTo>
                  <a:pt x="20236" y="18437"/>
                </a:lnTo>
                <a:cubicBezTo>
                  <a:pt x="18091" y="20391"/>
                  <a:pt x="15127" y="21600"/>
                  <a:pt x="11854" y="21600"/>
                </a:cubicBezTo>
                <a:cubicBezTo>
                  <a:pt x="5307" y="21600"/>
                  <a:pt x="0" y="16765"/>
                  <a:pt x="0" y="10800"/>
                </a:cubicBezTo>
                <a:cubicBezTo>
                  <a:pt x="0" y="4835"/>
                  <a:pt x="5307" y="0"/>
                  <a:pt x="1185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5" name="TextBox 6"/>
          <p:cNvSpPr txBox="1"/>
          <p:nvPr/>
        </p:nvSpPr>
        <p:spPr>
          <a:xfrm>
            <a:off x="1073812" y="726728"/>
            <a:ext cx="5276216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LINHA DO TEMPO</a:t>
            </a:r>
          </a:p>
        </p:txBody>
      </p:sp>
      <p:sp>
        <p:nvSpPr>
          <p:cNvPr id="216" name="Rectangle 7"/>
          <p:cNvSpPr txBox="1"/>
          <p:nvPr/>
        </p:nvSpPr>
        <p:spPr>
          <a:xfrm>
            <a:off x="1091858" y="2245735"/>
            <a:ext cx="7121051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Lorem Ipsum comes from section Contrary to popular belief, Lorem Ipsum is not simply random text. It has roots in a piece of classical Latin literature from 45 BC, making it over 2000 years old.</a:t>
            </a:r>
          </a:p>
        </p:txBody>
      </p:sp>
      <p:sp>
        <p:nvSpPr>
          <p:cNvPr id="217" name="TextBox 8"/>
          <p:cNvSpPr txBox="1"/>
          <p:nvPr/>
        </p:nvSpPr>
        <p:spPr>
          <a:xfrm>
            <a:off x="1073811" y="1940599"/>
            <a:ext cx="58796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Título</a:t>
            </a:r>
          </a:p>
        </p:txBody>
      </p:sp>
      <p:sp>
        <p:nvSpPr>
          <p:cNvPr id="218" name="Freeform 47"/>
          <p:cNvSpPr/>
          <p:nvPr/>
        </p:nvSpPr>
        <p:spPr>
          <a:xfrm>
            <a:off x="4800879" y="4889334"/>
            <a:ext cx="823028" cy="727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900" y="11571"/>
                </a:moveTo>
                <a:cubicBezTo>
                  <a:pt x="17550" y="11571"/>
                  <a:pt x="17550" y="11571"/>
                  <a:pt x="17550" y="11571"/>
                </a:cubicBezTo>
                <a:cubicBezTo>
                  <a:pt x="17550" y="3086"/>
                  <a:pt x="17550" y="3086"/>
                  <a:pt x="17550" y="3086"/>
                </a:cubicBezTo>
                <a:cubicBezTo>
                  <a:pt x="17550" y="1350"/>
                  <a:pt x="16369" y="0"/>
                  <a:pt x="14850" y="0"/>
                </a:cubicBezTo>
                <a:cubicBezTo>
                  <a:pt x="6750" y="0"/>
                  <a:pt x="6750" y="0"/>
                  <a:pt x="6750" y="0"/>
                </a:cubicBezTo>
                <a:cubicBezTo>
                  <a:pt x="5231" y="0"/>
                  <a:pt x="4050" y="1350"/>
                  <a:pt x="4050" y="3086"/>
                </a:cubicBezTo>
                <a:cubicBezTo>
                  <a:pt x="4050" y="3086"/>
                  <a:pt x="4050" y="10993"/>
                  <a:pt x="4050" y="11571"/>
                </a:cubicBezTo>
                <a:cubicBezTo>
                  <a:pt x="2700" y="11571"/>
                  <a:pt x="2700" y="11571"/>
                  <a:pt x="2700" y="11571"/>
                </a:cubicBezTo>
                <a:cubicBezTo>
                  <a:pt x="1181" y="11571"/>
                  <a:pt x="0" y="12921"/>
                  <a:pt x="0" y="14657"/>
                </a:cubicBezTo>
                <a:cubicBezTo>
                  <a:pt x="0" y="16200"/>
                  <a:pt x="0" y="16200"/>
                  <a:pt x="0" y="16200"/>
                </a:cubicBezTo>
                <a:cubicBezTo>
                  <a:pt x="0" y="17936"/>
                  <a:pt x="1181" y="19286"/>
                  <a:pt x="2700" y="19286"/>
                </a:cubicBezTo>
                <a:cubicBezTo>
                  <a:pt x="4219" y="19286"/>
                  <a:pt x="4219" y="19286"/>
                  <a:pt x="4219" y="19286"/>
                </a:cubicBezTo>
                <a:cubicBezTo>
                  <a:pt x="4387" y="20636"/>
                  <a:pt x="5569" y="21600"/>
                  <a:pt x="6750" y="21600"/>
                </a:cubicBezTo>
                <a:cubicBezTo>
                  <a:pt x="14850" y="21600"/>
                  <a:pt x="14850" y="21600"/>
                  <a:pt x="14850" y="21600"/>
                </a:cubicBezTo>
                <a:cubicBezTo>
                  <a:pt x="16031" y="21600"/>
                  <a:pt x="17213" y="20636"/>
                  <a:pt x="17381" y="19286"/>
                </a:cubicBezTo>
                <a:cubicBezTo>
                  <a:pt x="18900" y="19286"/>
                  <a:pt x="18900" y="19286"/>
                  <a:pt x="18900" y="19286"/>
                </a:cubicBezTo>
                <a:cubicBezTo>
                  <a:pt x="20419" y="19286"/>
                  <a:pt x="21600" y="17936"/>
                  <a:pt x="21600" y="16200"/>
                </a:cubicBezTo>
                <a:cubicBezTo>
                  <a:pt x="21600" y="14657"/>
                  <a:pt x="21600" y="14657"/>
                  <a:pt x="21600" y="14657"/>
                </a:cubicBezTo>
                <a:cubicBezTo>
                  <a:pt x="21600" y="12921"/>
                  <a:pt x="20419" y="11571"/>
                  <a:pt x="18900" y="11571"/>
                </a:cubicBezTo>
                <a:close/>
                <a:moveTo>
                  <a:pt x="5400" y="3086"/>
                </a:moveTo>
                <a:cubicBezTo>
                  <a:pt x="5400" y="2314"/>
                  <a:pt x="6075" y="1543"/>
                  <a:pt x="6750" y="1543"/>
                </a:cubicBezTo>
                <a:cubicBezTo>
                  <a:pt x="14850" y="1543"/>
                  <a:pt x="14850" y="1543"/>
                  <a:pt x="14850" y="1543"/>
                </a:cubicBezTo>
                <a:cubicBezTo>
                  <a:pt x="15525" y="1543"/>
                  <a:pt x="16200" y="2314"/>
                  <a:pt x="16200" y="3086"/>
                </a:cubicBezTo>
                <a:cubicBezTo>
                  <a:pt x="16200" y="11571"/>
                  <a:pt x="16200" y="11571"/>
                  <a:pt x="16200" y="11571"/>
                </a:cubicBezTo>
                <a:cubicBezTo>
                  <a:pt x="5400" y="11571"/>
                  <a:pt x="5400" y="11571"/>
                  <a:pt x="5400" y="11571"/>
                </a:cubicBezTo>
                <a:lnTo>
                  <a:pt x="5400" y="3086"/>
                </a:lnTo>
                <a:close/>
                <a:moveTo>
                  <a:pt x="14850" y="20057"/>
                </a:moveTo>
                <a:cubicBezTo>
                  <a:pt x="6750" y="20057"/>
                  <a:pt x="6750" y="20057"/>
                  <a:pt x="6750" y="20057"/>
                </a:cubicBezTo>
                <a:cubicBezTo>
                  <a:pt x="6075" y="20057"/>
                  <a:pt x="5400" y="19286"/>
                  <a:pt x="5400" y="18514"/>
                </a:cubicBezTo>
                <a:cubicBezTo>
                  <a:pt x="5400" y="17743"/>
                  <a:pt x="6075" y="16971"/>
                  <a:pt x="6750" y="16971"/>
                </a:cubicBezTo>
                <a:cubicBezTo>
                  <a:pt x="14850" y="16971"/>
                  <a:pt x="14850" y="16971"/>
                  <a:pt x="14850" y="16971"/>
                </a:cubicBezTo>
                <a:cubicBezTo>
                  <a:pt x="15525" y="16971"/>
                  <a:pt x="16200" y="17743"/>
                  <a:pt x="16200" y="18514"/>
                </a:cubicBezTo>
                <a:cubicBezTo>
                  <a:pt x="16200" y="19286"/>
                  <a:pt x="15525" y="20057"/>
                  <a:pt x="14850" y="20057"/>
                </a:cubicBezTo>
                <a:close/>
                <a:moveTo>
                  <a:pt x="20250" y="16200"/>
                </a:moveTo>
                <a:cubicBezTo>
                  <a:pt x="20250" y="16971"/>
                  <a:pt x="19575" y="17743"/>
                  <a:pt x="18900" y="17743"/>
                </a:cubicBezTo>
                <a:cubicBezTo>
                  <a:pt x="17381" y="17743"/>
                  <a:pt x="17381" y="17743"/>
                  <a:pt x="17381" y="17743"/>
                </a:cubicBezTo>
                <a:cubicBezTo>
                  <a:pt x="17213" y="16393"/>
                  <a:pt x="16031" y="15429"/>
                  <a:pt x="14850" y="15429"/>
                </a:cubicBezTo>
                <a:cubicBezTo>
                  <a:pt x="6750" y="15429"/>
                  <a:pt x="6750" y="15429"/>
                  <a:pt x="6750" y="15429"/>
                </a:cubicBezTo>
                <a:cubicBezTo>
                  <a:pt x="5569" y="15429"/>
                  <a:pt x="4387" y="16393"/>
                  <a:pt x="4219" y="17743"/>
                </a:cubicBezTo>
                <a:cubicBezTo>
                  <a:pt x="2700" y="17743"/>
                  <a:pt x="2700" y="17743"/>
                  <a:pt x="2700" y="17743"/>
                </a:cubicBezTo>
                <a:cubicBezTo>
                  <a:pt x="2025" y="17743"/>
                  <a:pt x="1350" y="16971"/>
                  <a:pt x="1350" y="16200"/>
                </a:cubicBezTo>
                <a:cubicBezTo>
                  <a:pt x="1350" y="14657"/>
                  <a:pt x="1350" y="14657"/>
                  <a:pt x="1350" y="14657"/>
                </a:cubicBezTo>
                <a:cubicBezTo>
                  <a:pt x="1350" y="13886"/>
                  <a:pt x="2025" y="13114"/>
                  <a:pt x="2700" y="13114"/>
                </a:cubicBezTo>
                <a:cubicBezTo>
                  <a:pt x="18900" y="13114"/>
                  <a:pt x="18900" y="13114"/>
                  <a:pt x="18900" y="13114"/>
                </a:cubicBezTo>
                <a:cubicBezTo>
                  <a:pt x="19575" y="13114"/>
                  <a:pt x="20250" y="13886"/>
                  <a:pt x="20250" y="14657"/>
                </a:cubicBezTo>
                <a:lnTo>
                  <a:pt x="20250" y="162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Rectangle 13"/>
          <p:cNvSpPr txBox="1"/>
          <p:nvPr/>
        </p:nvSpPr>
        <p:spPr>
          <a:xfrm>
            <a:off x="6896642" y="5117508"/>
            <a:ext cx="4552953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Lorem Ipsum comes from section Contrary to popular belief, Lorem Ipsum is not simply random text. It has roots in a piece of classical Latin literature from 45 BC, making it over 2000 years old.</a:t>
            </a:r>
          </a:p>
        </p:txBody>
      </p:sp>
      <p:sp>
        <p:nvSpPr>
          <p:cNvPr id="220" name="TextBox 14"/>
          <p:cNvSpPr txBox="1"/>
          <p:nvPr/>
        </p:nvSpPr>
        <p:spPr>
          <a:xfrm>
            <a:off x="6878595" y="4778954"/>
            <a:ext cx="6570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Título</a:t>
            </a:r>
          </a:p>
        </p:txBody>
      </p:sp>
      <p:sp>
        <p:nvSpPr>
          <p:cNvPr id="221" name="TextBox 16"/>
          <p:cNvSpPr txBox="1"/>
          <p:nvPr/>
        </p:nvSpPr>
        <p:spPr>
          <a:xfrm>
            <a:off x="2818896" y="4837657"/>
            <a:ext cx="1460263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48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9"/>
          <p:cNvSpPr txBox="1"/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Freeform: Shape 2"/>
          <p:cNvSpPr/>
          <p:nvPr/>
        </p:nvSpPr>
        <p:spPr>
          <a:xfrm flipH="1" rot="1521178">
            <a:off x="5757043" y="-329178"/>
            <a:ext cx="607644" cy="4113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469"/>
                </a:moveTo>
                <a:cubicBezTo>
                  <a:pt x="7888" y="21554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856"/>
                  <a:pt x="21600" y="19939"/>
                </a:cubicBezTo>
                <a:lnTo>
                  <a:pt x="21600" y="1575"/>
                </a:lnTo>
                <a:lnTo>
                  <a:pt x="0" y="0"/>
                </a:lnTo>
                <a:lnTo>
                  <a:pt x="0" y="19938"/>
                </a:lnTo>
                <a:cubicBezTo>
                  <a:pt x="0" y="20627"/>
                  <a:pt x="2720" y="21217"/>
                  <a:pt x="6596" y="2146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Freeform: Shape 3"/>
          <p:cNvSpPr/>
          <p:nvPr/>
        </p:nvSpPr>
        <p:spPr>
          <a:xfrm flipH="1" flipV="1" rot="20078822">
            <a:off x="5727975" y="2949304"/>
            <a:ext cx="607644" cy="4249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96" y="21469"/>
                </a:moveTo>
                <a:cubicBezTo>
                  <a:pt x="7888" y="21554"/>
                  <a:pt x="9309" y="21600"/>
                  <a:pt x="10800" y="21600"/>
                </a:cubicBezTo>
                <a:lnTo>
                  <a:pt x="10800" y="21600"/>
                </a:lnTo>
                <a:cubicBezTo>
                  <a:pt x="16765" y="21600"/>
                  <a:pt x="21600" y="20856"/>
                  <a:pt x="21600" y="19939"/>
                </a:cubicBezTo>
                <a:lnTo>
                  <a:pt x="21600" y="1575"/>
                </a:lnTo>
                <a:lnTo>
                  <a:pt x="0" y="0"/>
                </a:lnTo>
                <a:lnTo>
                  <a:pt x="0" y="19938"/>
                </a:lnTo>
                <a:cubicBezTo>
                  <a:pt x="0" y="20627"/>
                  <a:pt x="2720" y="21217"/>
                  <a:pt x="6596" y="2146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6" name="Freeform: Shape 4"/>
          <p:cNvSpPr/>
          <p:nvPr/>
        </p:nvSpPr>
        <p:spPr>
          <a:xfrm>
            <a:off x="4346283" y="4196007"/>
            <a:ext cx="1600101" cy="1756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854" y="0"/>
                </a:moveTo>
                <a:lnTo>
                  <a:pt x="12818" y="44"/>
                </a:lnTo>
                <a:lnTo>
                  <a:pt x="21600" y="16930"/>
                </a:lnTo>
                <a:lnTo>
                  <a:pt x="20236" y="18437"/>
                </a:lnTo>
                <a:cubicBezTo>
                  <a:pt x="18091" y="20391"/>
                  <a:pt x="15127" y="21600"/>
                  <a:pt x="11854" y="21600"/>
                </a:cubicBezTo>
                <a:cubicBezTo>
                  <a:pt x="5307" y="21600"/>
                  <a:pt x="0" y="16765"/>
                  <a:pt x="0" y="10800"/>
                </a:cubicBezTo>
                <a:cubicBezTo>
                  <a:pt x="0" y="4835"/>
                  <a:pt x="5307" y="0"/>
                  <a:pt x="1185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7" name="Freeform: Shape 5"/>
          <p:cNvSpPr/>
          <p:nvPr/>
        </p:nvSpPr>
        <p:spPr>
          <a:xfrm flipH="1">
            <a:off x="6048075" y="1059542"/>
            <a:ext cx="1600101" cy="1756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854" y="0"/>
                </a:moveTo>
                <a:lnTo>
                  <a:pt x="12818" y="44"/>
                </a:lnTo>
                <a:lnTo>
                  <a:pt x="21600" y="16930"/>
                </a:lnTo>
                <a:lnTo>
                  <a:pt x="20236" y="18437"/>
                </a:lnTo>
                <a:cubicBezTo>
                  <a:pt x="18091" y="20391"/>
                  <a:pt x="15127" y="21600"/>
                  <a:pt x="11854" y="21600"/>
                </a:cubicBezTo>
                <a:cubicBezTo>
                  <a:pt x="5307" y="21600"/>
                  <a:pt x="0" y="16765"/>
                  <a:pt x="0" y="10800"/>
                </a:cubicBezTo>
                <a:cubicBezTo>
                  <a:pt x="0" y="4835"/>
                  <a:pt x="5307" y="0"/>
                  <a:pt x="1185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8" name="Freeform 44"/>
          <p:cNvSpPr/>
          <p:nvPr/>
        </p:nvSpPr>
        <p:spPr>
          <a:xfrm>
            <a:off x="4811128" y="4657157"/>
            <a:ext cx="670414" cy="833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954" y="18900"/>
                </a:moveTo>
                <a:cubicBezTo>
                  <a:pt x="15369" y="18900"/>
                  <a:pt x="15785" y="18563"/>
                  <a:pt x="15785" y="18225"/>
                </a:cubicBezTo>
                <a:cubicBezTo>
                  <a:pt x="15785" y="10125"/>
                  <a:pt x="15785" y="10125"/>
                  <a:pt x="15785" y="10125"/>
                </a:cubicBezTo>
                <a:cubicBezTo>
                  <a:pt x="15785" y="9788"/>
                  <a:pt x="15369" y="9450"/>
                  <a:pt x="14954" y="9450"/>
                </a:cubicBezTo>
                <a:cubicBezTo>
                  <a:pt x="14538" y="9450"/>
                  <a:pt x="14123" y="9788"/>
                  <a:pt x="14123" y="10125"/>
                </a:cubicBezTo>
                <a:cubicBezTo>
                  <a:pt x="14123" y="18225"/>
                  <a:pt x="14123" y="18225"/>
                  <a:pt x="14123" y="18225"/>
                </a:cubicBezTo>
                <a:cubicBezTo>
                  <a:pt x="14123" y="18563"/>
                  <a:pt x="14538" y="18900"/>
                  <a:pt x="14954" y="18900"/>
                </a:cubicBezTo>
                <a:close/>
                <a:moveTo>
                  <a:pt x="6646" y="18900"/>
                </a:moveTo>
                <a:cubicBezTo>
                  <a:pt x="7062" y="18900"/>
                  <a:pt x="7477" y="18563"/>
                  <a:pt x="7477" y="18225"/>
                </a:cubicBezTo>
                <a:cubicBezTo>
                  <a:pt x="7477" y="10125"/>
                  <a:pt x="7477" y="10125"/>
                  <a:pt x="7477" y="10125"/>
                </a:cubicBezTo>
                <a:cubicBezTo>
                  <a:pt x="7477" y="9788"/>
                  <a:pt x="7062" y="9450"/>
                  <a:pt x="6646" y="9450"/>
                </a:cubicBezTo>
                <a:cubicBezTo>
                  <a:pt x="6231" y="9450"/>
                  <a:pt x="5815" y="9788"/>
                  <a:pt x="5815" y="10125"/>
                </a:cubicBezTo>
                <a:cubicBezTo>
                  <a:pt x="5815" y="18225"/>
                  <a:pt x="5815" y="18225"/>
                  <a:pt x="5815" y="18225"/>
                </a:cubicBezTo>
                <a:cubicBezTo>
                  <a:pt x="5815" y="18563"/>
                  <a:pt x="6231" y="18900"/>
                  <a:pt x="6646" y="18900"/>
                </a:cubicBezTo>
                <a:close/>
                <a:moveTo>
                  <a:pt x="10800" y="18900"/>
                </a:moveTo>
                <a:cubicBezTo>
                  <a:pt x="11215" y="18900"/>
                  <a:pt x="11631" y="18563"/>
                  <a:pt x="11631" y="18225"/>
                </a:cubicBezTo>
                <a:cubicBezTo>
                  <a:pt x="11631" y="10125"/>
                  <a:pt x="11631" y="10125"/>
                  <a:pt x="11631" y="10125"/>
                </a:cubicBezTo>
                <a:cubicBezTo>
                  <a:pt x="11631" y="9788"/>
                  <a:pt x="11215" y="9450"/>
                  <a:pt x="10800" y="9450"/>
                </a:cubicBezTo>
                <a:cubicBezTo>
                  <a:pt x="10385" y="9450"/>
                  <a:pt x="9969" y="9788"/>
                  <a:pt x="9969" y="10125"/>
                </a:cubicBezTo>
                <a:cubicBezTo>
                  <a:pt x="9969" y="18225"/>
                  <a:pt x="9969" y="18225"/>
                  <a:pt x="9969" y="18225"/>
                </a:cubicBezTo>
                <a:cubicBezTo>
                  <a:pt x="9969" y="18563"/>
                  <a:pt x="10385" y="18900"/>
                  <a:pt x="10800" y="18900"/>
                </a:cubicBezTo>
                <a:close/>
                <a:moveTo>
                  <a:pt x="19938" y="2700"/>
                </a:moveTo>
                <a:cubicBezTo>
                  <a:pt x="14954" y="2700"/>
                  <a:pt x="14954" y="2700"/>
                  <a:pt x="14954" y="2700"/>
                </a:cubicBezTo>
                <a:cubicBezTo>
                  <a:pt x="14954" y="1350"/>
                  <a:pt x="14954" y="1350"/>
                  <a:pt x="14954" y="1350"/>
                </a:cubicBezTo>
                <a:cubicBezTo>
                  <a:pt x="14954" y="675"/>
                  <a:pt x="14123" y="0"/>
                  <a:pt x="13292" y="0"/>
                </a:cubicBezTo>
                <a:cubicBezTo>
                  <a:pt x="8308" y="0"/>
                  <a:pt x="8308" y="0"/>
                  <a:pt x="8308" y="0"/>
                </a:cubicBezTo>
                <a:cubicBezTo>
                  <a:pt x="7477" y="0"/>
                  <a:pt x="6646" y="675"/>
                  <a:pt x="6646" y="1350"/>
                </a:cubicBezTo>
                <a:cubicBezTo>
                  <a:pt x="6646" y="2700"/>
                  <a:pt x="6646" y="2700"/>
                  <a:pt x="6646" y="2700"/>
                </a:cubicBezTo>
                <a:cubicBezTo>
                  <a:pt x="1662" y="2700"/>
                  <a:pt x="1662" y="2700"/>
                  <a:pt x="1662" y="2700"/>
                </a:cubicBezTo>
                <a:cubicBezTo>
                  <a:pt x="831" y="2700"/>
                  <a:pt x="0" y="3375"/>
                  <a:pt x="0" y="4050"/>
                </a:cubicBezTo>
                <a:cubicBezTo>
                  <a:pt x="0" y="5400"/>
                  <a:pt x="0" y="5400"/>
                  <a:pt x="0" y="5400"/>
                </a:cubicBezTo>
                <a:cubicBezTo>
                  <a:pt x="0" y="6075"/>
                  <a:pt x="831" y="6750"/>
                  <a:pt x="1662" y="6750"/>
                </a:cubicBezTo>
                <a:cubicBezTo>
                  <a:pt x="1662" y="18900"/>
                  <a:pt x="1662" y="18900"/>
                  <a:pt x="1662" y="18900"/>
                </a:cubicBezTo>
                <a:cubicBezTo>
                  <a:pt x="1662" y="20419"/>
                  <a:pt x="3115" y="21600"/>
                  <a:pt x="4985" y="21600"/>
                </a:cubicBezTo>
                <a:cubicBezTo>
                  <a:pt x="16615" y="21600"/>
                  <a:pt x="16615" y="21600"/>
                  <a:pt x="16615" y="21600"/>
                </a:cubicBezTo>
                <a:cubicBezTo>
                  <a:pt x="18485" y="21600"/>
                  <a:pt x="19938" y="20419"/>
                  <a:pt x="19938" y="18900"/>
                </a:cubicBezTo>
                <a:cubicBezTo>
                  <a:pt x="19938" y="6750"/>
                  <a:pt x="19938" y="6750"/>
                  <a:pt x="19938" y="6750"/>
                </a:cubicBezTo>
                <a:cubicBezTo>
                  <a:pt x="20769" y="6750"/>
                  <a:pt x="21600" y="6075"/>
                  <a:pt x="21600" y="5400"/>
                </a:cubicBezTo>
                <a:cubicBezTo>
                  <a:pt x="21600" y="4050"/>
                  <a:pt x="21600" y="4050"/>
                  <a:pt x="21600" y="4050"/>
                </a:cubicBezTo>
                <a:cubicBezTo>
                  <a:pt x="21600" y="3375"/>
                  <a:pt x="20769" y="2700"/>
                  <a:pt x="19938" y="2700"/>
                </a:cubicBezTo>
                <a:close/>
                <a:moveTo>
                  <a:pt x="8308" y="2025"/>
                </a:moveTo>
                <a:cubicBezTo>
                  <a:pt x="8308" y="1687"/>
                  <a:pt x="8723" y="1350"/>
                  <a:pt x="9138" y="1350"/>
                </a:cubicBezTo>
                <a:cubicBezTo>
                  <a:pt x="12462" y="1350"/>
                  <a:pt x="12462" y="1350"/>
                  <a:pt x="12462" y="1350"/>
                </a:cubicBezTo>
                <a:cubicBezTo>
                  <a:pt x="12877" y="1350"/>
                  <a:pt x="13292" y="1687"/>
                  <a:pt x="13292" y="2025"/>
                </a:cubicBezTo>
                <a:cubicBezTo>
                  <a:pt x="13292" y="2700"/>
                  <a:pt x="13292" y="2700"/>
                  <a:pt x="13292" y="2700"/>
                </a:cubicBezTo>
                <a:cubicBezTo>
                  <a:pt x="12462" y="2700"/>
                  <a:pt x="8308" y="2700"/>
                  <a:pt x="8308" y="2700"/>
                </a:cubicBezTo>
                <a:lnTo>
                  <a:pt x="8308" y="2025"/>
                </a:lnTo>
                <a:close/>
                <a:moveTo>
                  <a:pt x="18277" y="18900"/>
                </a:moveTo>
                <a:cubicBezTo>
                  <a:pt x="18277" y="19575"/>
                  <a:pt x="17446" y="20250"/>
                  <a:pt x="16615" y="20250"/>
                </a:cubicBezTo>
                <a:cubicBezTo>
                  <a:pt x="4985" y="20250"/>
                  <a:pt x="4985" y="20250"/>
                  <a:pt x="4985" y="20250"/>
                </a:cubicBezTo>
                <a:cubicBezTo>
                  <a:pt x="4154" y="20250"/>
                  <a:pt x="3323" y="19575"/>
                  <a:pt x="3323" y="18900"/>
                </a:cubicBezTo>
                <a:cubicBezTo>
                  <a:pt x="3323" y="6750"/>
                  <a:pt x="3323" y="6750"/>
                  <a:pt x="3323" y="6750"/>
                </a:cubicBezTo>
                <a:cubicBezTo>
                  <a:pt x="4569" y="6750"/>
                  <a:pt x="17446" y="6750"/>
                  <a:pt x="18277" y="6750"/>
                </a:cubicBezTo>
                <a:lnTo>
                  <a:pt x="18277" y="18900"/>
                </a:lnTo>
                <a:close/>
                <a:moveTo>
                  <a:pt x="19108" y="5400"/>
                </a:moveTo>
                <a:cubicBezTo>
                  <a:pt x="2492" y="5400"/>
                  <a:pt x="2492" y="5400"/>
                  <a:pt x="2492" y="5400"/>
                </a:cubicBezTo>
                <a:cubicBezTo>
                  <a:pt x="2077" y="5400"/>
                  <a:pt x="1662" y="5063"/>
                  <a:pt x="1662" y="4725"/>
                </a:cubicBezTo>
                <a:cubicBezTo>
                  <a:pt x="1662" y="4387"/>
                  <a:pt x="2077" y="4050"/>
                  <a:pt x="2492" y="4050"/>
                </a:cubicBezTo>
                <a:cubicBezTo>
                  <a:pt x="19108" y="4050"/>
                  <a:pt x="19108" y="4050"/>
                  <a:pt x="19108" y="4050"/>
                </a:cubicBezTo>
                <a:cubicBezTo>
                  <a:pt x="19523" y="4050"/>
                  <a:pt x="19938" y="4387"/>
                  <a:pt x="19938" y="4725"/>
                </a:cubicBezTo>
                <a:cubicBezTo>
                  <a:pt x="19938" y="5063"/>
                  <a:pt x="19523" y="5400"/>
                  <a:pt x="19108" y="54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9" name="Freeform 46"/>
          <p:cNvSpPr/>
          <p:nvPr/>
        </p:nvSpPr>
        <p:spPr>
          <a:xfrm>
            <a:off x="6438967" y="1552400"/>
            <a:ext cx="824761" cy="774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3" h="21313" fill="norm" stroke="1" extrusionOk="0">
                <a:moveTo>
                  <a:pt x="10717" y="1230"/>
                </a:moveTo>
                <a:cubicBezTo>
                  <a:pt x="10717" y="1230"/>
                  <a:pt x="10717" y="1230"/>
                  <a:pt x="10717" y="1230"/>
                </a:cubicBezTo>
                <a:close/>
                <a:moveTo>
                  <a:pt x="670" y="7657"/>
                </a:moveTo>
                <a:cubicBezTo>
                  <a:pt x="9712" y="11941"/>
                  <a:pt x="9712" y="11941"/>
                  <a:pt x="9712" y="11941"/>
                </a:cubicBezTo>
                <a:cubicBezTo>
                  <a:pt x="10549" y="12298"/>
                  <a:pt x="10884" y="12298"/>
                  <a:pt x="11721" y="11941"/>
                </a:cubicBezTo>
                <a:cubicBezTo>
                  <a:pt x="20763" y="7657"/>
                  <a:pt x="20763" y="7657"/>
                  <a:pt x="20763" y="7657"/>
                </a:cubicBezTo>
                <a:cubicBezTo>
                  <a:pt x="21433" y="7300"/>
                  <a:pt x="21433" y="5871"/>
                  <a:pt x="20763" y="5514"/>
                </a:cubicBezTo>
                <a:cubicBezTo>
                  <a:pt x="11721" y="338"/>
                  <a:pt x="11721" y="338"/>
                  <a:pt x="11721" y="338"/>
                </a:cubicBezTo>
                <a:cubicBezTo>
                  <a:pt x="11052" y="-198"/>
                  <a:pt x="10549" y="-19"/>
                  <a:pt x="9712" y="338"/>
                </a:cubicBezTo>
                <a:cubicBezTo>
                  <a:pt x="670" y="5514"/>
                  <a:pt x="670" y="5514"/>
                  <a:pt x="670" y="5514"/>
                </a:cubicBezTo>
                <a:cubicBezTo>
                  <a:pt x="0" y="5871"/>
                  <a:pt x="-167" y="7121"/>
                  <a:pt x="670" y="7657"/>
                </a:cubicBezTo>
                <a:close/>
                <a:moveTo>
                  <a:pt x="10717" y="1230"/>
                </a:moveTo>
                <a:cubicBezTo>
                  <a:pt x="19926" y="6585"/>
                  <a:pt x="19926" y="6585"/>
                  <a:pt x="19926" y="6585"/>
                </a:cubicBezTo>
                <a:cubicBezTo>
                  <a:pt x="10717" y="10691"/>
                  <a:pt x="10717" y="10691"/>
                  <a:pt x="10717" y="10691"/>
                </a:cubicBezTo>
                <a:cubicBezTo>
                  <a:pt x="1507" y="6585"/>
                  <a:pt x="1507" y="6585"/>
                  <a:pt x="1507" y="6585"/>
                </a:cubicBezTo>
                <a:lnTo>
                  <a:pt x="10717" y="1230"/>
                </a:lnTo>
                <a:close/>
                <a:moveTo>
                  <a:pt x="10717" y="20152"/>
                </a:moveTo>
                <a:cubicBezTo>
                  <a:pt x="1507" y="15690"/>
                  <a:pt x="1507" y="15690"/>
                  <a:pt x="1507" y="15690"/>
                </a:cubicBezTo>
                <a:cubicBezTo>
                  <a:pt x="1507" y="15690"/>
                  <a:pt x="670" y="15333"/>
                  <a:pt x="0" y="14976"/>
                </a:cubicBezTo>
                <a:cubicBezTo>
                  <a:pt x="0" y="15511"/>
                  <a:pt x="168" y="16404"/>
                  <a:pt x="670" y="16761"/>
                </a:cubicBezTo>
                <a:cubicBezTo>
                  <a:pt x="9712" y="21045"/>
                  <a:pt x="9712" y="21045"/>
                  <a:pt x="9712" y="21045"/>
                </a:cubicBezTo>
                <a:cubicBezTo>
                  <a:pt x="10549" y="21402"/>
                  <a:pt x="10884" y="21402"/>
                  <a:pt x="11721" y="21045"/>
                </a:cubicBezTo>
                <a:cubicBezTo>
                  <a:pt x="20763" y="16761"/>
                  <a:pt x="20763" y="16761"/>
                  <a:pt x="20763" y="16761"/>
                </a:cubicBezTo>
                <a:cubicBezTo>
                  <a:pt x="21266" y="16582"/>
                  <a:pt x="21433" y="15511"/>
                  <a:pt x="21433" y="14976"/>
                </a:cubicBezTo>
                <a:cubicBezTo>
                  <a:pt x="20931" y="15154"/>
                  <a:pt x="20093" y="15690"/>
                  <a:pt x="19926" y="15690"/>
                </a:cubicBezTo>
                <a:lnTo>
                  <a:pt x="10717" y="20152"/>
                </a:lnTo>
                <a:close/>
                <a:moveTo>
                  <a:pt x="670" y="12119"/>
                </a:moveTo>
                <a:cubicBezTo>
                  <a:pt x="9712" y="16582"/>
                  <a:pt x="9712" y="16582"/>
                  <a:pt x="9712" y="16582"/>
                </a:cubicBezTo>
                <a:cubicBezTo>
                  <a:pt x="10549" y="16939"/>
                  <a:pt x="10884" y="16939"/>
                  <a:pt x="11721" y="16582"/>
                </a:cubicBezTo>
                <a:cubicBezTo>
                  <a:pt x="20763" y="12119"/>
                  <a:pt x="20763" y="12119"/>
                  <a:pt x="20763" y="12119"/>
                </a:cubicBezTo>
                <a:cubicBezTo>
                  <a:pt x="21266" y="11941"/>
                  <a:pt x="21433" y="10870"/>
                  <a:pt x="21433" y="10334"/>
                </a:cubicBezTo>
                <a:cubicBezTo>
                  <a:pt x="20931" y="10691"/>
                  <a:pt x="20093" y="11048"/>
                  <a:pt x="19926" y="11048"/>
                </a:cubicBezTo>
                <a:cubicBezTo>
                  <a:pt x="10717" y="15690"/>
                  <a:pt x="10717" y="15690"/>
                  <a:pt x="10717" y="15690"/>
                </a:cubicBezTo>
                <a:cubicBezTo>
                  <a:pt x="1507" y="11048"/>
                  <a:pt x="1507" y="11048"/>
                  <a:pt x="1507" y="11048"/>
                </a:cubicBezTo>
                <a:cubicBezTo>
                  <a:pt x="1507" y="11048"/>
                  <a:pt x="670" y="10691"/>
                  <a:pt x="0" y="10334"/>
                </a:cubicBezTo>
                <a:cubicBezTo>
                  <a:pt x="0" y="10870"/>
                  <a:pt x="168" y="11941"/>
                  <a:pt x="670" y="1211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Rectangle 8"/>
          <p:cNvSpPr txBox="1"/>
          <p:nvPr/>
        </p:nvSpPr>
        <p:spPr>
          <a:xfrm>
            <a:off x="6896642" y="4799976"/>
            <a:ext cx="4552953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Lorem Ipsum comes from section Contrary to popular belief, Lorem Ipsum is not simply random text. It has roots in a piece of classical Latin literature from 45 BC, making it over 2000 years old.</a:t>
            </a:r>
          </a:p>
        </p:txBody>
      </p:sp>
      <p:sp>
        <p:nvSpPr>
          <p:cNvPr id="231" name="TextBox 9"/>
          <p:cNvSpPr txBox="1"/>
          <p:nvPr/>
        </p:nvSpPr>
        <p:spPr>
          <a:xfrm>
            <a:off x="6878595" y="4461421"/>
            <a:ext cx="6570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Título</a:t>
            </a:r>
          </a:p>
        </p:txBody>
      </p:sp>
      <p:sp>
        <p:nvSpPr>
          <p:cNvPr id="232" name="Rectangle 12"/>
          <p:cNvSpPr txBox="1"/>
          <p:nvPr/>
        </p:nvSpPr>
        <p:spPr>
          <a:xfrm>
            <a:off x="578372" y="1663512"/>
            <a:ext cx="4552953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Lorem Ipsum comes from section Contrary to popular belief, Lorem Ipsum is not simply random text. It has roots in a piece of classical Latin literature from 45 BC, making it over 2000 years old.</a:t>
            </a:r>
          </a:p>
        </p:txBody>
      </p:sp>
      <p:sp>
        <p:nvSpPr>
          <p:cNvPr id="233" name="TextBox 13"/>
          <p:cNvSpPr txBox="1"/>
          <p:nvPr/>
        </p:nvSpPr>
        <p:spPr>
          <a:xfrm>
            <a:off x="4474238" y="1324957"/>
            <a:ext cx="6570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60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Título</a:t>
            </a:r>
          </a:p>
        </p:txBody>
      </p:sp>
      <p:sp>
        <p:nvSpPr>
          <p:cNvPr id="234" name="TextBox 14"/>
          <p:cNvSpPr txBox="1"/>
          <p:nvPr/>
        </p:nvSpPr>
        <p:spPr>
          <a:xfrm>
            <a:off x="2702782" y="4524164"/>
            <a:ext cx="1460262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48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235" name="TextBox 15"/>
          <p:cNvSpPr txBox="1"/>
          <p:nvPr/>
        </p:nvSpPr>
        <p:spPr>
          <a:xfrm>
            <a:off x="7926240" y="1324957"/>
            <a:ext cx="1460263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8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69018"/>
      </a:accent1>
      <a:accent2>
        <a:srgbClr val="E67018"/>
      </a:accent2>
      <a:accent3>
        <a:srgbClr val="D65018"/>
      </a:accent3>
      <a:accent4>
        <a:srgbClr val="C63018"/>
      </a:accent4>
      <a:accent5>
        <a:srgbClr val="B61018"/>
      </a:accent5>
      <a:accent6>
        <a:srgbClr val="970D14"/>
      </a:accent6>
      <a:hlink>
        <a:srgbClr val="0000FF"/>
      </a:hlink>
      <a:folHlink>
        <a:srgbClr val="FF00FF"/>
      </a:folHlink>
    </a:clrScheme>
    <a:fontScheme name="Office Theme">
      <a:majorFont>
        <a:latin typeface="Lato"/>
        <a:ea typeface="Lato"/>
        <a:cs typeface="Lato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69018"/>
      </a:accent1>
      <a:accent2>
        <a:srgbClr val="E67018"/>
      </a:accent2>
      <a:accent3>
        <a:srgbClr val="D65018"/>
      </a:accent3>
      <a:accent4>
        <a:srgbClr val="C63018"/>
      </a:accent4>
      <a:accent5>
        <a:srgbClr val="B61018"/>
      </a:accent5>
      <a:accent6>
        <a:srgbClr val="970D14"/>
      </a:accent6>
      <a:hlink>
        <a:srgbClr val="0000FF"/>
      </a:hlink>
      <a:folHlink>
        <a:srgbClr val="FF00FF"/>
      </a:folHlink>
    </a:clrScheme>
    <a:fontScheme name="Office Theme">
      <a:majorFont>
        <a:latin typeface="Lato"/>
        <a:ea typeface="Lato"/>
        <a:cs typeface="Lato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