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cks-up" id="{32AD7E2A-AADB-4FDB-BFEE-708663327B98}">
          <p14:sldIdLst>
            <p14:sldId id="257"/>
            <p14:sldId id="258"/>
            <p14:sldId id="259"/>
            <p14:sldId id="260"/>
            <p14:sldId id="261"/>
          </p14:sldIdLst>
        </p14:section>
        <p14:section name="Techincal" id="{73A66C2E-5521-470F-81DE-99D9B4458E8C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234B-1BF6-4BF6-861B-FD4AE356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594C6-6E9E-4917-B3A9-4A3DF6035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A3DD-D082-425E-9565-FD556EE7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1AC0-4B4B-4E46-AFAD-480CC106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EBAA-59B0-4D01-9CF1-AF256B3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D77A-A88F-470B-BEE3-39EA1D44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A94B-B815-4ED6-896B-1F0550380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47E-21E7-468F-A25F-4C61FFA8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CF19-5824-4CEB-90D9-2EB5B252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922C-E2E4-4F86-AE72-A0177CFB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0075B-D359-452C-8F4B-2D28EA2EE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9DD4-6C0D-4BB6-A816-024C03F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619-94B2-4567-B481-41F48E2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A684-E9FF-4211-A115-156ABFD5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2387-E140-4C8D-86B9-C0EF50F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A875-115B-42B9-9693-6F87C8EE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9B08-FAC0-43F3-BF3D-844FCB4B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1224-86AC-44F0-AEC9-88771130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9F17-43E6-4410-81FB-16ADEF59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4E24-0203-4C3D-B06A-578F89A6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5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D29E-5321-4229-B351-5F5BA069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AFAC-84BB-430E-A57F-1FDE8499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0761-FCD6-4944-A04B-46F6404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528D-5FAB-4C5A-9009-DC74C41D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2D64-D2C0-4F09-86DE-1E9DCD0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7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EF70-A698-4A13-BAEA-072E7099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E21F-C25F-4410-9460-067B8505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5FFEC-D0E5-4DC4-852C-2D3A23BB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D7FD-310A-4FCC-900B-ED5B24B9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C3D5-A483-42EA-B3D2-09993669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09249-5D9A-41FD-9FA6-728047F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6CF-C597-4138-B4FF-33C282CD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4768B-77F7-448E-862C-B54E9723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83552-6E7F-411C-90DF-7D384F0E4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690D-D694-46C9-8340-EC86AE69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76561-856A-4CA8-844D-CDE05AF27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65D24-A8BA-4890-A8CD-8258EC0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FC66B-8047-4408-978B-2E579A20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6B8F4-1344-4E11-82FD-1AD3E56E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61E-BF26-4BD0-B7A3-724CCBE4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1CFE0-8D7F-4E73-A2D6-613E39BA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8E069-3C06-4547-9179-BCA04BCA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BDC53-6616-456B-A26D-FBF99F2B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C083A-33B4-467F-B0F6-DD06D09F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CADC-372C-425B-AC2B-EE77C932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6FE30-DA1E-4F99-A4F5-7364D263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FC8F-C6BC-457B-9B87-72256761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10BC-0168-4D96-A351-C497CE2A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BE02-C150-43F8-9FAE-A31B9EB1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26B1E-0F46-44AC-A24D-09D6355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124C7-6257-4F3B-A8C8-9F43F292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E0E2-2FD7-4F37-827E-212C4EA7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88D-5444-4E58-BA92-878E114A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C275-13E4-4EC6-B5FD-4D9F80CDE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7355-608C-4DBD-9504-13FECFDE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0EC7-63E8-44CC-9A0D-4EB40DA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015C-B219-4044-9881-DFAFDAA9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19FD-61C5-47A4-AB96-671E7A5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C27DF-0576-472A-8C8E-DE5409A9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DBF86-0069-4CDB-9C15-3BE68DAC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8B98-29E3-48BA-8E3A-0E269B9D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8FC8-4FE5-47C3-8093-21C7CC64C06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4CAE-6B1F-4C85-80D8-878923AEE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F366-08DD-4074-BBDD-926156BDE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6F13-504E-41E3-B836-86A2108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237-5F01-48CC-A390-ECD6F7CF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-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199D7-E0D0-4012-B5DD-348E59F207CD}"/>
              </a:ext>
            </a:extLst>
          </p:cNvPr>
          <p:cNvSpPr/>
          <p:nvPr/>
        </p:nvSpPr>
        <p:spPr>
          <a:xfrm>
            <a:off x="204186" y="3275860"/>
            <a:ext cx="2494626" cy="1402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Play!</a:t>
            </a:r>
          </a:p>
          <a:p>
            <a:pPr algn="ctr"/>
            <a:r>
              <a:rPr lang="en-US" dirty="0"/>
              <a:t>How to play?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C72A4-5716-4C89-8FD7-1486912692C3}"/>
              </a:ext>
            </a:extLst>
          </p:cNvPr>
          <p:cNvSpPr/>
          <p:nvPr/>
        </p:nvSpPr>
        <p:spPr>
          <a:xfrm>
            <a:off x="5490843" y="2602266"/>
            <a:ext cx="2494626" cy="2851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8FB9F-1593-4C7F-856A-9972148C5163}"/>
              </a:ext>
            </a:extLst>
          </p:cNvPr>
          <p:cNvSpPr/>
          <p:nvPr/>
        </p:nvSpPr>
        <p:spPr>
          <a:xfrm>
            <a:off x="204186" y="5299969"/>
            <a:ext cx="2494626" cy="1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45C04-0858-454E-80B4-6417E7CBC585}"/>
              </a:ext>
            </a:extLst>
          </p:cNvPr>
          <p:cNvSpPr/>
          <p:nvPr/>
        </p:nvSpPr>
        <p:spPr>
          <a:xfrm>
            <a:off x="9550901" y="2993669"/>
            <a:ext cx="2494626" cy="1765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 &gt;= 60</a:t>
            </a:r>
            <a:endParaRPr lang="en-US" dirty="0"/>
          </a:p>
          <a:p>
            <a:pPr algn="ctr"/>
            <a:r>
              <a:rPr lang="en-US" dirty="0"/>
              <a:t>You are survived!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Score &lt; 60</a:t>
            </a:r>
            <a:endParaRPr lang="en-US" dirty="0"/>
          </a:p>
          <a:p>
            <a:pPr algn="ctr"/>
            <a:r>
              <a:rPr lang="en-US" dirty="0"/>
              <a:t>You are captured!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608226-8CB7-494A-A395-66160151CB9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451499" y="4678532"/>
            <a:ext cx="0" cy="6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9E1DB2-5018-492B-B92B-5F43FEFDD82C}"/>
              </a:ext>
            </a:extLst>
          </p:cNvPr>
          <p:cNvSpPr txBox="1"/>
          <p:nvPr/>
        </p:nvSpPr>
        <p:spPr>
          <a:xfrm>
            <a:off x="1451499" y="4804584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play?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BEC5A3-87A5-461C-BAD6-8673A03BA8D3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2698812" y="3977196"/>
            <a:ext cx="961297" cy="145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34E81E-30E6-489B-ADB5-6A84151FFA33}"/>
              </a:ext>
            </a:extLst>
          </p:cNvPr>
          <p:cNvSpPr txBox="1"/>
          <p:nvPr/>
        </p:nvSpPr>
        <p:spPr>
          <a:xfrm>
            <a:off x="3055009" y="3575108"/>
            <a:ext cx="84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6DCFE0-A5FE-41EC-AAF3-5C60DEEB3E1E}"/>
              </a:ext>
            </a:extLst>
          </p:cNvPr>
          <p:cNvSpPr/>
          <p:nvPr/>
        </p:nvSpPr>
        <p:spPr>
          <a:xfrm>
            <a:off x="5887375" y="5173916"/>
            <a:ext cx="452761" cy="1881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DB651-B509-41ED-8E31-256811B80AA6}"/>
              </a:ext>
            </a:extLst>
          </p:cNvPr>
          <p:cNvSpPr/>
          <p:nvPr/>
        </p:nvSpPr>
        <p:spPr>
          <a:xfrm>
            <a:off x="5953957" y="4985719"/>
            <a:ext cx="319596" cy="1669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89BCA1-E67F-4F00-B47F-E58E3871CDDF}"/>
              </a:ext>
            </a:extLst>
          </p:cNvPr>
          <p:cNvSpPr/>
          <p:nvPr/>
        </p:nvSpPr>
        <p:spPr>
          <a:xfrm>
            <a:off x="6056051" y="5015884"/>
            <a:ext cx="452761" cy="83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9BB138-8B74-4239-80FE-B5B082FD3915}"/>
              </a:ext>
            </a:extLst>
          </p:cNvPr>
          <p:cNvGrpSpPr/>
          <p:nvPr/>
        </p:nvGrpSpPr>
        <p:grpSpPr>
          <a:xfrm>
            <a:off x="5619514" y="2930870"/>
            <a:ext cx="170357" cy="446428"/>
            <a:chOff x="4119238" y="2770060"/>
            <a:chExt cx="426129" cy="111669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8DD037-4613-4ECC-A7FD-449F8BC14CBB}"/>
                </a:ext>
              </a:extLst>
            </p:cNvPr>
            <p:cNvSpPr/>
            <p:nvPr/>
          </p:nvSpPr>
          <p:spPr>
            <a:xfrm>
              <a:off x="4185819" y="2971245"/>
              <a:ext cx="292964" cy="9155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981C0A-4E08-4DEA-9FA3-45293474B408}"/>
                </a:ext>
              </a:extLst>
            </p:cNvPr>
            <p:cNvSpPr/>
            <p:nvPr/>
          </p:nvSpPr>
          <p:spPr>
            <a:xfrm>
              <a:off x="4119238" y="2770060"/>
              <a:ext cx="426129" cy="401261"/>
            </a:xfrm>
            <a:custGeom>
              <a:avLst/>
              <a:gdLst>
                <a:gd name="connsiteX0" fmla="*/ 0 w 381740"/>
                <a:gd name="connsiteY0" fmla="*/ 0 h 188197"/>
                <a:gd name="connsiteX1" fmla="*/ 381740 w 381740"/>
                <a:gd name="connsiteY1" fmla="*/ 0 h 188197"/>
                <a:gd name="connsiteX2" fmla="*/ 381740 w 381740"/>
                <a:gd name="connsiteY2" fmla="*/ 188197 h 188197"/>
                <a:gd name="connsiteX3" fmla="*/ 0 w 381740"/>
                <a:gd name="connsiteY3" fmla="*/ 188197 h 188197"/>
                <a:gd name="connsiteX4" fmla="*/ 0 w 381740"/>
                <a:gd name="connsiteY4" fmla="*/ 0 h 188197"/>
                <a:gd name="connsiteX0" fmla="*/ 0 w 381740"/>
                <a:gd name="connsiteY0" fmla="*/ 7112 h 195309"/>
                <a:gd name="connsiteX1" fmla="*/ 195309 w 381740"/>
                <a:gd name="connsiteY1" fmla="*/ 0 h 195309"/>
                <a:gd name="connsiteX2" fmla="*/ 381740 w 381740"/>
                <a:gd name="connsiteY2" fmla="*/ 7112 h 195309"/>
                <a:gd name="connsiteX3" fmla="*/ 381740 w 381740"/>
                <a:gd name="connsiteY3" fmla="*/ 195309 h 195309"/>
                <a:gd name="connsiteX4" fmla="*/ 0 w 381740"/>
                <a:gd name="connsiteY4" fmla="*/ 195309 h 195309"/>
                <a:gd name="connsiteX5" fmla="*/ 0 w 381740"/>
                <a:gd name="connsiteY5" fmla="*/ 7112 h 195309"/>
                <a:gd name="connsiteX0" fmla="*/ 0 w 408373"/>
                <a:gd name="connsiteY0" fmla="*/ 133165 h 321362"/>
                <a:gd name="connsiteX1" fmla="*/ 195309 w 408373"/>
                <a:gd name="connsiteY1" fmla="*/ 126053 h 321362"/>
                <a:gd name="connsiteX2" fmla="*/ 408373 w 408373"/>
                <a:gd name="connsiteY2" fmla="*/ 0 h 321362"/>
                <a:gd name="connsiteX3" fmla="*/ 381740 w 408373"/>
                <a:gd name="connsiteY3" fmla="*/ 321362 h 321362"/>
                <a:gd name="connsiteX4" fmla="*/ 0 w 408373"/>
                <a:gd name="connsiteY4" fmla="*/ 321362 h 321362"/>
                <a:gd name="connsiteX5" fmla="*/ 0 w 408373"/>
                <a:gd name="connsiteY5" fmla="*/ 133165 h 321362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17756 w 426129"/>
                <a:gd name="connsiteY4" fmla="*/ 374628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177554 w 426129"/>
                <a:gd name="connsiteY5" fmla="*/ 330240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213064 w 426129"/>
                <a:gd name="connsiteY4" fmla="*/ 303607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83505"/>
                <a:gd name="connsiteX1" fmla="*/ 213065 w 426129"/>
                <a:gd name="connsiteY1" fmla="*/ 179319 h 383505"/>
                <a:gd name="connsiteX2" fmla="*/ 426129 w 426129"/>
                <a:gd name="connsiteY2" fmla="*/ 53266 h 383505"/>
                <a:gd name="connsiteX3" fmla="*/ 399496 w 426129"/>
                <a:gd name="connsiteY3" fmla="*/ 374628 h 383505"/>
                <a:gd name="connsiteX4" fmla="*/ 213064 w 426129"/>
                <a:gd name="connsiteY4" fmla="*/ 303607 h 383505"/>
                <a:gd name="connsiteX5" fmla="*/ 26633 w 426129"/>
                <a:gd name="connsiteY5" fmla="*/ 383505 h 383505"/>
                <a:gd name="connsiteX6" fmla="*/ 0 w 426129"/>
                <a:gd name="connsiteY6" fmla="*/ 0 h 383505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26633 w 426129"/>
                <a:gd name="connsiteY5" fmla="*/ 383505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417251 w 426129"/>
                <a:gd name="connsiteY3" fmla="*/ 268096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129" h="401261">
                  <a:moveTo>
                    <a:pt x="0" y="0"/>
                  </a:moveTo>
                  <a:lnTo>
                    <a:pt x="213065" y="179319"/>
                  </a:lnTo>
                  <a:lnTo>
                    <a:pt x="426129" y="53266"/>
                  </a:lnTo>
                  <a:lnTo>
                    <a:pt x="417251" y="268096"/>
                  </a:lnTo>
                  <a:lnTo>
                    <a:pt x="221942" y="401261"/>
                  </a:lnTo>
                  <a:lnTo>
                    <a:pt x="8878" y="27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9A73DE-9461-4711-A27C-A15B3FD1C6A8}"/>
              </a:ext>
            </a:extLst>
          </p:cNvPr>
          <p:cNvGrpSpPr/>
          <p:nvPr/>
        </p:nvGrpSpPr>
        <p:grpSpPr>
          <a:xfrm>
            <a:off x="5868778" y="3112344"/>
            <a:ext cx="170357" cy="446428"/>
            <a:chOff x="4119238" y="2770060"/>
            <a:chExt cx="426129" cy="111669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E1FCF00-5984-4CBB-89C7-90A22C52212D}"/>
                </a:ext>
              </a:extLst>
            </p:cNvPr>
            <p:cNvSpPr/>
            <p:nvPr/>
          </p:nvSpPr>
          <p:spPr>
            <a:xfrm>
              <a:off x="4185819" y="2971245"/>
              <a:ext cx="292964" cy="9155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FF0B8540-0060-466B-9A90-3BAF139E0154}"/>
                </a:ext>
              </a:extLst>
            </p:cNvPr>
            <p:cNvSpPr/>
            <p:nvPr/>
          </p:nvSpPr>
          <p:spPr>
            <a:xfrm>
              <a:off x="4119238" y="2770060"/>
              <a:ext cx="426129" cy="401261"/>
            </a:xfrm>
            <a:custGeom>
              <a:avLst/>
              <a:gdLst>
                <a:gd name="connsiteX0" fmla="*/ 0 w 381740"/>
                <a:gd name="connsiteY0" fmla="*/ 0 h 188197"/>
                <a:gd name="connsiteX1" fmla="*/ 381740 w 381740"/>
                <a:gd name="connsiteY1" fmla="*/ 0 h 188197"/>
                <a:gd name="connsiteX2" fmla="*/ 381740 w 381740"/>
                <a:gd name="connsiteY2" fmla="*/ 188197 h 188197"/>
                <a:gd name="connsiteX3" fmla="*/ 0 w 381740"/>
                <a:gd name="connsiteY3" fmla="*/ 188197 h 188197"/>
                <a:gd name="connsiteX4" fmla="*/ 0 w 381740"/>
                <a:gd name="connsiteY4" fmla="*/ 0 h 188197"/>
                <a:gd name="connsiteX0" fmla="*/ 0 w 381740"/>
                <a:gd name="connsiteY0" fmla="*/ 7112 h 195309"/>
                <a:gd name="connsiteX1" fmla="*/ 195309 w 381740"/>
                <a:gd name="connsiteY1" fmla="*/ 0 h 195309"/>
                <a:gd name="connsiteX2" fmla="*/ 381740 w 381740"/>
                <a:gd name="connsiteY2" fmla="*/ 7112 h 195309"/>
                <a:gd name="connsiteX3" fmla="*/ 381740 w 381740"/>
                <a:gd name="connsiteY3" fmla="*/ 195309 h 195309"/>
                <a:gd name="connsiteX4" fmla="*/ 0 w 381740"/>
                <a:gd name="connsiteY4" fmla="*/ 195309 h 195309"/>
                <a:gd name="connsiteX5" fmla="*/ 0 w 381740"/>
                <a:gd name="connsiteY5" fmla="*/ 7112 h 195309"/>
                <a:gd name="connsiteX0" fmla="*/ 0 w 408373"/>
                <a:gd name="connsiteY0" fmla="*/ 133165 h 321362"/>
                <a:gd name="connsiteX1" fmla="*/ 195309 w 408373"/>
                <a:gd name="connsiteY1" fmla="*/ 126053 h 321362"/>
                <a:gd name="connsiteX2" fmla="*/ 408373 w 408373"/>
                <a:gd name="connsiteY2" fmla="*/ 0 h 321362"/>
                <a:gd name="connsiteX3" fmla="*/ 381740 w 408373"/>
                <a:gd name="connsiteY3" fmla="*/ 321362 h 321362"/>
                <a:gd name="connsiteX4" fmla="*/ 0 w 408373"/>
                <a:gd name="connsiteY4" fmla="*/ 321362 h 321362"/>
                <a:gd name="connsiteX5" fmla="*/ 0 w 408373"/>
                <a:gd name="connsiteY5" fmla="*/ 133165 h 321362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17756 w 426129"/>
                <a:gd name="connsiteY4" fmla="*/ 374628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177554 w 426129"/>
                <a:gd name="connsiteY5" fmla="*/ 330240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213064 w 426129"/>
                <a:gd name="connsiteY4" fmla="*/ 303607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83505"/>
                <a:gd name="connsiteX1" fmla="*/ 213065 w 426129"/>
                <a:gd name="connsiteY1" fmla="*/ 179319 h 383505"/>
                <a:gd name="connsiteX2" fmla="*/ 426129 w 426129"/>
                <a:gd name="connsiteY2" fmla="*/ 53266 h 383505"/>
                <a:gd name="connsiteX3" fmla="*/ 399496 w 426129"/>
                <a:gd name="connsiteY3" fmla="*/ 374628 h 383505"/>
                <a:gd name="connsiteX4" fmla="*/ 213064 w 426129"/>
                <a:gd name="connsiteY4" fmla="*/ 303607 h 383505"/>
                <a:gd name="connsiteX5" fmla="*/ 26633 w 426129"/>
                <a:gd name="connsiteY5" fmla="*/ 383505 h 383505"/>
                <a:gd name="connsiteX6" fmla="*/ 0 w 426129"/>
                <a:gd name="connsiteY6" fmla="*/ 0 h 383505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26633 w 426129"/>
                <a:gd name="connsiteY5" fmla="*/ 383505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417251 w 426129"/>
                <a:gd name="connsiteY3" fmla="*/ 268096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129" h="401261">
                  <a:moveTo>
                    <a:pt x="0" y="0"/>
                  </a:moveTo>
                  <a:lnTo>
                    <a:pt x="213065" y="179319"/>
                  </a:lnTo>
                  <a:lnTo>
                    <a:pt x="426129" y="53266"/>
                  </a:lnTo>
                  <a:lnTo>
                    <a:pt x="417251" y="268096"/>
                  </a:lnTo>
                  <a:lnTo>
                    <a:pt x="221942" y="401261"/>
                  </a:lnTo>
                  <a:lnTo>
                    <a:pt x="8878" y="27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2862C3-A1AB-42D9-843C-EC6F595F7512}"/>
              </a:ext>
            </a:extLst>
          </p:cNvPr>
          <p:cNvGrpSpPr/>
          <p:nvPr/>
        </p:nvGrpSpPr>
        <p:grpSpPr>
          <a:xfrm>
            <a:off x="6434641" y="2993669"/>
            <a:ext cx="170357" cy="446428"/>
            <a:chOff x="4119238" y="2770060"/>
            <a:chExt cx="426129" cy="111669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FB5EBC7-E076-427C-86EF-75AC55A09D4A}"/>
                </a:ext>
              </a:extLst>
            </p:cNvPr>
            <p:cNvSpPr/>
            <p:nvPr/>
          </p:nvSpPr>
          <p:spPr>
            <a:xfrm>
              <a:off x="4185819" y="2971245"/>
              <a:ext cx="292964" cy="9155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BCF4D99E-D7D1-42B2-A59C-18DFECF7E340}"/>
                </a:ext>
              </a:extLst>
            </p:cNvPr>
            <p:cNvSpPr/>
            <p:nvPr/>
          </p:nvSpPr>
          <p:spPr>
            <a:xfrm>
              <a:off x="4119238" y="2770060"/>
              <a:ext cx="426129" cy="401261"/>
            </a:xfrm>
            <a:custGeom>
              <a:avLst/>
              <a:gdLst>
                <a:gd name="connsiteX0" fmla="*/ 0 w 381740"/>
                <a:gd name="connsiteY0" fmla="*/ 0 h 188197"/>
                <a:gd name="connsiteX1" fmla="*/ 381740 w 381740"/>
                <a:gd name="connsiteY1" fmla="*/ 0 h 188197"/>
                <a:gd name="connsiteX2" fmla="*/ 381740 w 381740"/>
                <a:gd name="connsiteY2" fmla="*/ 188197 h 188197"/>
                <a:gd name="connsiteX3" fmla="*/ 0 w 381740"/>
                <a:gd name="connsiteY3" fmla="*/ 188197 h 188197"/>
                <a:gd name="connsiteX4" fmla="*/ 0 w 381740"/>
                <a:gd name="connsiteY4" fmla="*/ 0 h 188197"/>
                <a:gd name="connsiteX0" fmla="*/ 0 w 381740"/>
                <a:gd name="connsiteY0" fmla="*/ 7112 h 195309"/>
                <a:gd name="connsiteX1" fmla="*/ 195309 w 381740"/>
                <a:gd name="connsiteY1" fmla="*/ 0 h 195309"/>
                <a:gd name="connsiteX2" fmla="*/ 381740 w 381740"/>
                <a:gd name="connsiteY2" fmla="*/ 7112 h 195309"/>
                <a:gd name="connsiteX3" fmla="*/ 381740 w 381740"/>
                <a:gd name="connsiteY3" fmla="*/ 195309 h 195309"/>
                <a:gd name="connsiteX4" fmla="*/ 0 w 381740"/>
                <a:gd name="connsiteY4" fmla="*/ 195309 h 195309"/>
                <a:gd name="connsiteX5" fmla="*/ 0 w 381740"/>
                <a:gd name="connsiteY5" fmla="*/ 7112 h 195309"/>
                <a:gd name="connsiteX0" fmla="*/ 0 w 408373"/>
                <a:gd name="connsiteY0" fmla="*/ 133165 h 321362"/>
                <a:gd name="connsiteX1" fmla="*/ 195309 w 408373"/>
                <a:gd name="connsiteY1" fmla="*/ 126053 h 321362"/>
                <a:gd name="connsiteX2" fmla="*/ 408373 w 408373"/>
                <a:gd name="connsiteY2" fmla="*/ 0 h 321362"/>
                <a:gd name="connsiteX3" fmla="*/ 381740 w 408373"/>
                <a:gd name="connsiteY3" fmla="*/ 321362 h 321362"/>
                <a:gd name="connsiteX4" fmla="*/ 0 w 408373"/>
                <a:gd name="connsiteY4" fmla="*/ 321362 h 321362"/>
                <a:gd name="connsiteX5" fmla="*/ 0 w 408373"/>
                <a:gd name="connsiteY5" fmla="*/ 133165 h 321362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17756 w 426129"/>
                <a:gd name="connsiteY4" fmla="*/ 374628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177554 w 426129"/>
                <a:gd name="connsiteY5" fmla="*/ 330240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213064 w 426129"/>
                <a:gd name="connsiteY4" fmla="*/ 303607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83505"/>
                <a:gd name="connsiteX1" fmla="*/ 213065 w 426129"/>
                <a:gd name="connsiteY1" fmla="*/ 179319 h 383505"/>
                <a:gd name="connsiteX2" fmla="*/ 426129 w 426129"/>
                <a:gd name="connsiteY2" fmla="*/ 53266 h 383505"/>
                <a:gd name="connsiteX3" fmla="*/ 399496 w 426129"/>
                <a:gd name="connsiteY3" fmla="*/ 374628 h 383505"/>
                <a:gd name="connsiteX4" fmla="*/ 213064 w 426129"/>
                <a:gd name="connsiteY4" fmla="*/ 303607 h 383505"/>
                <a:gd name="connsiteX5" fmla="*/ 26633 w 426129"/>
                <a:gd name="connsiteY5" fmla="*/ 383505 h 383505"/>
                <a:gd name="connsiteX6" fmla="*/ 0 w 426129"/>
                <a:gd name="connsiteY6" fmla="*/ 0 h 383505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26633 w 426129"/>
                <a:gd name="connsiteY5" fmla="*/ 383505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417251 w 426129"/>
                <a:gd name="connsiteY3" fmla="*/ 268096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129" h="401261">
                  <a:moveTo>
                    <a:pt x="0" y="0"/>
                  </a:moveTo>
                  <a:lnTo>
                    <a:pt x="213065" y="179319"/>
                  </a:lnTo>
                  <a:lnTo>
                    <a:pt x="426129" y="53266"/>
                  </a:lnTo>
                  <a:lnTo>
                    <a:pt x="417251" y="268096"/>
                  </a:lnTo>
                  <a:lnTo>
                    <a:pt x="221942" y="401261"/>
                  </a:lnTo>
                  <a:lnTo>
                    <a:pt x="8878" y="27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3ECE2F-4742-4F8F-835E-24B9876036C7}"/>
              </a:ext>
            </a:extLst>
          </p:cNvPr>
          <p:cNvGrpSpPr/>
          <p:nvPr/>
        </p:nvGrpSpPr>
        <p:grpSpPr>
          <a:xfrm>
            <a:off x="6880433" y="3620362"/>
            <a:ext cx="170357" cy="446428"/>
            <a:chOff x="4119238" y="2770060"/>
            <a:chExt cx="426129" cy="111669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CD1230-66F4-42CA-ADBA-9C2B359578B8}"/>
                </a:ext>
              </a:extLst>
            </p:cNvPr>
            <p:cNvSpPr/>
            <p:nvPr/>
          </p:nvSpPr>
          <p:spPr>
            <a:xfrm>
              <a:off x="4185819" y="2971245"/>
              <a:ext cx="292964" cy="9155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19">
              <a:extLst>
                <a:ext uri="{FF2B5EF4-FFF2-40B4-BE49-F238E27FC236}">
                  <a16:creationId xmlns:a16="http://schemas.microsoft.com/office/drawing/2014/main" id="{650C12D6-C31C-449C-8398-87567987A48F}"/>
                </a:ext>
              </a:extLst>
            </p:cNvPr>
            <p:cNvSpPr/>
            <p:nvPr/>
          </p:nvSpPr>
          <p:spPr>
            <a:xfrm>
              <a:off x="4119238" y="2770060"/>
              <a:ext cx="426129" cy="401261"/>
            </a:xfrm>
            <a:custGeom>
              <a:avLst/>
              <a:gdLst>
                <a:gd name="connsiteX0" fmla="*/ 0 w 381740"/>
                <a:gd name="connsiteY0" fmla="*/ 0 h 188197"/>
                <a:gd name="connsiteX1" fmla="*/ 381740 w 381740"/>
                <a:gd name="connsiteY1" fmla="*/ 0 h 188197"/>
                <a:gd name="connsiteX2" fmla="*/ 381740 w 381740"/>
                <a:gd name="connsiteY2" fmla="*/ 188197 h 188197"/>
                <a:gd name="connsiteX3" fmla="*/ 0 w 381740"/>
                <a:gd name="connsiteY3" fmla="*/ 188197 h 188197"/>
                <a:gd name="connsiteX4" fmla="*/ 0 w 381740"/>
                <a:gd name="connsiteY4" fmla="*/ 0 h 188197"/>
                <a:gd name="connsiteX0" fmla="*/ 0 w 381740"/>
                <a:gd name="connsiteY0" fmla="*/ 7112 h 195309"/>
                <a:gd name="connsiteX1" fmla="*/ 195309 w 381740"/>
                <a:gd name="connsiteY1" fmla="*/ 0 h 195309"/>
                <a:gd name="connsiteX2" fmla="*/ 381740 w 381740"/>
                <a:gd name="connsiteY2" fmla="*/ 7112 h 195309"/>
                <a:gd name="connsiteX3" fmla="*/ 381740 w 381740"/>
                <a:gd name="connsiteY3" fmla="*/ 195309 h 195309"/>
                <a:gd name="connsiteX4" fmla="*/ 0 w 381740"/>
                <a:gd name="connsiteY4" fmla="*/ 195309 h 195309"/>
                <a:gd name="connsiteX5" fmla="*/ 0 w 381740"/>
                <a:gd name="connsiteY5" fmla="*/ 7112 h 195309"/>
                <a:gd name="connsiteX0" fmla="*/ 0 w 408373"/>
                <a:gd name="connsiteY0" fmla="*/ 133165 h 321362"/>
                <a:gd name="connsiteX1" fmla="*/ 195309 w 408373"/>
                <a:gd name="connsiteY1" fmla="*/ 126053 h 321362"/>
                <a:gd name="connsiteX2" fmla="*/ 408373 w 408373"/>
                <a:gd name="connsiteY2" fmla="*/ 0 h 321362"/>
                <a:gd name="connsiteX3" fmla="*/ 381740 w 408373"/>
                <a:gd name="connsiteY3" fmla="*/ 321362 h 321362"/>
                <a:gd name="connsiteX4" fmla="*/ 0 w 408373"/>
                <a:gd name="connsiteY4" fmla="*/ 321362 h 321362"/>
                <a:gd name="connsiteX5" fmla="*/ 0 w 408373"/>
                <a:gd name="connsiteY5" fmla="*/ 133165 h 321362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17756 w 426129"/>
                <a:gd name="connsiteY4" fmla="*/ 374628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177554 w 426129"/>
                <a:gd name="connsiteY5" fmla="*/ 330240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213064 w 426129"/>
                <a:gd name="connsiteY4" fmla="*/ 303607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83505"/>
                <a:gd name="connsiteX1" fmla="*/ 213065 w 426129"/>
                <a:gd name="connsiteY1" fmla="*/ 179319 h 383505"/>
                <a:gd name="connsiteX2" fmla="*/ 426129 w 426129"/>
                <a:gd name="connsiteY2" fmla="*/ 53266 h 383505"/>
                <a:gd name="connsiteX3" fmla="*/ 399496 w 426129"/>
                <a:gd name="connsiteY3" fmla="*/ 374628 h 383505"/>
                <a:gd name="connsiteX4" fmla="*/ 213064 w 426129"/>
                <a:gd name="connsiteY4" fmla="*/ 303607 h 383505"/>
                <a:gd name="connsiteX5" fmla="*/ 26633 w 426129"/>
                <a:gd name="connsiteY5" fmla="*/ 383505 h 383505"/>
                <a:gd name="connsiteX6" fmla="*/ 0 w 426129"/>
                <a:gd name="connsiteY6" fmla="*/ 0 h 383505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26633 w 426129"/>
                <a:gd name="connsiteY5" fmla="*/ 383505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417251 w 426129"/>
                <a:gd name="connsiteY3" fmla="*/ 268096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129" h="401261">
                  <a:moveTo>
                    <a:pt x="0" y="0"/>
                  </a:moveTo>
                  <a:lnTo>
                    <a:pt x="213065" y="179319"/>
                  </a:lnTo>
                  <a:lnTo>
                    <a:pt x="426129" y="53266"/>
                  </a:lnTo>
                  <a:lnTo>
                    <a:pt x="417251" y="268096"/>
                  </a:lnTo>
                  <a:lnTo>
                    <a:pt x="221942" y="401261"/>
                  </a:lnTo>
                  <a:lnTo>
                    <a:pt x="8878" y="27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19EE06-DBB1-46B9-805B-43D628AB4771}"/>
              </a:ext>
            </a:extLst>
          </p:cNvPr>
          <p:cNvGrpSpPr/>
          <p:nvPr/>
        </p:nvGrpSpPr>
        <p:grpSpPr>
          <a:xfrm>
            <a:off x="7606684" y="4322153"/>
            <a:ext cx="170357" cy="446428"/>
            <a:chOff x="4119238" y="2770060"/>
            <a:chExt cx="426129" cy="11166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2DF64A-CFCF-49DF-BB33-88D91727A64C}"/>
                </a:ext>
              </a:extLst>
            </p:cNvPr>
            <p:cNvSpPr/>
            <p:nvPr/>
          </p:nvSpPr>
          <p:spPr>
            <a:xfrm>
              <a:off x="4185819" y="2971245"/>
              <a:ext cx="292964" cy="91551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4AB86115-91E0-4489-94AF-045E3C7C9116}"/>
                </a:ext>
              </a:extLst>
            </p:cNvPr>
            <p:cNvSpPr/>
            <p:nvPr/>
          </p:nvSpPr>
          <p:spPr>
            <a:xfrm>
              <a:off x="4119238" y="2770060"/>
              <a:ext cx="426129" cy="401261"/>
            </a:xfrm>
            <a:custGeom>
              <a:avLst/>
              <a:gdLst>
                <a:gd name="connsiteX0" fmla="*/ 0 w 381740"/>
                <a:gd name="connsiteY0" fmla="*/ 0 h 188197"/>
                <a:gd name="connsiteX1" fmla="*/ 381740 w 381740"/>
                <a:gd name="connsiteY1" fmla="*/ 0 h 188197"/>
                <a:gd name="connsiteX2" fmla="*/ 381740 w 381740"/>
                <a:gd name="connsiteY2" fmla="*/ 188197 h 188197"/>
                <a:gd name="connsiteX3" fmla="*/ 0 w 381740"/>
                <a:gd name="connsiteY3" fmla="*/ 188197 h 188197"/>
                <a:gd name="connsiteX4" fmla="*/ 0 w 381740"/>
                <a:gd name="connsiteY4" fmla="*/ 0 h 188197"/>
                <a:gd name="connsiteX0" fmla="*/ 0 w 381740"/>
                <a:gd name="connsiteY0" fmla="*/ 7112 h 195309"/>
                <a:gd name="connsiteX1" fmla="*/ 195309 w 381740"/>
                <a:gd name="connsiteY1" fmla="*/ 0 h 195309"/>
                <a:gd name="connsiteX2" fmla="*/ 381740 w 381740"/>
                <a:gd name="connsiteY2" fmla="*/ 7112 h 195309"/>
                <a:gd name="connsiteX3" fmla="*/ 381740 w 381740"/>
                <a:gd name="connsiteY3" fmla="*/ 195309 h 195309"/>
                <a:gd name="connsiteX4" fmla="*/ 0 w 381740"/>
                <a:gd name="connsiteY4" fmla="*/ 195309 h 195309"/>
                <a:gd name="connsiteX5" fmla="*/ 0 w 381740"/>
                <a:gd name="connsiteY5" fmla="*/ 7112 h 195309"/>
                <a:gd name="connsiteX0" fmla="*/ 0 w 408373"/>
                <a:gd name="connsiteY0" fmla="*/ 133165 h 321362"/>
                <a:gd name="connsiteX1" fmla="*/ 195309 w 408373"/>
                <a:gd name="connsiteY1" fmla="*/ 126053 h 321362"/>
                <a:gd name="connsiteX2" fmla="*/ 408373 w 408373"/>
                <a:gd name="connsiteY2" fmla="*/ 0 h 321362"/>
                <a:gd name="connsiteX3" fmla="*/ 381740 w 408373"/>
                <a:gd name="connsiteY3" fmla="*/ 321362 h 321362"/>
                <a:gd name="connsiteX4" fmla="*/ 0 w 408373"/>
                <a:gd name="connsiteY4" fmla="*/ 321362 h 321362"/>
                <a:gd name="connsiteX5" fmla="*/ 0 w 408373"/>
                <a:gd name="connsiteY5" fmla="*/ 133165 h 321362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17756 w 426129"/>
                <a:gd name="connsiteY4" fmla="*/ 374628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0 w 426129"/>
                <a:gd name="connsiteY5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177554 w 426129"/>
                <a:gd name="connsiteY5" fmla="*/ 330240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0 w 426129"/>
                <a:gd name="connsiteY4" fmla="*/ 250341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74628"/>
                <a:gd name="connsiteX1" fmla="*/ 213065 w 426129"/>
                <a:gd name="connsiteY1" fmla="*/ 179319 h 374628"/>
                <a:gd name="connsiteX2" fmla="*/ 426129 w 426129"/>
                <a:gd name="connsiteY2" fmla="*/ 53266 h 374628"/>
                <a:gd name="connsiteX3" fmla="*/ 399496 w 426129"/>
                <a:gd name="connsiteY3" fmla="*/ 374628 h 374628"/>
                <a:gd name="connsiteX4" fmla="*/ 213064 w 426129"/>
                <a:gd name="connsiteY4" fmla="*/ 303607 h 374628"/>
                <a:gd name="connsiteX5" fmla="*/ 8878 w 426129"/>
                <a:gd name="connsiteY5" fmla="*/ 188197 h 374628"/>
                <a:gd name="connsiteX6" fmla="*/ 0 w 426129"/>
                <a:gd name="connsiteY6" fmla="*/ 0 h 374628"/>
                <a:gd name="connsiteX0" fmla="*/ 0 w 426129"/>
                <a:gd name="connsiteY0" fmla="*/ 0 h 383505"/>
                <a:gd name="connsiteX1" fmla="*/ 213065 w 426129"/>
                <a:gd name="connsiteY1" fmla="*/ 179319 h 383505"/>
                <a:gd name="connsiteX2" fmla="*/ 426129 w 426129"/>
                <a:gd name="connsiteY2" fmla="*/ 53266 h 383505"/>
                <a:gd name="connsiteX3" fmla="*/ 399496 w 426129"/>
                <a:gd name="connsiteY3" fmla="*/ 374628 h 383505"/>
                <a:gd name="connsiteX4" fmla="*/ 213064 w 426129"/>
                <a:gd name="connsiteY4" fmla="*/ 303607 h 383505"/>
                <a:gd name="connsiteX5" fmla="*/ 26633 w 426129"/>
                <a:gd name="connsiteY5" fmla="*/ 383505 h 383505"/>
                <a:gd name="connsiteX6" fmla="*/ 0 w 426129"/>
                <a:gd name="connsiteY6" fmla="*/ 0 h 383505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26633 w 426129"/>
                <a:gd name="connsiteY5" fmla="*/ 383505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399496 w 426129"/>
                <a:gd name="connsiteY3" fmla="*/ 374628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  <a:gd name="connsiteX0" fmla="*/ 0 w 426129"/>
                <a:gd name="connsiteY0" fmla="*/ 0 h 401261"/>
                <a:gd name="connsiteX1" fmla="*/ 213065 w 426129"/>
                <a:gd name="connsiteY1" fmla="*/ 179319 h 401261"/>
                <a:gd name="connsiteX2" fmla="*/ 426129 w 426129"/>
                <a:gd name="connsiteY2" fmla="*/ 53266 h 401261"/>
                <a:gd name="connsiteX3" fmla="*/ 417251 w 426129"/>
                <a:gd name="connsiteY3" fmla="*/ 268096 h 401261"/>
                <a:gd name="connsiteX4" fmla="*/ 221942 w 426129"/>
                <a:gd name="connsiteY4" fmla="*/ 401261 h 401261"/>
                <a:gd name="connsiteX5" fmla="*/ 8878 w 426129"/>
                <a:gd name="connsiteY5" fmla="*/ 276973 h 401261"/>
                <a:gd name="connsiteX6" fmla="*/ 0 w 426129"/>
                <a:gd name="connsiteY6" fmla="*/ 0 h 40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129" h="401261">
                  <a:moveTo>
                    <a:pt x="0" y="0"/>
                  </a:moveTo>
                  <a:lnTo>
                    <a:pt x="213065" y="179319"/>
                  </a:lnTo>
                  <a:lnTo>
                    <a:pt x="426129" y="53266"/>
                  </a:lnTo>
                  <a:lnTo>
                    <a:pt x="417251" y="268096"/>
                  </a:lnTo>
                  <a:lnTo>
                    <a:pt x="221942" y="401261"/>
                  </a:lnTo>
                  <a:lnTo>
                    <a:pt x="8878" y="27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Explosion: 8 Points 44">
            <a:extLst>
              <a:ext uri="{FF2B5EF4-FFF2-40B4-BE49-F238E27FC236}">
                <a16:creationId xmlns:a16="http://schemas.microsoft.com/office/drawing/2014/main" id="{08A39D1F-36EE-435E-9775-6390346F8C65}"/>
              </a:ext>
            </a:extLst>
          </p:cNvPr>
          <p:cNvSpPr/>
          <p:nvPr/>
        </p:nvSpPr>
        <p:spPr>
          <a:xfrm>
            <a:off x="6844072" y="5037955"/>
            <a:ext cx="578425" cy="79541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7D7B56-7276-4B54-94BA-DB28856D981D}"/>
              </a:ext>
            </a:extLst>
          </p:cNvPr>
          <p:cNvSpPr/>
          <p:nvPr/>
        </p:nvSpPr>
        <p:spPr>
          <a:xfrm>
            <a:off x="6273553" y="5463096"/>
            <a:ext cx="1575787" cy="79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6B08E2-7A88-4E03-807A-5C5738D0D93A}"/>
              </a:ext>
            </a:extLst>
          </p:cNvPr>
          <p:cNvSpPr txBox="1"/>
          <p:nvPr/>
        </p:nvSpPr>
        <p:spPr>
          <a:xfrm>
            <a:off x="5456117" y="2574462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Score: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A4ACDE-54B3-423B-BB39-1BFDF34ACE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985469" y="3876461"/>
            <a:ext cx="1565432" cy="151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A69F3FA-64B0-4D3E-854D-000753E37B81}"/>
              </a:ext>
            </a:extLst>
          </p:cNvPr>
          <p:cNvSpPr/>
          <p:nvPr/>
        </p:nvSpPr>
        <p:spPr>
          <a:xfrm>
            <a:off x="3660109" y="3262016"/>
            <a:ext cx="1154544" cy="1721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DE3FA6-69CC-4BF3-AEB6-0BC8C345B35C}"/>
              </a:ext>
            </a:extLst>
          </p:cNvPr>
          <p:cNvCxnSpPr>
            <a:cxnSpLocks/>
            <a:stCxn id="63" idx="3"/>
            <a:endCxn id="5" idx="1"/>
          </p:cNvCxnSpPr>
          <p:nvPr/>
        </p:nvCxnSpPr>
        <p:spPr>
          <a:xfrm flipV="1">
            <a:off x="4814653" y="4028242"/>
            <a:ext cx="676190" cy="94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DC35AF2-2299-46E3-ACBC-2F6306F70F96}"/>
              </a:ext>
            </a:extLst>
          </p:cNvPr>
          <p:cNvSpPr txBox="1"/>
          <p:nvPr/>
        </p:nvSpPr>
        <p:spPr>
          <a:xfrm>
            <a:off x="3895155" y="3778304"/>
            <a:ext cx="84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</a:t>
            </a:r>
            <a:br>
              <a:rPr lang="en-US" dirty="0"/>
            </a:b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34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86ED-C9D4-49E2-9D76-E5D8890B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82E8-6313-4A40-9F37-C53208E9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buttons (1)</a:t>
            </a:r>
          </a:p>
          <a:p>
            <a:pPr lvl="1"/>
            <a:r>
              <a:rPr lang="en-US" dirty="0"/>
              <a:t>Play</a:t>
            </a:r>
          </a:p>
          <a:p>
            <a:pPr lvl="2"/>
            <a:r>
              <a:rPr lang="en-US" dirty="0" err="1"/>
              <a:t>Goto</a:t>
            </a:r>
            <a:r>
              <a:rPr lang="en-US" dirty="0"/>
              <a:t> story screen</a:t>
            </a:r>
          </a:p>
          <a:p>
            <a:pPr lvl="1"/>
            <a:r>
              <a:rPr lang="en-US" dirty="0"/>
              <a:t>How to play</a:t>
            </a:r>
          </a:p>
          <a:p>
            <a:pPr lvl="2"/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howToPlay</a:t>
            </a:r>
            <a:r>
              <a:rPr lang="en-US" dirty="0"/>
              <a:t>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D5154-26B7-4C12-96B7-6B9A7F51B945}"/>
              </a:ext>
            </a:extLst>
          </p:cNvPr>
          <p:cNvSpPr/>
          <p:nvPr/>
        </p:nvSpPr>
        <p:spPr>
          <a:xfrm>
            <a:off x="9001957" y="288016"/>
            <a:ext cx="2494626" cy="1402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Play!</a:t>
            </a:r>
          </a:p>
          <a:p>
            <a:pPr algn="ctr"/>
            <a:r>
              <a:rPr lang="en-US" dirty="0"/>
              <a:t>How to play?</a:t>
            </a:r>
          </a:p>
        </p:txBody>
      </p:sp>
    </p:spTree>
    <p:extLst>
      <p:ext uri="{BB962C8B-B14F-4D97-AF65-F5344CB8AC3E}">
        <p14:creationId xmlns:p14="http://schemas.microsoft.com/office/powerpoint/2010/main" val="6798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C955-4C0D-430D-BA15-285B963B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81B2-EA1C-4023-A928-FCE89C8B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(3)</a:t>
            </a:r>
          </a:p>
          <a:p>
            <a:pPr lvl="1"/>
            <a:r>
              <a:rPr lang="en-US" dirty="0"/>
              <a:t>It will show a short story of this game</a:t>
            </a:r>
          </a:p>
          <a:p>
            <a:r>
              <a:rPr lang="en-US" dirty="0"/>
              <a:t>Get input of any key (1)</a:t>
            </a:r>
          </a:p>
          <a:p>
            <a:pPr lvl="1"/>
            <a:r>
              <a:rPr lang="en-US" dirty="0"/>
              <a:t>If player press any key, </a:t>
            </a:r>
            <a:r>
              <a:rPr lang="en-US" dirty="0" err="1"/>
              <a:t>goto</a:t>
            </a:r>
            <a:r>
              <a:rPr lang="en-US" dirty="0"/>
              <a:t> 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1FED9-EA10-4FA4-9206-2B63339F1BE5}"/>
              </a:ext>
            </a:extLst>
          </p:cNvPr>
          <p:cNvSpPr/>
          <p:nvPr/>
        </p:nvSpPr>
        <p:spPr>
          <a:xfrm>
            <a:off x="10199256" y="238186"/>
            <a:ext cx="1154544" cy="1721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649B6-3307-4832-BB7A-85BE235860C9}"/>
              </a:ext>
            </a:extLst>
          </p:cNvPr>
          <p:cNvSpPr txBox="1"/>
          <p:nvPr/>
        </p:nvSpPr>
        <p:spPr>
          <a:xfrm>
            <a:off x="10505983" y="811659"/>
            <a:ext cx="84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</a:t>
            </a:r>
            <a:br>
              <a:rPr lang="en-US" dirty="0"/>
            </a:b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0566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7B47-09BB-4331-9D67-9297E2F3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D531-552E-4367-8238-F1D01C6F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 (1)</a:t>
            </a:r>
          </a:p>
          <a:p>
            <a:pPr lvl="1"/>
            <a:r>
              <a:rPr lang="en-US" dirty="0"/>
              <a:t>Playable character: tank</a:t>
            </a:r>
          </a:p>
          <a:p>
            <a:pPr lvl="1"/>
            <a:r>
              <a:rPr lang="en-US" dirty="0"/>
              <a:t>Bombs</a:t>
            </a:r>
          </a:p>
          <a:p>
            <a:r>
              <a:rPr lang="en-US" dirty="0"/>
              <a:t>Score: (3)</a:t>
            </a:r>
          </a:p>
          <a:p>
            <a:pPr lvl="1"/>
            <a:r>
              <a:rPr lang="en-US" dirty="0"/>
              <a:t>Time that passed since start</a:t>
            </a:r>
          </a:p>
          <a:p>
            <a:r>
              <a:rPr lang="en-US" dirty="0"/>
              <a:t>End (2)</a:t>
            </a:r>
          </a:p>
          <a:p>
            <a:pPr lvl="1"/>
            <a:r>
              <a:rPr lang="en-US" dirty="0"/>
              <a:t>If</a:t>
            </a:r>
            <a:r>
              <a:rPr lang="ko-KR" altLang="en-US" dirty="0"/>
              <a:t> </a:t>
            </a:r>
            <a:r>
              <a:rPr lang="en-US" dirty="0"/>
              <a:t>tank is exploded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bomb,</a:t>
            </a:r>
            <a:r>
              <a:rPr lang="ko-KR" altLang="en-US" dirty="0"/>
              <a:t> </a:t>
            </a:r>
            <a:r>
              <a:rPr lang="en-US" altLang="ko-KR" dirty="0" err="1"/>
              <a:t>goto</a:t>
            </a:r>
            <a:r>
              <a:rPr lang="en-US" altLang="ko-KR" dirty="0"/>
              <a:t> result screen</a:t>
            </a:r>
            <a:r>
              <a:rPr lang="en-US" dirty="0"/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F9826B-011E-44C2-B234-448175A8C48A}"/>
              </a:ext>
            </a:extLst>
          </p:cNvPr>
          <p:cNvGrpSpPr/>
          <p:nvPr/>
        </p:nvGrpSpPr>
        <p:grpSpPr>
          <a:xfrm>
            <a:off x="3707216" y="236909"/>
            <a:ext cx="1068970" cy="1453780"/>
            <a:chOff x="3707216" y="236908"/>
            <a:chExt cx="2529352" cy="3258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012D83-9D78-4147-AA54-DAAF511EB4D4}"/>
                </a:ext>
              </a:extLst>
            </p:cNvPr>
            <p:cNvSpPr/>
            <p:nvPr/>
          </p:nvSpPr>
          <p:spPr>
            <a:xfrm>
              <a:off x="3741942" y="264712"/>
              <a:ext cx="2494626" cy="2851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3C64D4-FF04-4B5D-BC76-644A351E21C4}"/>
                </a:ext>
              </a:extLst>
            </p:cNvPr>
            <p:cNvSpPr/>
            <p:nvPr/>
          </p:nvSpPr>
          <p:spPr>
            <a:xfrm>
              <a:off x="4138474" y="2836362"/>
              <a:ext cx="452761" cy="1881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D9042C-1033-425E-8FFC-3BCDE93C78EE}"/>
                </a:ext>
              </a:extLst>
            </p:cNvPr>
            <p:cNvSpPr/>
            <p:nvPr/>
          </p:nvSpPr>
          <p:spPr>
            <a:xfrm>
              <a:off x="4205056" y="2648165"/>
              <a:ext cx="319596" cy="1669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5F2619-D9C9-4B8F-9C15-BBF4BAC65AA8}"/>
                </a:ext>
              </a:extLst>
            </p:cNvPr>
            <p:cNvSpPr/>
            <p:nvPr/>
          </p:nvSpPr>
          <p:spPr>
            <a:xfrm>
              <a:off x="4307150" y="2678330"/>
              <a:ext cx="452761" cy="836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9F0C8F-DD47-43C3-A0F6-1A529461E232}"/>
                </a:ext>
              </a:extLst>
            </p:cNvPr>
            <p:cNvGrpSpPr/>
            <p:nvPr/>
          </p:nvGrpSpPr>
          <p:grpSpPr>
            <a:xfrm>
              <a:off x="3870613" y="593316"/>
              <a:ext cx="170357" cy="446428"/>
              <a:chOff x="4119238" y="2770060"/>
              <a:chExt cx="426129" cy="11166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C5F97-DBDA-463F-9050-E0ED0593C359}"/>
                  </a:ext>
                </a:extLst>
              </p:cNvPr>
              <p:cNvSpPr/>
              <p:nvPr/>
            </p:nvSpPr>
            <p:spPr>
              <a:xfrm>
                <a:off x="4185819" y="2971245"/>
                <a:ext cx="292964" cy="9155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B0EA627B-68D1-4651-B9EF-6FE76233EF1A}"/>
                  </a:ext>
                </a:extLst>
              </p:cNvPr>
              <p:cNvSpPr/>
              <p:nvPr/>
            </p:nvSpPr>
            <p:spPr>
              <a:xfrm>
                <a:off x="4119238" y="2770060"/>
                <a:ext cx="426129" cy="401261"/>
              </a:xfrm>
              <a:custGeom>
                <a:avLst/>
                <a:gdLst>
                  <a:gd name="connsiteX0" fmla="*/ 0 w 381740"/>
                  <a:gd name="connsiteY0" fmla="*/ 0 h 188197"/>
                  <a:gd name="connsiteX1" fmla="*/ 381740 w 381740"/>
                  <a:gd name="connsiteY1" fmla="*/ 0 h 188197"/>
                  <a:gd name="connsiteX2" fmla="*/ 381740 w 381740"/>
                  <a:gd name="connsiteY2" fmla="*/ 188197 h 188197"/>
                  <a:gd name="connsiteX3" fmla="*/ 0 w 381740"/>
                  <a:gd name="connsiteY3" fmla="*/ 188197 h 188197"/>
                  <a:gd name="connsiteX4" fmla="*/ 0 w 381740"/>
                  <a:gd name="connsiteY4" fmla="*/ 0 h 188197"/>
                  <a:gd name="connsiteX0" fmla="*/ 0 w 381740"/>
                  <a:gd name="connsiteY0" fmla="*/ 7112 h 195309"/>
                  <a:gd name="connsiteX1" fmla="*/ 195309 w 381740"/>
                  <a:gd name="connsiteY1" fmla="*/ 0 h 195309"/>
                  <a:gd name="connsiteX2" fmla="*/ 381740 w 381740"/>
                  <a:gd name="connsiteY2" fmla="*/ 7112 h 195309"/>
                  <a:gd name="connsiteX3" fmla="*/ 381740 w 381740"/>
                  <a:gd name="connsiteY3" fmla="*/ 195309 h 195309"/>
                  <a:gd name="connsiteX4" fmla="*/ 0 w 381740"/>
                  <a:gd name="connsiteY4" fmla="*/ 195309 h 195309"/>
                  <a:gd name="connsiteX5" fmla="*/ 0 w 381740"/>
                  <a:gd name="connsiteY5" fmla="*/ 7112 h 195309"/>
                  <a:gd name="connsiteX0" fmla="*/ 0 w 408373"/>
                  <a:gd name="connsiteY0" fmla="*/ 133165 h 321362"/>
                  <a:gd name="connsiteX1" fmla="*/ 195309 w 408373"/>
                  <a:gd name="connsiteY1" fmla="*/ 126053 h 321362"/>
                  <a:gd name="connsiteX2" fmla="*/ 408373 w 408373"/>
                  <a:gd name="connsiteY2" fmla="*/ 0 h 321362"/>
                  <a:gd name="connsiteX3" fmla="*/ 381740 w 408373"/>
                  <a:gd name="connsiteY3" fmla="*/ 321362 h 321362"/>
                  <a:gd name="connsiteX4" fmla="*/ 0 w 408373"/>
                  <a:gd name="connsiteY4" fmla="*/ 321362 h 321362"/>
                  <a:gd name="connsiteX5" fmla="*/ 0 w 408373"/>
                  <a:gd name="connsiteY5" fmla="*/ 133165 h 321362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17756 w 426129"/>
                  <a:gd name="connsiteY4" fmla="*/ 374628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177554 w 426129"/>
                  <a:gd name="connsiteY5" fmla="*/ 330240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213064 w 426129"/>
                  <a:gd name="connsiteY4" fmla="*/ 303607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83505"/>
                  <a:gd name="connsiteX1" fmla="*/ 213065 w 426129"/>
                  <a:gd name="connsiteY1" fmla="*/ 179319 h 383505"/>
                  <a:gd name="connsiteX2" fmla="*/ 426129 w 426129"/>
                  <a:gd name="connsiteY2" fmla="*/ 53266 h 383505"/>
                  <a:gd name="connsiteX3" fmla="*/ 399496 w 426129"/>
                  <a:gd name="connsiteY3" fmla="*/ 374628 h 383505"/>
                  <a:gd name="connsiteX4" fmla="*/ 213064 w 426129"/>
                  <a:gd name="connsiteY4" fmla="*/ 303607 h 383505"/>
                  <a:gd name="connsiteX5" fmla="*/ 26633 w 426129"/>
                  <a:gd name="connsiteY5" fmla="*/ 383505 h 383505"/>
                  <a:gd name="connsiteX6" fmla="*/ 0 w 426129"/>
                  <a:gd name="connsiteY6" fmla="*/ 0 h 383505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26633 w 426129"/>
                  <a:gd name="connsiteY5" fmla="*/ 383505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417251 w 426129"/>
                  <a:gd name="connsiteY3" fmla="*/ 268096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6129" h="401261">
                    <a:moveTo>
                      <a:pt x="0" y="0"/>
                    </a:moveTo>
                    <a:lnTo>
                      <a:pt x="213065" y="179319"/>
                    </a:lnTo>
                    <a:lnTo>
                      <a:pt x="426129" y="53266"/>
                    </a:lnTo>
                    <a:lnTo>
                      <a:pt x="417251" y="268096"/>
                    </a:lnTo>
                    <a:lnTo>
                      <a:pt x="221942" y="401261"/>
                    </a:lnTo>
                    <a:lnTo>
                      <a:pt x="8878" y="276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F02FDC-E89F-435C-B756-294E00710CF1}"/>
                </a:ext>
              </a:extLst>
            </p:cNvPr>
            <p:cNvGrpSpPr/>
            <p:nvPr/>
          </p:nvGrpSpPr>
          <p:grpSpPr>
            <a:xfrm>
              <a:off x="4119877" y="774790"/>
              <a:ext cx="170357" cy="446428"/>
              <a:chOff x="4119238" y="2770060"/>
              <a:chExt cx="426129" cy="111669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D632277-AA8A-4F0F-9BCE-D25FE84F0089}"/>
                  </a:ext>
                </a:extLst>
              </p:cNvPr>
              <p:cNvSpPr/>
              <p:nvPr/>
            </p:nvSpPr>
            <p:spPr>
              <a:xfrm>
                <a:off x="4185819" y="2971245"/>
                <a:ext cx="292964" cy="9155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E2156446-82E2-4A19-B032-00C497B48AC6}"/>
                  </a:ext>
                </a:extLst>
              </p:cNvPr>
              <p:cNvSpPr/>
              <p:nvPr/>
            </p:nvSpPr>
            <p:spPr>
              <a:xfrm>
                <a:off x="4119238" y="2770060"/>
                <a:ext cx="426129" cy="401261"/>
              </a:xfrm>
              <a:custGeom>
                <a:avLst/>
                <a:gdLst>
                  <a:gd name="connsiteX0" fmla="*/ 0 w 381740"/>
                  <a:gd name="connsiteY0" fmla="*/ 0 h 188197"/>
                  <a:gd name="connsiteX1" fmla="*/ 381740 w 381740"/>
                  <a:gd name="connsiteY1" fmla="*/ 0 h 188197"/>
                  <a:gd name="connsiteX2" fmla="*/ 381740 w 381740"/>
                  <a:gd name="connsiteY2" fmla="*/ 188197 h 188197"/>
                  <a:gd name="connsiteX3" fmla="*/ 0 w 381740"/>
                  <a:gd name="connsiteY3" fmla="*/ 188197 h 188197"/>
                  <a:gd name="connsiteX4" fmla="*/ 0 w 381740"/>
                  <a:gd name="connsiteY4" fmla="*/ 0 h 188197"/>
                  <a:gd name="connsiteX0" fmla="*/ 0 w 381740"/>
                  <a:gd name="connsiteY0" fmla="*/ 7112 h 195309"/>
                  <a:gd name="connsiteX1" fmla="*/ 195309 w 381740"/>
                  <a:gd name="connsiteY1" fmla="*/ 0 h 195309"/>
                  <a:gd name="connsiteX2" fmla="*/ 381740 w 381740"/>
                  <a:gd name="connsiteY2" fmla="*/ 7112 h 195309"/>
                  <a:gd name="connsiteX3" fmla="*/ 381740 w 381740"/>
                  <a:gd name="connsiteY3" fmla="*/ 195309 h 195309"/>
                  <a:gd name="connsiteX4" fmla="*/ 0 w 381740"/>
                  <a:gd name="connsiteY4" fmla="*/ 195309 h 195309"/>
                  <a:gd name="connsiteX5" fmla="*/ 0 w 381740"/>
                  <a:gd name="connsiteY5" fmla="*/ 7112 h 195309"/>
                  <a:gd name="connsiteX0" fmla="*/ 0 w 408373"/>
                  <a:gd name="connsiteY0" fmla="*/ 133165 h 321362"/>
                  <a:gd name="connsiteX1" fmla="*/ 195309 w 408373"/>
                  <a:gd name="connsiteY1" fmla="*/ 126053 h 321362"/>
                  <a:gd name="connsiteX2" fmla="*/ 408373 w 408373"/>
                  <a:gd name="connsiteY2" fmla="*/ 0 h 321362"/>
                  <a:gd name="connsiteX3" fmla="*/ 381740 w 408373"/>
                  <a:gd name="connsiteY3" fmla="*/ 321362 h 321362"/>
                  <a:gd name="connsiteX4" fmla="*/ 0 w 408373"/>
                  <a:gd name="connsiteY4" fmla="*/ 321362 h 321362"/>
                  <a:gd name="connsiteX5" fmla="*/ 0 w 408373"/>
                  <a:gd name="connsiteY5" fmla="*/ 133165 h 321362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17756 w 426129"/>
                  <a:gd name="connsiteY4" fmla="*/ 374628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177554 w 426129"/>
                  <a:gd name="connsiteY5" fmla="*/ 330240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213064 w 426129"/>
                  <a:gd name="connsiteY4" fmla="*/ 303607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83505"/>
                  <a:gd name="connsiteX1" fmla="*/ 213065 w 426129"/>
                  <a:gd name="connsiteY1" fmla="*/ 179319 h 383505"/>
                  <a:gd name="connsiteX2" fmla="*/ 426129 w 426129"/>
                  <a:gd name="connsiteY2" fmla="*/ 53266 h 383505"/>
                  <a:gd name="connsiteX3" fmla="*/ 399496 w 426129"/>
                  <a:gd name="connsiteY3" fmla="*/ 374628 h 383505"/>
                  <a:gd name="connsiteX4" fmla="*/ 213064 w 426129"/>
                  <a:gd name="connsiteY4" fmla="*/ 303607 h 383505"/>
                  <a:gd name="connsiteX5" fmla="*/ 26633 w 426129"/>
                  <a:gd name="connsiteY5" fmla="*/ 383505 h 383505"/>
                  <a:gd name="connsiteX6" fmla="*/ 0 w 426129"/>
                  <a:gd name="connsiteY6" fmla="*/ 0 h 383505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26633 w 426129"/>
                  <a:gd name="connsiteY5" fmla="*/ 383505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417251 w 426129"/>
                  <a:gd name="connsiteY3" fmla="*/ 268096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6129" h="401261">
                    <a:moveTo>
                      <a:pt x="0" y="0"/>
                    </a:moveTo>
                    <a:lnTo>
                      <a:pt x="213065" y="179319"/>
                    </a:lnTo>
                    <a:lnTo>
                      <a:pt x="426129" y="53266"/>
                    </a:lnTo>
                    <a:lnTo>
                      <a:pt x="417251" y="268096"/>
                    </a:lnTo>
                    <a:lnTo>
                      <a:pt x="221942" y="401261"/>
                    </a:lnTo>
                    <a:lnTo>
                      <a:pt x="8878" y="276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0C8491-1345-4E91-A054-FF41AF4C83D6}"/>
                </a:ext>
              </a:extLst>
            </p:cNvPr>
            <p:cNvGrpSpPr/>
            <p:nvPr/>
          </p:nvGrpSpPr>
          <p:grpSpPr>
            <a:xfrm>
              <a:off x="4685740" y="656115"/>
              <a:ext cx="170357" cy="446428"/>
              <a:chOff x="4119238" y="2770060"/>
              <a:chExt cx="426129" cy="111669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EA1B36-738D-405C-87EC-C7BABFD57993}"/>
                  </a:ext>
                </a:extLst>
              </p:cNvPr>
              <p:cNvSpPr/>
              <p:nvPr/>
            </p:nvSpPr>
            <p:spPr>
              <a:xfrm>
                <a:off x="4185819" y="2971245"/>
                <a:ext cx="292964" cy="9155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80DB3D18-F75C-4E0D-B752-B11684A4071E}"/>
                  </a:ext>
                </a:extLst>
              </p:cNvPr>
              <p:cNvSpPr/>
              <p:nvPr/>
            </p:nvSpPr>
            <p:spPr>
              <a:xfrm>
                <a:off x="4119238" y="2770060"/>
                <a:ext cx="426129" cy="401261"/>
              </a:xfrm>
              <a:custGeom>
                <a:avLst/>
                <a:gdLst>
                  <a:gd name="connsiteX0" fmla="*/ 0 w 381740"/>
                  <a:gd name="connsiteY0" fmla="*/ 0 h 188197"/>
                  <a:gd name="connsiteX1" fmla="*/ 381740 w 381740"/>
                  <a:gd name="connsiteY1" fmla="*/ 0 h 188197"/>
                  <a:gd name="connsiteX2" fmla="*/ 381740 w 381740"/>
                  <a:gd name="connsiteY2" fmla="*/ 188197 h 188197"/>
                  <a:gd name="connsiteX3" fmla="*/ 0 w 381740"/>
                  <a:gd name="connsiteY3" fmla="*/ 188197 h 188197"/>
                  <a:gd name="connsiteX4" fmla="*/ 0 w 381740"/>
                  <a:gd name="connsiteY4" fmla="*/ 0 h 188197"/>
                  <a:gd name="connsiteX0" fmla="*/ 0 w 381740"/>
                  <a:gd name="connsiteY0" fmla="*/ 7112 h 195309"/>
                  <a:gd name="connsiteX1" fmla="*/ 195309 w 381740"/>
                  <a:gd name="connsiteY1" fmla="*/ 0 h 195309"/>
                  <a:gd name="connsiteX2" fmla="*/ 381740 w 381740"/>
                  <a:gd name="connsiteY2" fmla="*/ 7112 h 195309"/>
                  <a:gd name="connsiteX3" fmla="*/ 381740 w 381740"/>
                  <a:gd name="connsiteY3" fmla="*/ 195309 h 195309"/>
                  <a:gd name="connsiteX4" fmla="*/ 0 w 381740"/>
                  <a:gd name="connsiteY4" fmla="*/ 195309 h 195309"/>
                  <a:gd name="connsiteX5" fmla="*/ 0 w 381740"/>
                  <a:gd name="connsiteY5" fmla="*/ 7112 h 195309"/>
                  <a:gd name="connsiteX0" fmla="*/ 0 w 408373"/>
                  <a:gd name="connsiteY0" fmla="*/ 133165 h 321362"/>
                  <a:gd name="connsiteX1" fmla="*/ 195309 w 408373"/>
                  <a:gd name="connsiteY1" fmla="*/ 126053 h 321362"/>
                  <a:gd name="connsiteX2" fmla="*/ 408373 w 408373"/>
                  <a:gd name="connsiteY2" fmla="*/ 0 h 321362"/>
                  <a:gd name="connsiteX3" fmla="*/ 381740 w 408373"/>
                  <a:gd name="connsiteY3" fmla="*/ 321362 h 321362"/>
                  <a:gd name="connsiteX4" fmla="*/ 0 w 408373"/>
                  <a:gd name="connsiteY4" fmla="*/ 321362 h 321362"/>
                  <a:gd name="connsiteX5" fmla="*/ 0 w 408373"/>
                  <a:gd name="connsiteY5" fmla="*/ 133165 h 321362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17756 w 426129"/>
                  <a:gd name="connsiteY4" fmla="*/ 374628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177554 w 426129"/>
                  <a:gd name="connsiteY5" fmla="*/ 330240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213064 w 426129"/>
                  <a:gd name="connsiteY4" fmla="*/ 303607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83505"/>
                  <a:gd name="connsiteX1" fmla="*/ 213065 w 426129"/>
                  <a:gd name="connsiteY1" fmla="*/ 179319 h 383505"/>
                  <a:gd name="connsiteX2" fmla="*/ 426129 w 426129"/>
                  <a:gd name="connsiteY2" fmla="*/ 53266 h 383505"/>
                  <a:gd name="connsiteX3" fmla="*/ 399496 w 426129"/>
                  <a:gd name="connsiteY3" fmla="*/ 374628 h 383505"/>
                  <a:gd name="connsiteX4" fmla="*/ 213064 w 426129"/>
                  <a:gd name="connsiteY4" fmla="*/ 303607 h 383505"/>
                  <a:gd name="connsiteX5" fmla="*/ 26633 w 426129"/>
                  <a:gd name="connsiteY5" fmla="*/ 383505 h 383505"/>
                  <a:gd name="connsiteX6" fmla="*/ 0 w 426129"/>
                  <a:gd name="connsiteY6" fmla="*/ 0 h 383505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26633 w 426129"/>
                  <a:gd name="connsiteY5" fmla="*/ 383505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417251 w 426129"/>
                  <a:gd name="connsiteY3" fmla="*/ 268096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6129" h="401261">
                    <a:moveTo>
                      <a:pt x="0" y="0"/>
                    </a:moveTo>
                    <a:lnTo>
                      <a:pt x="213065" y="179319"/>
                    </a:lnTo>
                    <a:lnTo>
                      <a:pt x="426129" y="53266"/>
                    </a:lnTo>
                    <a:lnTo>
                      <a:pt x="417251" y="268096"/>
                    </a:lnTo>
                    <a:lnTo>
                      <a:pt x="221942" y="401261"/>
                    </a:lnTo>
                    <a:lnTo>
                      <a:pt x="8878" y="276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29CB3B-3EB7-4477-8DF3-1172660DBD90}"/>
                </a:ext>
              </a:extLst>
            </p:cNvPr>
            <p:cNvGrpSpPr/>
            <p:nvPr/>
          </p:nvGrpSpPr>
          <p:grpSpPr>
            <a:xfrm>
              <a:off x="5131532" y="1282808"/>
              <a:ext cx="170357" cy="446428"/>
              <a:chOff x="4119238" y="2770060"/>
              <a:chExt cx="426129" cy="11166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6277C09-2D8B-4578-972F-B299F2D1CB4A}"/>
                  </a:ext>
                </a:extLst>
              </p:cNvPr>
              <p:cNvSpPr/>
              <p:nvPr/>
            </p:nvSpPr>
            <p:spPr>
              <a:xfrm>
                <a:off x="4185819" y="2971245"/>
                <a:ext cx="292964" cy="9155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2467D2DA-1095-4F1D-8D45-C1A9D0129C02}"/>
                  </a:ext>
                </a:extLst>
              </p:cNvPr>
              <p:cNvSpPr/>
              <p:nvPr/>
            </p:nvSpPr>
            <p:spPr>
              <a:xfrm>
                <a:off x="4119238" y="2770060"/>
                <a:ext cx="426129" cy="401261"/>
              </a:xfrm>
              <a:custGeom>
                <a:avLst/>
                <a:gdLst>
                  <a:gd name="connsiteX0" fmla="*/ 0 w 381740"/>
                  <a:gd name="connsiteY0" fmla="*/ 0 h 188197"/>
                  <a:gd name="connsiteX1" fmla="*/ 381740 w 381740"/>
                  <a:gd name="connsiteY1" fmla="*/ 0 h 188197"/>
                  <a:gd name="connsiteX2" fmla="*/ 381740 w 381740"/>
                  <a:gd name="connsiteY2" fmla="*/ 188197 h 188197"/>
                  <a:gd name="connsiteX3" fmla="*/ 0 w 381740"/>
                  <a:gd name="connsiteY3" fmla="*/ 188197 h 188197"/>
                  <a:gd name="connsiteX4" fmla="*/ 0 w 381740"/>
                  <a:gd name="connsiteY4" fmla="*/ 0 h 188197"/>
                  <a:gd name="connsiteX0" fmla="*/ 0 w 381740"/>
                  <a:gd name="connsiteY0" fmla="*/ 7112 h 195309"/>
                  <a:gd name="connsiteX1" fmla="*/ 195309 w 381740"/>
                  <a:gd name="connsiteY1" fmla="*/ 0 h 195309"/>
                  <a:gd name="connsiteX2" fmla="*/ 381740 w 381740"/>
                  <a:gd name="connsiteY2" fmla="*/ 7112 h 195309"/>
                  <a:gd name="connsiteX3" fmla="*/ 381740 w 381740"/>
                  <a:gd name="connsiteY3" fmla="*/ 195309 h 195309"/>
                  <a:gd name="connsiteX4" fmla="*/ 0 w 381740"/>
                  <a:gd name="connsiteY4" fmla="*/ 195309 h 195309"/>
                  <a:gd name="connsiteX5" fmla="*/ 0 w 381740"/>
                  <a:gd name="connsiteY5" fmla="*/ 7112 h 195309"/>
                  <a:gd name="connsiteX0" fmla="*/ 0 w 408373"/>
                  <a:gd name="connsiteY0" fmla="*/ 133165 h 321362"/>
                  <a:gd name="connsiteX1" fmla="*/ 195309 w 408373"/>
                  <a:gd name="connsiteY1" fmla="*/ 126053 h 321362"/>
                  <a:gd name="connsiteX2" fmla="*/ 408373 w 408373"/>
                  <a:gd name="connsiteY2" fmla="*/ 0 h 321362"/>
                  <a:gd name="connsiteX3" fmla="*/ 381740 w 408373"/>
                  <a:gd name="connsiteY3" fmla="*/ 321362 h 321362"/>
                  <a:gd name="connsiteX4" fmla="*/ 0 w 408373"/>
                  <a:gd name="connsiteY4" fmla="*/ 321362 h 321362"/>
                  <a:gd name="connsiteX5" fmla="*/ 0 w 408373"/>
                  <a:gd name="connsiteY5" fmla="*/ 133165 h 321362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17756 w 426129"/>
                  <a:gd name="connsiteY4" fmla="*/ 374628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177554 w 426129"/>
                  <a:gd name="connsiteY5" fmla="*/ 330240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213064 w 426129"/>
                  <a:gd name="connsiteY4" fmla="*/ 303607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83505"/>
                  <a:gd name="connsiteX1" fmla="*/ 213065 w 426129"/>
                  <a:gd name="connsiteY1" fmla="*/ 179319 h 383505"/>
                  <a:gd name="connsiteX2" fmla="*/ 426129 w 426129"/>
                  <a:gd name="connsiteY2" fmla="*/ 53266 h 383505"/>
                  <a:gd name="connsiteX3" fmla="*/ 399496 w 426129"/>
                  <a:gd name="connsiteY3" fmla="*/ 374628 h 383505"/>
                  <a:gd name="connsiteX4" fmla="*/ 213064 w 426129"/>
                  <a:gd name="connsiteY4" fmla="*/ 303607 h 383505"/>
                  <a:gd name="connsiteX5" fmla="*/ 26633 w 426129"/>
                  <a:gd name="connsiteY5" fmla="*/ 383505 h 383505"/>
                  <a:gd name="connsiteX6" fmla="*/ 0 w 426129"/>
                  <a:gd name="connsiteY6" fmla="*/ 0 h 383505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26633 w 426129"/>
                  <a:gd name="connsiteY5" fmla="*/ 383505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417251 w 426129"/>
                  <a:gd name="connsiteY3" fmla="*/ 268096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6129" h="401261">
                    <a:moveTo>
                      <a:pt x="0" y="0"/>
                    </a:moveTo>
                    <a:lnTo>
                      <a:pt x="213065" y="179319"/>
                    </a:lnTo>
                    <a:lnTo>
                      <a:pt x="426129" y="53266"/>
                    </a:lnTo>
                    <a:lnTo>
                      <a:pt x="417251" y="268096"/>
                    </a:lnTo>
                    <a:lnTo>
                      <a:pt x="221942" y="401261"/>
                    </a:lnTo>
                    <a:lnTo>
                      <a:pt x="8878" y="276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5E4E8E-6CAA-4D80-AFA4-7E5B28583419}"/>
                </a:ext>
              </a:extLst>
            </p:cNvPr>
            <p:cNvGrpSpPr/>
            <p:nvPr/>
          </p:nvGrpSpPr>
          <p:grpSpPr>
            <a:xfrm>
              <a:off x="5857783" y="1984599"/>
              <a:ext cx="170357" cy="446428"/>
              <a:chOff x="4119238" y="2770060"/>
              <a:chExt cx="426129" cy="111669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ED9917-62A4-4784-836C-81F45BF2B0FA}"/>
                  </a:ext>
                </a:extLst>
              </p:cNvPr>
              <p:cNvSpPr/>
              <p:nvPr/>
            </p:nvSpPr>
            <p:spPr>
              <a:xfrm>
                <a:off x="4185819" y="2971245"/>
                <a:ext cx="292964" cy="91551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9043E06C-53CF-4D1F-9FF7-326975F12942}"/>
                  </a:ext>
                </a:extLst>
              </p:cNvPr>
              <p:cNvSpPr/>
              <p:nvPr/>
            </p:nvSpPr>
            <p:spPr>
              <a:xfrm>
                <a:off x="4119238" y="2770060"/>
                <a:ext cx="426129" cy="401261"/>
              </a:xfrm>
              <a:custGeom>
                <a:avLst/>
                <a:gdLst>
                  <a:gd name="connsiteX0" fmla="*/ 0 w 381740"/>
                  <a:gd name="connsiteY0" fmla="*/ 0 h 188197"/>
                  <a:gd name="connsiteX1" fmla="*/ 381740 w 381740"/>
                  <a:gd name="connsiteY1" fmla="*/ 0 h 188197"/>
                  <a:gd name="connsiteX2" fmla="*/ 381740 w 381740"/>
                  <a:gd name="connsiteY2" fmla="*/ 188197 h 188197"/>
                  <a:gd name="connsiteX3" fmla="*/ 0 w 381740"/>
                  <a:gd name="connsiteY3" fmla="*/ 188197 h 188197"/>
                  <a:gd name="connsiteX4" fmla="*/ 0 w 381740"/>
                  <a:gd name="connsiteY4" fmla="*/ 0 h 188197"/>
                  <a:gd name="connsiteX0" fmla="*/ 0 w 381740"/>
                  <a:gd name="connsiteY0" fmla="*/ 7112 h 195309"/>
                  <a:gd name="connsiteX1" fmla="*/ 195309 w 381740"/>
                  <a:gd name="connsiteY1" fmla="*/ 0 h 195309"/>
                  <a:gd name="connsiteX2" fmla="*/ 381740 w 381740"/>
                  <a:gd name="connsiteY2" fmla="*/ 7112 h 195309"/>
                  <a:gd name="connsiteX3" fmla="*/ 381740 w 381740"/>
                  <a:gd name="connsiteY3" fmla="*/ 195309 h 195309"/>
                  <a:gd name="connsiteX4" fmla="*/ 0 w 381740"/>
                  <a:gd name="connsiteY4" fmla="*/ 195309 h 195309"/>
                  <a:gd name="connsiteX5" fmla="*/ 0 w 381740"/>
                  <a:gd name="connsiteY5" fmla="*/ 7112 h 195309"/>
                  <a:gd name="connsiteX0" fmla="*/ 0 w 408373"/>
                  <a:gd name="connsiteY0" fmla="*/ 133165 h 321362"/>
                  <a:gd name="connsiteX1" fmla="*/ 195309 w 408373"/>
                  <a:gd name="connsiteY1" fmla="*/ 126053 h 321362"/>
                  <a:gd name="connsiteX2" fmla="*/ 408373 w 408373"/>
                  <a:gd name="connsiteY2" fmla="*/ 0 h 321362"/>
                  <a:gd name="connsiteX3" fmla="*/ 381740 w 408373"/>
                  <a:gd name="connsiteY3" fmla="*/ 321362 h 321362"/>
                  <a:gd name="connsiteX4" fmla="*/ 0 w 408373"/>
                  <a:gd name="connsiteY4" fmla="*/ 321362 h 321362"/>
                  <a:gd name="connsiteX5" fmla="*/ 0 w 408373"/>
                  <a:gd name="connsiteY5" fmla="*/ 133165 h 321362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17756 w 426129"/>
                  <a:gd name="connsiteY4" fmla="*/ 374628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0 w 426129"/>
                  <a:gd name="connsiteY5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177554 w 426129"/>
                  <a:gd name="connsiteY5" fmla="*/ 330240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0 w 426129"/>
                  <a:gd name="connsiteY4" fmla="*/ 250341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74628"/>
                  <a:gd name="connsiteX1" fmla="*/ 213065 w 426129"/>
                  <a:gd name="connsiteY1" fmla="*/ 179319 h 374628"/>
                  <a:gd name="connsiteX2" fmla="*/ 426129 w 426129"/>
                  <a:gd name="connsiteY2" fmla="*/ 53266 h 374628"/>
                  <a:gd name="connsiteX3" fmla="*/ 399496 w 426129"/>
                  <a:gd name="connsiteY3" fmla="*/ 374628 h 374628"/>
                  <a:gd name="connsiteX4" fmla="*/ 213064 w 426129"/>
                  <a:gd name="connsiteY4" fmla="*/ 303607 h 374628"/>
                  <a:gd name="connsiteX5" fmla="*/ 8878 w 426129"/>
                  <a:gd name="connsiteY5" fmla="*/ 188197 h 374628"/>
                  <a:gd name="connsiteX6" fmla="*/ 0 w 426129"/>
                  <a:gd name="connsiteY6" fmla="*/ 0 h 374628"/>
                  <a:gd name="connsiteX0" fmla="*/ 0 w 426129"/>
                  <a:gd name="connsiteY0" fmla="*/ 0 h 383505"/>
                  <a:gd name="connsiteX1" fmla="*/ 213065 w 426129"/>
                  <a:gd name="connsiteY1" fmla="*/ 179319 h 383505"/>
                  <a:gd name="connsiteX2" fmla="*/ 426129 w 426129"/>
                  <a:gd name="connsiteY2" fmla="*/ 53266 h 383505"/>
                  <a:gd name="connsiteX3" fmla="*/ 399496 w 426129"/>
                  <a:gd name="connsiteY3" fmla="*/ 374628 h 383505"/>
                  <a:gd name="connsiteX4" fmla="*/ 213064 w 426129"/>
                  <a:gd name="connsiteY4" fmla="*/ 303607 h 383505"/>
                  <a:gd name="connsiteX5" fmla="*/ 26633 w 426129"/>
                  <a:gd name="connsiteY5" fmla="*/ 383505 h 383505"/>
                  <a:gd name="connsiteX6" fmla="*/ 0 w 426129"/>
                  <a:gd name="connsiteY6" fmla="*/ 0 h 383505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26633 w 426129"/>
                  <a:gd name="connsiteY5" fmla="*/ 383505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399496 w 426129"/>
                  <a:gd name="connsiteY3" fmla="*/ 374628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  <a:gd name="connsiteX0" fmla="*/ 0 w 426129"/>
                  <a:gd name="connsiteY0" fmla="*/ 0 h 401261"/>
                  <a:gd name="connsiteX1" fmla="*/ 213065 w 426129"/>
                  <a:gd name="connsiteY1" fmla="*/ 179319 h 401261"/>
                  <a:gd name="connsiteX2" fmla="*/ 426129 w 426129"/>
                  <a:gd name="connsiteY2" fmla="*/ 53266 h 401261"/>
                  <a:gd name="connsiteX3" fmla="*/ 417251 w 426129"/>
                  <a:gd name="connsiteY3" fmla="*/ 268096 h 401261"/>
                  <a:gd name="connsiteX4" fmla="*/ 221942 w 426129"/>
                  <a:gd name="connsiteY4" fmla="*/ 401261 h 401261"/>
                  <a:gd name="connsiteX5" fmla="*/ 8878 w 426129"/>
                  <a:gd name="connsiteY5" fmla="*/ 276973 h 401261"/>
                  <a:gd name="connsiteX6" fmla="*/ 0 w 426129"/>
                  <a:gd name="connsiteY6" fmla="*/ 0 h 40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6129" h="401261">
                    <a:moveTo>
                      <a:pt x="0" y="0"/>
                    </a:moveTo>
                    <a:lnTo>
                      <a:pt x="213065" y="179319"/>
                    </a:lnTo>
                    <a:lnTo>
                      <a:pt x="426129" y="53266"/>
                    </a:lnTo>
                    <a:lnTo>
                      <a:pt x="417251" y="268096"/>
                    </a:lnTo>
                    <a:lnTo>
                      <a:pt x="221942" y="401261"/>
                    </a:lnTo>
                    <a:lnTo>
                      <a:pt x="8878" y="276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Explosion: 8 Points 22">
              <a:extLst>
                <a:ext uri="{FF2B5EF4-FFF2-40B4-BE49-F238E27FC236}">
                  <a16:creationId xmlns:a16="http://schemas.microsoft.com/office/drawing/2014/main" id="{D78B4507-9845-4D72-AF64-572B6178AED1}"/>
                </a:ext>
              </a:extLst>
            </p:cNvPr>
            <p:cNvSpPr/>
            <p:nvPr/>
          </p:nvSpPr>
          <p:spPr>
            <a:xfrm>
              <a:off x="5095171" y="2700401"/>
              <a:ext cx="578425" cy="79541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ADFC72-ABF1-4629-A266-25EC4D71A06F}"/>
                </a:ext>
              </a:extLst>
            </p:cNvPr>
            <p:cNvSpPr txBox="1"/>
            <p:nvPr/>
          </p:nvSpPr>
          <p:spPr>
            <a:xfrm>
              <a:off x="3707216" y="236908"/>
              <a:ext cx="1278987" cy="58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Score: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92B8CCA-F54A-40E7-BE02-5D956E925947}"/>
              </a:ext>
            </a:extLst>
          </p:cNvPr>
          <p:cNvSpPr/>
          <p:nvPr/>
        </p:nvSpPr>
        <p:spPr>
          <a:xfrm>
            <a:off x="4080826" y="1537422"/>
            <a:ext cx="571130" cy="16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8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940C-799D-4C26-B960-E47226A2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6FC9-B3AB-4098-AA5F-3E47D6FE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Case: score &gt;= 60</a:t>
            </a:r>
          </a:p>
          <a:p>
            <a:pPr lvl="2"/>
            <a:r>
              <a:rPr lang="en-US" dirty="0"/>
              <a:t>shows “you are survived”</a:t>
            </a:r>
          </a:p>
          <a:p>
            <a:pPr lvl="1"/>
            <a:r>
              <a:rPr lang="en-US" dirty="0"/>
              <a:t>Case: score &lt; 60</a:t>
            </a:r>
          </a:p>
          <a:p>
            <a:pPr lvl="2"/>
            <a:r>
              <a:rPr lang="en-US" dirty="0"/>
              <a:t>shows “you are captured”</a:t>
            </a:r>
          </a:p>
          <a:p>
            <a:r>
              <a:rPr lang="en-US" dirty="0"/>
              <a:t>Get input of any key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title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4FA14-73B8-473F-B419-7DCCFDFB4BAE}"/>
              </a:ext>
            </a:extLst>
          </p:cNvPr>
          <p:cNvSpPr/>
          <p:nvPr/>
        </p:nvSpPr>
        <p:spPr>
          <a:xfrm>
            <a:off x="2965141" y="365125"/>
            <a:ext cx="1550634" cy="411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are survived!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A041F-107B-4771-A7EB-6F231A056357}"/>
              </a:ext>
            </a:extLst>
          </p:cNvPr>
          <p:cNvSpPr/>
          <p:nvPr/>
        </p:nvSpPr>
        <p:spPr>
          <a:xfrm>
            <a:off x="2965141" y="1055193"/>
            <a:ext cx="1550634" cy="411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are captured!</a:t>
            </a:r>
          </a:p>
        </p:txBody>
      </p:sp>
    </p:spTree>
    <p:extLst>
      <p:ext uri="{BB962C8B-B14F-4D97-AF65-F5344CB8AC3E}">
        <p14:creationId xmlns:p14="http://schemas.microsoft.com/office/powerpoint/2010/main" val="10985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5287-542C-4D78-B387-37437145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1998-873B-48E4-9596-FC852143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/>
              <a:t>Random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653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23DB-2700-46D3-863F-9FB8D1C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Image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8C26-C339-4306-82DF-3783EC97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Tank (1)</a:t>
            </a:r>
          </a:p>
          <a:p>
            <a:r>
              <a:rPr lang="en-US" dirty="0"/>
              <a:t>Bomb (1)</a:t>
            </a:r>
          </a:p>
          <a:p>
            <a:r>
              <a:rPr lang="en-US" dirty="0"/>
              <a:t>Explosion (1)</a:t>
            </a:r>
          </a:p>
          <a:p>
            <a:r>
              <a:rPr lang="en-US" dirty="0"/>
              <a:t>How to play (2)</a:t>
            </a:r>
          </a:p>
          <a:p>
            <a:r>
              <a:rPr lang="en-US" dirty="0"/>
              <a:t>Background (3)</a:t>
            </a:r>
          </a:p>
        </p:txBody>
      </p:sp>
    </p:spTree>
    <p:extLst>
      <p:ext uri="{BB962C8B-B14F-4D97-AF65-F5344CB8AC3E}">
        <p14:creationId xmlns:p14="http://schemas.microsoft.com/office/powerpoint/2010/main" val="4693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Mocks - up</vt:lpstr>
      <vt:lpstr>Title (1)</vt:lpstr>
      <vt:lpstr>Story  (3)</vt:lpstr>
      <vt:lpstr>Game (1)</vt:lpstr>
      <vt:lpstr>Result(2)</vt:lpstr>
      <vt:lpstr>Import library</vt:lpstr>
      <vt:lpstr>Required Image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HelloNuri</dc:creator>
  <cp:lastModifiedBy>HelloNuri</cp:lastModifiedBy>
  <cp:revision>9</cp:revision>
  <dcterms:created xsi:type="dcterms:W3CDTF">2021-07-19T14:34:47Z</dcterms:created>
  <dcterms:modified xsi:type="dcterms:W3CDTF">2021-07-19T15:19:25Z</dcterms:modified>
</cp:coreProperties>
</file>