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98" r:id="rId4"/>
    <p:sldMasterId id="2147483685" r:id="rId5"/>
    <p:sldMasterId id="2147483711" r:id="rId6"/>
  </p:sldMasterIdLst>
  <p:notesMasterIdLst>
    <p:notesMasterId r:id="rId29"/>
  </p:notesMasterIdLst>
  <p:sldIdLst>
    <p:sldId id="259" r:id="rId7"/>
    <p:sldId id="269" r:id="rId8"/>
    <p:sldId id="284" r:id="rId9"/>
    <p:sldId id="288" r:id="rId10"/>
    <p:sldId id="307" r:id="rId11"/>
    <p:sldId id="289" r:id="rId12"/>
    <p:sldId id="290" r:id="rId13"/>
    <p:sldId id="278" r:id="rId14"/>
    <p:sldId id="308" r:id="rId15"/>
    <p:sldId id="279" r:id="rId16"/>
    <p:sldId id="292" r:id="rId17"/>
    <p:sldId id="298" r:id="rId18"/>
    <p:sldId id="283" r:id="rId19"/>
    <p:sldId id="299" r:id="rId20"/>
    <p:sldId id="302" r:id="rId21"/>
    <p:sldId id="303" r:id="rId22"/>
    <p:sldId id="305" r:id="rId23"/>
    <p:sldId id="306" r:id="rId24"/>
    <p:sldId id="310" r:id="rId25"/>
    <p:sldId id="309" r:id="rId26"/>
    <p:sldId id="274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252"/>
    <a:srgbClr val="A9D18E"/>
    <a:srgbClr val="7F7F7F"/>
    <a:srgbClr val="767171"/>
    <a:srgbClr val="FF5050"/>
    <a:srgbClr val="4472C4"/>
    <a:srgbClr val="35D348"/>
    <a:srgbClr val="FFFFFF"/>
    <a:srgbClr val="FFD9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F4BE-084D-4848-A358-F166B67D250E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E34DF-6B9A-431B-927C-659AA623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7C08-C93F-9931-0A5C-25A4DE44D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AE5-2EDE-2A21-873D-F77154D84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95EC-061C-07AF-BE1F-A144D9B6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217618"/>
            <a:ext cx="1413388" cy="444095"/>
          </a:xfrm>
          <a:prstGeom prst="rect">
            <a:avLst/>
          </a:prstGeom>
        </p:spPr>
        <p:txBody>
          <a:bodyPr/>
          <a:lstStyle/>
          <a:p>
            <a:fld id="{094D6F4F-5611-4529-B54A-DEFDE51FAFF0}" type="datetime8">
              <a:rPr lang="en-US" smtClean="0"/>
              <a:t>5/24/2025 1:31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7ACE-EEA7-24B7-84FB-F1D090AE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C49D4-C2AF-E617-68B4-87345C9F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4190-B0E2-32CB-2A6C-818231FA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2C8AD2DF-6CB9-4D9B-B156-9ED2C302EF5C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BB71-04F4-39F9-CB77-BB3AB340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42AF-66EF-1341-F2FE-C13D2268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4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44A67-A67A-BBF4-08D0-F2D633F2C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9AD6-8404-0F40-AECC-9A563188F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99B9-A74A-16DE-7B7C-B9ABE62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CDF15693-BB2E-4969-BE7C-FB199C119CF2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E6C0-0C5A-FAF5-BEC5-CD305528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75FE-D3B3-FBD4-B68A-6C03C4B8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7C08-C93F-9931-0A5C-25A4DE44D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AE5-2EDE-2A21-873D-F77154D84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95EC-061C-07AF-BE1F-A144D9B6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262-7E44-41F3-B445-486A8C7BFE1C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2D3A-6DE0-4796-11F6-6579E4C6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C2CEA-C9C2-ACF0-DC4A-AD34C748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21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6E33-9DD3-67A0-9D9B-211C3C5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BED3-DE73-1484-37C9-260E8662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2BD7-ADAC-867D-1AA8-3DAC143C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9A44-065B-4D7B-A773-EBBC455A02FD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96B-0E18-878B-04CE-57572C92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6918-9A73-A46D-3E38-4BAFFDD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9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3054-1F10-3981-78D1-C9458B69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3F0D-F39E-1753-5E28-33224AA4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8EED-A29C-AFE6-7524-3A97AE4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C89-B7E8-41C5-AC65-EAAC9C0B3525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5125-4275-88DC-A49C-BAE90A3B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323F-47A4-DFCF-12B8-C34EF64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58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6E84-C1DA-BFCF-E3EE-FCE75CE5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C4A6-0EA1-4153-29B0-D69902D5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818E-EC0F-200B-192A-E33361E3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1B8B-EB35-038D-9327-868C349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1D7B-46B2-436D-A23C-7F84DDEF2BA0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AC978-4E68-1C84-1A96-D0DB2963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D090-7407-0724-908A-7B835D2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34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6205-B0EE-6BBF-5DD5-988A1E40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7DDF5-7049-E84C-2159-87E09A44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13C97-F88A-2C8D-AE57-ACA08AE9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B2AED-7F86-4080-5252-F0B98023B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4E5B5-527E-FC9D-4D3F-68E3E698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02248-3DE3-C13B-3721-DB98CE62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ABE0-A240-447F-961A-0854B7849FE6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5D82D-889C-6484-D561-A0D03A2A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832A1-B10E-6625-0DF4-CCB473ED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8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84FC-A465-0D3E-0DD7-66FF0FEF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E5D47-B53A-59E7-278B-E52F7758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FDC2-FEED-46C9-9927-53D90CA94F7F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A4CE4-D972-6246-69B0-956CB41E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B4F1-85AE-474D-BBFA-5514A72A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6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04D8B-D33B-B337-1AC3-A275B5C4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0E30-BBF1-4CEF-BF48-D2044DB5BC6F}" type="datetime8">
              <a:rPr lang="en-US" smtClean="0"/>
              <a:t>5/24/2025 1:31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18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68B-0618-E81F-5E94-5CA9258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BF6A-8CF7-0CD5-8CA9-6BA1E6DF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1630A-01E2-B458-9B15-410FEC94D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7E31-51ED-4A54-900A-E57D729C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711F-0961-447B-A8F6-D5FC92CFD559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E150-6E1E-9159-11A1-F52A1E61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7DC5-1ADF-76D4-A667-F0CC32D9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2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6E33-9DD3-67A0-9D9B-211C3C5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BED3-DE73-1484-37C9-260E8662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2BD7-ADAC-867D-1AA8-3DAC143C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484329F4-9744-4A03-BF94-1F6EE5712D67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96B-0E18-878B-04CE-57572C92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6918-9A73-A46D-3E38-4BAFFDD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0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3264-8CFC-0DCB-1A42-8E04B12C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353D3-5F4E-59CA-03E1-8ECC79E80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9640-AA6D-9D29-6552-CE6A160F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7B12-B3F8-6D42-7E4A-5600A2C6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8D26-C2D9-473A-880E-04A06FBD676B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9759D-16E1-B12D-17FE-F2773531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34C0B-7ABF-C971-0581-DD88CD79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01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7ACE-EEA7-24B7-84FB-F1D090AE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C49D4-C2AF-E617-68B4-87345C9F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4190-B0E2-32CB-2A6C-818231FA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8EC-67D2-4DED-8394-1C95D0CA8DA9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BB71-04F4-39F9-CB77-BB3AB340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42AF-66EF-1341-F2FE-C13D2268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7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44A67-A67A-BBF4-08D0-F2D633F2C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9AD6-8404-0F40-AECC-9A563188F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99B9-A74A-16DE-7B7C-B9ABE62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86DC-58A8-4195-A059-BB903D44857B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E6C0-0C5A-FAF5-BEC5-CD305528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75FE-D3B3-FBD4-B68A-6C03C4B8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01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7C08-C93F-9931-0A5C-25A4DE44D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AE5-2EDE-2A21-873D-F77154D84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95EC-061C-07AF-BE1F-A144D9B6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01F35B87-2493-4FD4-AAED-F100694AD4E6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C2CEA-C9C2-ACF0-DC4A-AD34C748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8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6E33-9DD3-67A0-9D9B-211C3C5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BED3-DE73-1484-37C9-260E8662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2BD7-ADAC-867D-1AA8-3DAC143C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7E137B68-6346-4B69-88AB-5000454BBC1E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96B-0E18-878B-04CE-57572C92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6918-9A73-A46D-3E38-4BAFFDD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67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3054-1F10-3981-78D1-C9458B69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3F0D-F39E-1753-5E28-33224AA4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8EED-A29C-AFE6-7524-3A97AE4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0A58B2ED-5593-4EC7-B282-3EE426DAF0C8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5125-4275-88DC-A49C-BAE90A3B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323F-47A4-DFCF-12B8-C34EF64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5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6E84-C1DA-BFCF-E3EE-FCE75CE5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C4A6-0EA1-4153-29B0-D69902D5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818E-EC0F-200B-192A-E33361E3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1B8B-EB35-038D-9327-868C349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6E64BD77-7B2A-4475-A094-AA05D88A5862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AC978-4E68-1C84-1A96-D0DB2963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D090-7407-0724-908A-7B835D2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3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6205-B0EE-6BBF-5DD5-988A1E40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7DDF5-7049-E84C-2159-87E09A44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13C97-F88A-2C8D-AE57-ACA08AE9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B2AED-7F86-4080-5252-F0B98023B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4E5B5-527E-FC9D-4D3F-68E3E698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02248-3DE3-C13B-3721-DB98CE62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30BDA51C-4B68-4E73-81CF-373DD3FB4DE9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5D82D-889C-6484-D561-A0D03A2A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832A1-B10E-6625-0DF4-CCB473ED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38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84FC-A465-0D3E-0DD7-66FF0FEF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E5D47-B53A-59E7-278B-E52F7758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6EFA8602-D649-4F49-9E4C-E470BF3F1E70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A4CE4-D972-6246-69B0-956CB41E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B4F1-85AE-474D-BBFA-5514A72A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76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04D8B-D33B-B337-1AC3-A275B5C4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DF49F30C-CFB1-43A5-BF12-B2E0047BC55C}" type="datetime8">
              <a:rPr lang="en-US" smtClean="0"/>
              <a:t>5/24/2025 1:31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3054-1F10-3981-78D1-C9458B69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3F0D-F39E-1753-5E28-33224AA4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8EED-A29C-AFE6-7524-3A97AE4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82B76505-3685-4004-87C2-F950BE2CD81D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5125-4275-88DC-A49C-BAE90A3B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323F-47A4-DFCF-12B8-C34EF64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78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68B-0618-E81F-5E94-5CA9258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BF6A-8CF7-0CD5-8CA9-6BA1E6DF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1630A-01E2-B458-9B15-410FEC94D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7E31-51ED-4A54-900A-E57D729C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64AED71D-8AF6-46E0-B364-3B8A73EBC0B6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E150-6E1E-9159-11A1-F52A1E61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7DC5-1ADF-76D4-A667-F0CC32D9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891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3264-8CFC-0DCB-1A42-8E04B12C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353D3-5F4E-59CA-03E1-8ECC79E80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9640-AA6D-9D29-6552-CE6A160F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7B12-B3F8-6D42-7E4A-5600A2C6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D8DF0B48-B8D5-4F98-9CE8-45DBA0F167C2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9759D-16E1-B12D-17FE-F2773531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34C0B-7ABF-C971-0581-DD88CD79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9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7ACE-EEA7-24B7-84FB-F1D090AE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C49D4-C2AF-E617-68B4-87345C9F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4190-B0E2-32CB-2A6C-818231FA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7502A9E2-FCBC-47D5-9E8D-8985654FA163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BB71-04F4-39F9-CB77-BB3AB340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42AF-66EF-1341-F2FE-C13D2268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62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44A67-A67A-BBF4-08D0-F2D633F2C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9AD6-8404-0F40-AECC-9A563188F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99B9-A74A-16DE-7B7C-B9ABE62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D54548E0-BE2E-4AFA-BD95-C6715A63C52D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E6C0-0C5A-FAF5-BEC5-CD305528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75FE-D3B3-FBD4-B68A-6C03C4B8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90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8910-386F-DA6F-4C0F-1888C130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04961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7C08-C93F-9931-0A5C-25A4DE44D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AE5-2EDE-2A21-873D-F77154D84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95EC-061C-07AF-BE1F-A144D9B6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43EEEF47-0381-4C21-8DD3-37092718C734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2D3A-6DE0-4796-11F6-6579E4C6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C2CEA-C9C2-ACF0-DC4A-AD34C748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77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6E33-9DD3-67A0-9D9B-211C3C5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BED3-DE73-1484-37C9-260E8662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2BD7-ADAC-867D-1AA8-3DAC143C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C52BCA6F-1752-4FFF-A030-E0BD3C73880E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96B-0E18-878B-04CE-57572C92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6918-9A73-A46D-3E38-4BAFFDD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51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3054-1F10-3981-78D1-C9458B69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3F0D-F39E-1753-5E28-33224AA4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8EED-A29C-AFE6-7524-3A97AE4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920180FA-A18E-4353-932D-808D88BD0C22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5125-4275-88DC-A49C-BAE90A3B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323F-47A4-DFCF-12B8-C34EF64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2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6E84-C1DA-BFCF-E3EE-FCE75CE5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C4A6-0EA1-4153-29B0-D69902D5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818E-EC0F-200B-192A-E33361E3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1B8B-EB35-038D-9327-868C349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085A021F-021C-4A0C-8EF6-C7E7BC4062C1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AC978-4E68-1C84-1A96-D0DB2963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D090-7407-0724-908A-7B835D2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374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6205-B0EE-6BBF-5DD5-988A1E40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7DDF5-7049-E84C-2159-87E09A44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13C97-F88A-2C8D-AE57-ACA08AE9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B2AED-7F86-4080-5252-F0B98023B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4E5B5-527E-FC9D-4D3F-68E3E698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02248-3DE3-C13B-3721-DB98CE62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E083FB38-34B9-4D1A-9D2B-B746813960CA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5D82D-889C-6484-D561-A0D03A2A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832A1-B10E-6625-0DF4-CCB473ED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6E84-C1DA-BFCF-E3EE-FCE75CE5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C4A6-0EA1-4153-29B0-D69902D5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818E-EC0F-200B-192A-E33361E3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1B8B-EB35-038D-9327-868C349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94A0BCE3-4D40-45F0-A2D1-4B457B46A7B4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AC978-4E68-1C84-1A96-D0DB2963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D090-7407-0724-908A-7B835D2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0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84FC-A465-0D3E-0DD7-66FF0FEF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E5D47-B53A-59E7-278B-E52F7758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0E79E78B-D421-4A51-AF6A-46F6D849AC15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A4CE4-D972-6246-69B0-956CB41E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B4F1-85AE-474D-BBFA-5514A72A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50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04D8B-D33B-B337-1AC3-A275B5C4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50652751-4F74-461D-94E6-30352F0D1620}" type="datetime8">
              <a:rPr lang="en-US" smtClean="0"/>
              <a:t>5/24/2025 1:31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38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68B-0618-E81F-5E94-5CA9258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BF6A-8CF7-0CD5-8CA9-6BA1E6DF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1630A-01E2-B458-9B15-410FEC94D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7E31-51ED-4A54-900A-E57D729C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B5F34F23-E725-4FCA-A0F4-F010D7BC1E59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E150-6E1E-9159-11A1-F52A1E61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7DC5-1ADF-76D4-A667-F0CC32D9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0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3264-8CFC-0DCB-1A42-8E04B12C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353D3-5F4E-59CA-03E1-8ECC79E80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9640-AA6D-9D29-6552-CE6A160F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7B12-B3F8-6D42-7E4A-5600A2C6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BC95EB2B-A3DB-4E81-A4DF-2DF769B195DD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9759D-16E1-B12D-17FE-F2773531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34C0B-7ABF-C971-0581-DD88CD79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65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7ACE-EEA7-24B7-84FB-F1D090AE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C49D4-C2AF-E617-68B4-87345C9F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4190-B0E2-32CB-2A6C-818231FA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B0F0C3EF-5074-4D98-8013-33750C604D99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BB71-04F4-39F9-CB77-BB3AB340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42AF-66EF-1341-F2FE-C13D2268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75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44A67-A67A-BBF4-08D0-F2D633F2C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9AD6-8404-0F40-AECC-9A563188F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99B9-A74A-16DE-7B7C-B9ABE62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1D98B0BB-73AB-4FC2-99DC-7D201CE4A21F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E6C0-0C5A-FAF5-BEC5-CD305528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75FE-D3B3-FBD4-B68A-6C03C4B8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515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8910-386F-DA6F-4C0F-1888C130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08399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7C08-C93F-9931-0A5C-25A4DE44D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AE5-2EDE-2A21-873D-F77154D84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95EC-061C-07AF-BE1F-A144D9B6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C78222A8-E913-485E-8B34-32D7AF7F0B88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2D3A-6DE0-4796-11F6-6579E4C6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C2CEA-C9C2-ACF0-DC4A-AD34C748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452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6E33-9DD3-67A0-9D9B-211C3C5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BED3-DE73-1484-37C9-260E8662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2BD7-ADAC-867D-1AA8-3DAC143C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5DD4A174-0A0E-41F3-ABE1-B676285C38D7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96B-0E18-878B-04CE-57572C92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6918-9A73-A46D-3E38-4BAFFDD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62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3054-1F10-3981-78D1-C9458B69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3F0D-F39E-1753-5E28-33224AA4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8EED-A29C-AFE6-7524-3A97AE4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19C34514-E559-4D8C-ABBF-DC0E100F55C2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5125-4275-88DC-A49C-BAE90A3B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323F-47A4-DFCF-12B8-C34EF64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2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6205-B0EE-6BBF-5DD5-988A1E40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7DDF5-7049-E84C-2159-87E09A44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13C97-F88A-2C8D-AE57-ACA08AE9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B2AED-7F86-4080-5252-F0B98023B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4E5B5-527E-FC9D-4D3F-68E3E698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02248-3DE3-C13B-3721-DB98CE62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CE35F6D9-7023-4F15-BCB4-16429A08EBBA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5D82D-889C-6484-D561-A0D03A2A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832A1-B10E-6625-0DF4-CCB473ED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740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6E84-C1DA-BFCF-E3EE-FCE75CE5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C4A6-0EA1-4153-29B0-D69902D5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818E-EC0F-200B-192A-E33361E3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1B8B-EB35-038D-9327-868C349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92FF14BF-E36E-49D6-AC66-9E5053F19A43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AC978-4E68-1C84-1A96-D0DB2963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D090-7407-0724-908A-7B835D2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98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6205-B0EE-6BBF-5DD5-988A1E40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7DDF5-7049-E84C-2159-87E09A44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13C97-F88A-2C8D-AE57-ACA08AE9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B2AED-7F86-4080-5252-F0B98023B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4E5B5-527E-FC9D-4D3F-68E3E698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02248-3DE3-C13B-3721-DB98CE62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35767DDF-6721-427B-BF41-0DEF2DE91C28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5D82D-889C-6484-D561-A0D03A2A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832A1-B10E-6625-0DF4-CCB473ED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233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84FC-A465-0D3E-0DD7-66FF0FEF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E5D47-B53A-59E7-278B-E52F7758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20706EEF-3F95-43A7-874C-A9186118BDC2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A4CE4-D972-6246-69B0-956CB41E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B4F1-85AE-474D-BBFA-5514A72A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4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04D8B-D33B-B337-1AC3-A275B5C4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7C89F274-520C-4CD1-B62D-4E1FFA5EDB2F}" type="datetime8">
              <a:rPr lang="en-US" smtClean="0"/>
              <a:t>5/24/2025 1:31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728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68B-0618-E81F-5E94-5CA9258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BF6A-8CF7-0CD5-8CA9-6BA1E6DF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1630A-01E2-B458-9B15-410FEC94D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7E31-51ED-4A54-900A-E57D729C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021CB08C-49DE-4F96-B24E-3EFFBB7B4E2B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E150-6E1E-9159-11A1-F52A1E61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7DC5-1ADF-76D4-A667-F0CC32D9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3264-8CFC-0DCB-1A42-8E04B12C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353D3-5F4E-59CA-03E1-8ECC79E80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9640-AA6D-9D29-6552-CE6A160F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7B12-B3F8-6D42-7E4A-5600A2C6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0A98BB84-6952-45AE-9547-A20BD989041B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9759D-16E1-B12D-17FE-F2773531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34C0B-7ABF-C971-0581-DD88CD79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631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7ACE-EEA7-24B7-84FB-F1D090AE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C49D4-C2AF-E617-68B4-87345C9F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4190-B0E2-32CB-2A6C-818231FA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9B7D8ADD-EEA4-4F78-8871-013B1AE80A2C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BB71-04F4-39F9-CB77-BB3AB340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42AF-66EF-1341-F2FE-C13D2268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808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44A67-A67A-BBF4-08D0-F2D633F2C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9AD6-8404-0F40-AECC-9A563188F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99B9-A74A-16DE-7B7C-B9ABE62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E4792CA2-89EA-4A2A-AEAE-7262F590E9E9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E6C0-0C5A-FAF5-BEC5-CD305528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75FE-D3B3-FBD4-B68A-6C03C4B8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639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8910-386F-DA6F-4C0F-1888C130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40866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7C08-C93F-9931-0A5C-25A4DE44D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AE5-2EDE-2A21-873D-F77154D84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95EC-061C-07AF-BE1F-A144D9B6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D340032E-CCDD-42A3-9D0E-7D0985EBA077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2D3A-6DE0-4796-11F6-6579E4C6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C2CEA-C9C2-ACF0-DC4A-AD34C748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8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84FC-A465-0D3E-0DD7-66FF0FEF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E5D47-B53A-59E7-278B-E52F7758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CA197A66-F6EC-4BFC-A3DF-BB907BBB8E00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A4CE4-D972-6246-69B0-956CB41E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B4F1-85AE-474D-BBFA-5514A72A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55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6E33-9DD3-67A0-9D9B-211C3C5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BED3-DE73-1484-37C9-260E8662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2BD7-ADAC-867D-1AA8-3DAC143C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3CE93BE6-684D-4669-9A7C-93AF5CACCDC8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96B-0E18-878B-04CE-57572C92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6918-9A73-A46D-3E38-4BAFFDD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302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3054-1F10-3981-78D1-C9458B69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3F0D-F39E-1753-5E28-33224AA4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8EED-A29C-AFE6-7524-3A97AE4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C2A99522-82C3-4D7A-8385-30FD23EFFCE8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5125-4275-88DC-A49C-BAE90A3B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323F-47A4-DFCF-12B8-C34EF64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242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6E84-C1DA-BFCF-E3EE-FCE75CE5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C4A6-0EA1-4153-29B0-D69902D5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818E-EC0F-200B-192A-E33361E3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1B8B-EB35-038D-9327-868C349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345B6C8D-310B-431D-AA3F-37F3A42A5E69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AC978-4E68-1C84-1A96-D0DB2963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D090-7407-0724-908A-7B835D2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13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6205-B0EE-6BBF-5DD5-988A1E40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7DDF5-7049-E84C-2159-87E09A44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13C97-F88A-2C8D-AE57-ACA08AE9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B2AED-7F86-4080-5252-F0B98023B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4E5B5-527E-FC9D-4D3F-68E3E698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02248-3DE3-C13B-3721-DB98CE62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4235BACD-73E1-4FEC-9DBA-452AC1B94698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5D82D-889C-6484-D561-A0D03A2A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832A1-B10E-6625-0DF4-CCB473ED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8905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84FC-A465-0D3E-0DD7-66FF0FEF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E5D47-B53A-59E7-278B-E52F7758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647B7210-A17D-404C-A704-DF9F8F161CCB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A4CE4-D972-6246-69B0-956CB41E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B4F1-85AE-474D-BBFA-5514A72A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533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6860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68B-0618-E81F-5E94-5CA9258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BF6A-8CF7-0CD5-8CA9-6BA1E6DF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1630A-01E2-B458-9B15-410FEC94D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7E31-51ED-4A54-900A-E57D729C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4F114C9B-D4C7-4DD8-8CF2-D61BB9D95E3A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E150-6E1E-9159-11A1-F52A1E61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7DC5-1ADF-76D4-A667-F0CC32D9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932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3264-8CFC-0DCB-1A42-8E04B12C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353D3-5F4E-59CA-03E1-8ECC79E80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9640-AA6D-9D29-6552-CE6A160F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7B12-B3F8-6D42-7E4A-5600A2C6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BA71FD43-D1A8-466A-BA73-B49E9C16C079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9759D-16E1-B12D-17FE-F2773531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34C0B-7ABF-C971-0581-DD88CD79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197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7ACE-EEA7-24B7-84FB-F1D090AE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C49D4-C2AF-E617-68B4-87345C9F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4190-B0E2-32CB-2A6C-818231FA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F001753D-0BF6-47F7-BB1F-00148051F69A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BB71-04F4-39F9-CB77-BB3AB340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42AF-66EF-1341-F2FE-C13D2268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52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44A67-A67A-BBF4-08D0-F2D633F2C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9AD6-8404-0F40-AECC-9A563188F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99B9-A74A-16DE-7B7C-B9ABE62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032DD6BB-588F-488D-8C5E-107D9A0924CE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E6C0-0C5A-FAF5-BEC5-CD305528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75FE-D3B3-FBD4-B68A-6C03C4B8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7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04D8B-D33B-B337-1AC3-A275B5C4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547" y="6271111"/>
            <a:ext cx="2573741" cy="363153"/>
          </a:xfrm>
          <a:prstGeom prst="rect">
            <a:avLst/>
          </a:prstGeom>
        </p:spPr>
        <p:txBody>
          <a:bodyPr/>
          <a:lstStyle/>
          <a:p>
            <a:fld id="{EEEFB7AF-1759-4B37-8443-D913712EF154}" type="datetime8">
              <a:rPr lang="en-US" smtClean="0"/>
              <a:t>5/24/2025 1:31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703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8910-386F-DA6F-4C0F-1888C130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89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68B-0618-E81F-5E94-5CA9258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BF6A-8CF7-0CD5-8CA9-6BA1E6DF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1630A-01E2-B458-9B15-410FEC94D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7E31-51ED-4A54-900A-E57D729C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3AB58D6B-70A0-4ACA-8580-739A20298F93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E150-6E1E-9159-11A1-F52A1E61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7DC5-1ADF-76D4-A667-F0CC32D9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2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3264-8CFC-0DCB-1A42-8E04B12C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353D3-5F4E-59CA-03E1-8ECC79E80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9640-AA6D-9D29-6552-CE6A160F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7B12-B3F8-6D42-7E4A-5600A2C6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D19026EC-3982-46F1-B3EB-4B344683C0F7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9759D-16E1-B12D-17FE-F2773531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34C0B-7ABF-C971-0581-DD88CD79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343094-69F7-C1D3-3511-745E3644426E}"/>
              </a:ext>
            </a:extLst>
          </p:cNvPr>
          <p:cNvSpPr/>
          <p:nvPr userDrawn="1"/>
        </p:nvSpPr>
        <p:spPr>
          <a:xfrm>
            <a:off x="0" y="1"/>
            <a:ext cx="12192000" cy="4950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84DBB-776E-1DCA-8678-C3B31D45EA14}"/>
              </a:ext>
            </a:extLst>
          </p:cNvPr>
          <p:cNvSpPr/>
          <p:nvPr userDrawn="1"/>
        </p:nvSpPr>
        <p:spPr>
          <a:xfrm>
            <a:off x="228600" y="211283"/>
            <a:ext cx="11734800" cy="6070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23CBDF-AFF3-EC5B-12B7-6C910C5AE50F}"/>
              </a:ext>
            </a:extLst>
          </p:cNvPr>
          <p:cNvSpPr/>
          <p:nvPr userDrawn="1"/>
        </p:nvSpPr>
        <p:spPr>
          <a:xfrm>
            <a:off x="228600" y="6646716"/>
            <a:ext cx="11734800" cy="114624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7CCCAC-3646-1E66-5830-A17CC1699B99}"/>
              </a:ext>
            </a:extLst>
          </p:cNvPr>
          <p:cNvGrpSpPr/>
          <p:nvPr userDrawn="1"/>
        </p:nvGrpSpPr>
        <p:grpSpPr>
          <a:xfrm>
            <a:off x="228600" y="787782"/>
            <a:ext cx="11734800" cy="148892"/>
            <a:chOff x="228600" y="661487"/>
            <a:chExt cx="11734800" cy="1447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5D289C-291F-D4E6-A3F8-F1E286FE120B}"/>
                </a:ext>
              </a:extLst>
            </p:cNvPr>
            <p:cNvSpPr/>
            <p:nvPr userDrawn="1"/>
          </p:nvSpPr>
          <p:spPr>
            <a:xfrm>
              <a:off x="228600" y="661488"/>
              <a:ext cx="11734800" cy="144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8F024C-1D93-7729-F8F3-8B006B00E670}"/>
                </a:ext>
              </a:extLst>
            </p:cNvPr>
            <p:cNvSpPr/>
            <p:nvPr userDrawn="1"/>
          </p:nvSpPr>
          <p:spPr>
            <a:xfrm>
              <a:off x="228600" y="661487"/>
              <a:ext cx="1895168" cy="144759"/>
            </a:xfrm>
            <a:prstGeom prst="rect">
              <a:avLst/>
            </a:prstGeom>
            <a:solidFill>
              <a:srgbClr val="8CED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DE7479-C6AD-4F3C-C904-55C06B7630E0}"/>
                </a:ext>
              </a:extLst>
            </p:cNvPr>
            <p:cNvSpPr/>
            <p:nvPr userDrawn="1"/>
          </p:nvSpPr>
          <p:spPr>
            <a:xfrm>
              <a:off x="10068232" y="661487"/>
              <a:ext cx="1895168" cy="144759"/>
            </a:xfrm>
            <a:prstGeom prst="rect">
              <a:avLst/>
            </a:prstGeom>
            <a:solidFill>
              <a:srgbClr val="8CED33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3C9C1B-563B-4375-8C9E-D0FA6F386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3189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4173667-708D-4E15-92FD-9DE0B65CD5D7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9C020-6AD7-A9B2-52FD-0534AB75C652}"/>
              </a:ext>
            </a:extLst>
          </p:cNvPr>
          <p:cNvSpPr txBox="1"/>
          <p:nvPr userDrawn="1"/>
        </p:nvSpPr>
        <p:spPr>
          <a:xfrm rot="16200000">
            <a:off x="-2160681" y="3418411"/>
            <a:ext cx="5363584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ĐẠI HỌC CÔNG NGHIỆP HÀ NỘI - HAUI</a:t>
            </a:r>
          </a:p>
        </p:txBody>
      </p:sp>
    </p:spTree>
    <p:extLst>
      <p:ext uri="{BB962C8B-B14F-4D97-AF65-F5344CB8AC3E}">
        <p14:creationId xmlns:p14="http://schemas.microsoft.com/office/powerpoint/2010/main" val="415711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343094-69F7-C1D3-3511-745E364442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84DBB-776E-1DCA-8678-C3B31D45EA14}"/>
              </a:ext>
            </a:extLst>
          </p:cNvPr>
          <p:cNvSpPr/>
          <p:nvPr userDrawn="1"/>
        </p:nvSpPr>
        <p:spPr>
          <a:xfrm>
            <a:off x="228600" y="179073"/>
            <a:ext cx="11734800" cy="6041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41E2-A088-F909-378A-48528300A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2F71237-ACE6-46F5-AB0E-D795DCE1B3AF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23CBDF-AFF3-EC5B-12B7-6C910C5AE50F}"/>
              </a:ext>
            </a:extLst>
          </p:cNvPr>
          <p:cNvSpPr/>
          <p:nvPr userDrawn="1"/>
        </p:nvSpPr>
        <p:spPr>
          <a:xfrm>
            <a:off x="228600" y="6549782"/>
            <a:ext cx="11734800" cy="1146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7CCCAC-3646-1E66-5830-A17CC1699B99}"/>
              </a:ext>
            </a:extLst>
          </p:cNvPr>
          <p:cNvGrpSpPr/>
          <p:nvPr userDrawn="1"/>
        </p:nvGrpSpPr>
        <p:grpSpPr>
          <a:xfrm>
            <a:off x="228600" y="754260"/>
            <a:ext cx="11734800" cy="148892"/>
            <a:chOff x="228600" y="661487"/>
            <a:chExt cx="11734800" cy="1447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5D289C-291F-D4E6-A3F8-F1E286FE120B}"/>
                </a:ext>
              </a:extLst>
            </p:cNvPr>
            <p:cNvSpPr/>
            <p:nvPr userDrawn="1"/>
          </p:nvSpPr>
          <p:spPr>
            <a:xfrm>
              <a:off x="228600" y="661488"/>
              <a:ext cx="11734800" cy="144758"/>
            </a:xfrm>
            <a:prstGeom prst="rect">
              <a:avLst/>
            </a:prstGeom>
            <a:solidFill>
              <a:srgbClr val="8CED33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8F024C-1D93-7729-F8F3-8B006B00E670}"/>
                </a:ext>
              </a:extLst>
            </p:cNvPr>
            <p:cNvSpPr/>
            <p:nvPr userDrawn="1"/>
          </p:nvSpPr>
          <p:spPr>
            <a:xfrm>
              <a:off x="228600" y="661487"/>
              <a:ext cx="1895168" cy="14475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DE7479-C6AD-4F3C-C904-55C06B7630E0}"/>
                </a:ext>
              </a:extLst>
            </p:cNvPr>
            <p:cNvSpPr/>
            <p:nvPr userDrawn="1"/>
          </p:nvSpPr>
          <p:spPr>
            <a:xfrm>
              <a:off x="10068232" y="661487"/>
              <a:ext cx="1895168" cy="144759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597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343094-69F7-C1D3-3511-745E364442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84DBB-776E-1DCA-8678-C3B31D45EA14}"/>
              </a:ext>
            </a:extLst>
          </p:cNvPr>
          <p:cNvSpPr/>
          <p:nvPr userDrawn="1"/>
        </p:nvSpPr>
        <p:spPr>
          <a:xfrm>
            <a:off x="228600" y="193594"/>
            <a:ext cx="11734800" cy="6041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23CBDF-AFF3-EC5B-12B7-6C910C5AE50F}"/>
              </a:ext>
            </a:extLst>
          </p:cNvPr>
          <p:cNvSpPr/>
          <p:nvPr userDrawn="1"/>
        </p:nvSpPr>
        <p:spPr>
          <a:xfrm>
            <a:off x="228600" y="6549782"/>
            <a:ext cx="11734800" cy="1146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E1A2E7F-F5C9-D819-632C-8824410A4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672AF95-5BE3-4274-B730-F722B1A27E71}" type="datetime8">
              <a:rPr lang="en-US" smtClean="0"/>
              <a:pPr/>
              <a:t>5/24/2025 1:31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1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55516C-3A7E-6B8B-3772-28ED4523375C}"/>
              </a:ext>
            </a:extLst>
          </p:cNvPr>
          <p:cNvSpPr/>
          <p:nvPr userDrawn="1"/>
        </p:nvSpPr>
        <p:spPr>
          <a:xfrm>
            <a:off x="-7256" y="-9463"/>
            <a:ext cx="12192000" cy="5238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43094-69F7-C1D3-3511-745E3644426E}"/>
              </a:ext>
            </a:extLst>
          </p:cNvPr>
          <p:cNvSpPr/>
          <p:nvPr userDrawn="1"/>
        </p:nvSpPr>
        <p:spPr>
          <a:xfrm>
            <a:off x="0" y="514350"/>
            <a:ext cx="12192000" cy="6343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84DBB-776E-1DCA-8678-C3B31D45EA14}"/>
              </a:ext>
            </a:extLst>
          </p:cNvPr>
          <p:cNvSpPr/>
          <p:nvPr userDrawn="1"/>
        </p:nvSpPr>
        <p:spPr>
          <a:xfrm>
            <a:off x="228600" y="179073"/>
            <a:ext cx="11734800" cy="6041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23CBDF-AFF3-EC5B-12B7-6C910C5AE50F}"/>
              </a:ext>
            </a:extLst>
          </p:cNvPr>
          <p:cNvSpPr/>
          <p:nvPr userDrawn="1"/>
        </p:nvSpPr>
        <p:spPr>
          <a:xfrm>
            <a:off x="228600" y="6549782"/>
            <a:ext cx="11734800" cy="1146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6A8E3-0819-89B3-2691-D4C58DE9EC3E}"/>
              </a:ext>
            </a:extLst>
          </p:cNvPr>
          <p:cNvSpPr/>
          <p:nvPr userDrawn="1"/>
        </p:nvSpPr>
        <p:spPr>
          <a:xfrm rot="16200000">
            <a:off x="-2570611" y="2560996"/>
            <a:ext cx="5362567" cy="235855"/>
          </a:xfrm>
          <a:custGeom>
            <a:avLst/>
            <a:gdLst>
              <a:gd name="connsiteX0" fmla="*/ 0 w 5181135"/>
              <a:gd name="connsiteY0" fmla="*/ 0 h 228598"/>
              <a:gd name="connsiteX1" fmla="*/ 5181135 w 5181135"/>
              <a:gd name="connsiteY1" fmla="*/ 0 h 228598"/>
              <a:gd name="connsiteX2" fmla="*/ 5181135 w 5181135"/>
              <a:gd name="connsiteY2" fmla="*/ 228598 h 228598"/>
              <a:gd name="connsiteX3" fmla="*/ 0 w 5181135"/>
              <a:gd name="connsiteY3" fmla="*/ 228598 h 228598"/>
              <a:gd name="connsiteX4" fmla="*/ 0 w 5181135"/>
              <a:gd name="connsiteY4" fmla="*/ 0 h 228598"/>
              <a:gd name="connsiteX0" fmla="*/ 0 w 5362567"/>
              <a:gd name="connsiteY0" fmla="*/ 7257 h 235855"/>
              <a:gd name="connsiteX1" fmla="*/ 5362567 w 5362567"/>
              <a:gd name="connsiteY1" fmla="*/ 0 h 235855"/>
              <a:gd name="connsiteX2" fmla="*/ 5181135 w 5362567"/>
              <a:gd name="connsiteY2" fmla="*/ 235855 h 235855"/>
              <a:gd name="connsiteX3" fmla="*/ 0 w 5362567"/>
              <a:gd name="connsiteY3" fmla="*/ 235855 h 235855"/>
              <a:gd name="connsiteX4" fmla="*/ 0 w 5362567"/>
              <a:gd name="connsiteY4" fmla="*/ 7257 h 23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567" h="235855">
                <a:moveTo>
                  <a:pt x="0" y="7257"/>
                </a:moveTo>
                <a:lnTo>
                  <a:pt x="5362567" y="0"/>
                </a:lnTo>
                <a:lnTo>
                  <a:pt x="5181135" y="235855"/>
                </a:lnTo>
                <a:lnTo>
                  <a:pt x="0" y="235855"/>
                </a:lnTo>
                <a:lnTo>
                  <a:pt x="0" y="72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F5FFE-4F67-2282-0210-F60D097A5128}"/>
              </a:ext>
            </a:extLst>
          </p:cNvPr>
          <p:cNvSpPr/>
          <p:nvPr userDrawn="1"/>
        </p:nvSpPr>
        <p:spPr>
          <a:xfrm rot="16200000">
            <a:off x="9400121" y="2561071"/>
            <a:ext cx="5369671" cy="228600"/>
          </a:xfrm>
          <a:custGeom>
            <a:avLst/>
            <a:gdLst>
              <a:gd name="connsiteX0" fmla="*/ 0 w 5181135"/>
              <a:gd name="connsiteY0" fmla="*/ 0 h 228599"/>
              <a:gd name="connsiteX1" fmla="*/ 5181135 w 5181135"/>
              <a:gd name="connsiteY1" fmla="*/ 0 h 228599"/>
              <a:gd name="connsiteX2" fmla="*/ 5181135 w 5181135"/>
              <a:gd name="connsiteY2" fmla="*/ 228599 h 228599"/>
              <a:gd name="connsiteX3" fmla="*/ 0 w 5181135"/>
              <a:gd name="connsiteY3" fmla="*/ 228599 h 228599"/>
              <a:gd name="connsiteX4" fmla="*/ 0 w 5181135"/>
              <a:gd name="connsiteY4" fmla="*/ 0 h 228599"/>
              <a:gd name="connsiteX0" fmla="*/ 0 w 5369671"/>
              <a:gd name="connsiteY0" fmla="*/ 0 h 228599"/>
              <a:gd name="connsiteX1" fmla="*/ 5181135 w 5369671"/>
              <a:gd name="connsiteY1" fmla="*/ 0 h 228599"/>
              <a:gd name="connsiteX2" fmla="*/ 5369671 w 5369671"/>
              <a:gd name="connsiteY2" fmla="*/ 228599 h 228599"/>
              <a:gd name="connsiteX3" fmla="*/ 0 w 5369671"/>
              <a:gd name="connsiteY3" fmla="*/ 228599 h 228599"/>
              <a:gd name="connsiteX4" fmla="*/ 0 w 5369671"/>
              <a:gd name="connsiteY4" fmla="*/ 0 h 22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9671" h="228599">
                <a:moveTo>
                  <a:pt x="0" y="0"/>
                </a:moveTo>
                <a:lnTo>
                  <a:pt x="5181135" y="0"/>
                </a:lnTo>
                <a:lnTo>
                  <a:pt x="5369671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E75F9F1-0AB7-526B-F243-5A9919C9A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50D6A89-6838-47AA-81C7-08E0D613658E}" type="datetime8">
              <a:rPr lang="en-US" smtClean="0"/>
              <a:pPr/>
              <a:t>5/24/2025 1:31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3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4149AE-D65D-54C5-0C2C-D3FA1FBEEF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5F653-FDCD-862A-06E2-FE6DD59F3ABA}"/>
              </a:ext>
            </a:extLst>
          </p:cNvPr>
          <p:cNvSpPr/>
          <p:nvPr userDrawn="1"/>
        </p:nvSpPr>
        <p:spPr>
          <a:xfrm>
            <a:off x="0" y="1483525"/>
            <a:ext cx="12191999" cy="351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DD6B8-70EB-EF30-2902-9EA1F54DC38C}"/>
              </a:ext>
            </a:extLst>
          </p:cNvPr>
          <p:cNvSpPr/>
          <p:nvPr userDrawn="1"/>
        </p:nvSpPr>
        <p:spPr>
          <a:xfrm>
            <a:off x="0" y="5227984"/>
            <a:ext cx="12191999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8CCD5-5D34-935F-0E43-57816ED98A90}"/>
              </a:ext>
            </a:extLst>
          </p:cNvPr>
          <p:cNvSpPr/>
          <p:nvPr userDrawn="1"/>
        </p:nvSpPr>
        <p:spPr>
          <a:xfrm>
            <a:off x="1" y="1056361"/>
            <a:ext cx="12191999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F653-FDCD-862A-06E2-FE6DD59F3ABA}"/>
              </a:ext>
            </a:extLst>
          </p:cNvPr>
          <p:cNvSpPr/>
          <p:nvPr userDrawn="1"/>
        </p:nvSpPr>
        <p:spPr>
          <a:xfrm>
            <a:off x="0" y="1497246"/>
            <a:ext cx="12191999" cy="351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ọc phí đại học Công Nghiệp Hà Nội năm 2023 -2024 mới nhất">
            <a:extLst>
              <a:ext uri="{FF2B5EF4-FFF2-40B4-BE49-F238E27FC236}">
                <a16:creationId xmlns:a16="http://schemas.microsoft.com/office/drawing/2014/main" id="{8D8325AE-BB74-9207-5B37-2A4A1AAC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48" y="204666"/>
            <a:ext cx="11708296" cy="602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Date Placeholder 1047">
            <a:extLst>
              <a:ext uri="{FF2B5EF4-FFF2-40B4-BE49-F238E27FC236}">
                <a16:creationId xmlns:a16="http://schemas.microsoft.com/office/drawing/2014/main" id="{94CD1A03-7413-0766-0970-149644B9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0EEA098-922B-42EA-8C12-7A78FC62026B}" type="datetime8">
              <a:rPr lang="en-US" smtClean="0"/>
              <a:t>5/24/2025 1:44 PM</a:t>
            </a:fld>
            <a:endParaRPr lang="en-US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A6E41BB1-DBDF-FC61-3BD8-EABAAA74A552}"/>
              </a:ext>
            </a:extLst>
          </p:cNvPr>
          <p:cNvSpPr txBox="1"/>
          <p:nvPr/>
        </p:nvSpPr>
        <p:spPr>
          <a:xfrm>
            <a:off x="8176009" y="6220311"/>
            <a:ext cx="390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Sơn</a:t>
            </a:r>
            <a:endParaRPr lang="en-US" sz="16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50B8FB20-49BD-2B3A-ABEE-7966040C81AB}"/>
              </a:ext>
            </a:extLst>
          </p:cNvPr>
          <p:cNvSpPr txBox="1"/>
          <p:nvPr/>
        </p:nvSpPr>
        <p:spPr>
          <a:xfrm>
            <a:off x="901512" y="3201488"/>
            <a:ext cx="10128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 tài: Xây dựng ứng dựng web Quản lý khách sạn bằng Springboot với AI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B409ACF-F4F5-78F0-9321-85DFD7CF50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t="19048" r="9557" b="27075"/>
          <a:stretch/>
        </p:blipFill>
        <p:spPr>
          <a:xfrm>
            <a:off x="10208542" y="204666"/>
            <a:ext cx="1643147" cy="732755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0961E5F6-3C9A-2B7D-9A88-7D1A34EF0A5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24" y="1240296"/>
            <a:ext cx="878351" cy="878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861522-ACB5-434E-84B8-0EC56B60F2E5}"/>
              </a:ext>
            </a:extLst>
          </p:cNvPr>
          <p:cNvSpPr txBox="1"/>
          <p:nvPr/>
        </p:nvSpPr>
        <p:spPr>
          <a:xfrm>
            <a:off x="2963871" y="278642"/>
            <a:ext cx="6596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TRƯỜNG ĐẠI HỌC CÔNG NGHIỆP HÀ NỘI</a:t>
            </a:r>
            <a:endParaRPr lang="vi-VN" sz="24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B99C6-BEDB-49E8-9D80-B6C1E8E9ACC9}"/>
              </a:ext>
            </a:extLst>
          </p:cNvPr>
          <p:cNvSpPr txBox="1"/>
          <p:nvPr/>
        </p:nvSpPr>
        <p:spPr>
          <a:xfrm>
            <a:off x="1842012" y="669295"/>
            <a:ext cx="85079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TRƯỜNG CÔNG NGHỆ THÔNG TIN VÀ TRUYỀN THÔNG</a:t>
            </a:r>
            <a:endParaRPr lang="vi-VN" sz="2400" b="0" dirty="0">
              <a:effectLst/>
              <a:latin typeface="+mj-lt"/>
            </a:endParaRPr>
          </a:p>
          <a:p>
            <a:br>
              <a:rPr lang="vi-VN" dirty="0"/>
            </a:br>
            <a:endParaRPr lang="vi-V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CC4F6-E315-42A7-AF3F-705BCE2FC246}"/>
              </a:ext>
            </a:extLst>
          </p:cNvPr>
          <p:cNvSpPr txBox="1"/>
          <p:nvPr/>
        </p:nvSpPr>
        <p:spPr>
          <a:xfrm>
            <a:off x="2932526" y="2161794"/>
            <a:ext cx="66589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BẢO VỆ ĐỒ ÁN TỐT NGHIỆP</a:t>
            </a:r>
            <a:endParaRPr lang="vi-VN" sz="2400" b="0" dirty="0">
              <a:effectLst/>
              <a:latin typeface="+mj-l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CHUYÊN NGÀNH CÔNG NGHỆ THÔNG TIN</a:t>
            </a:r>
            <a:endParaRPr lang="vi-VN" sz="2400" b="0" dirty="0">
              <a:effectLst/>
              <a:latin typeface="+mj-lt"/>
            </a:endParaRPr>
          </a:p>
          <a:p>
            <a:br>
              <a:rPr lang="vi-VN" dirty="0">
                <a:latin typeface="+mj-lt"/>
              </a:rPr>
            </a:br>
            <a:endParaRPr lang="vi-VN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FB8B3B-21B8-4392-81FD-89ED6930D312}"/>
              </a:ext>
            </a:extLst>
          </p:cNvPr>
          <p:cNvSpPr txBox="1"/>
          <p:nvPr/>
        </p:nvSpPr>
        <p:spPr>
          <a:xfrm>
            <a:off x="3210324" y="3985732"/>
            <a:ext cx="6103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Giảng</a:t>
            </a:r>
            <a:r>
              <a:rPr lang="vi-VN" sz="2000" b="1" kern="0" spc="-2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vi-VN" sz="2000" b="1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viên</a:t>
            </a:r>
            <a:r>
              <a:rPr lang="vi-VN" sz="2000" b="1" kern="0" spc="-6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vi-VN" sz="2000" b="1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hướng</a:t>
            </a:r>
            <a:r>
              <a:rPr lang="vi-VN" sz="2000" b="1" kern="0" spc="-1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vi-VN" sz="2000" b="1" kern="0" spc="-2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dẫn:</a:t>
            </a:r>
            <a:endParaRPr lang="vi-V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ED78C8-4E98-4B60-9AEC-F162D5EDDCC1}"/>
              </a:ext>
            </a:extLst>
          </p:cNvPr>
          <p:cNvSpPr txBox="1"/>
          <p:nvPr/>
        </p:nvSpPr>
        <p:spPr>
          <a:xfrm>
            <a:off x="3210324" y="4401895"/>
            <a:ext cx="6103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Sinh</a:t>
            </a:r>
            <a:r>
              <a:rPr lang="vi-VN" sz="2000" b="1" kern="0" spc="-4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vi-VN" sz="2000" b="1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viên</a:t>
            </a:r>
            <a:r>
              <a:rPr lang="vi-VN" sz="2000" b="1" kern="0" spc="-3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vi-VN" sz="2000" b="1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thực</a:t>
            </a:r>
            <a:r>
              <a:rPr lang="vi-VN" sz="2000" b="1" kern="0" spc="1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vi-VN" sz="2000" b="1" kern="0" spc="-1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hiện:</a:t>
            </a:r>
            <a:endParaRPr lang="vi-V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74EACA-A02D-4CD9-BEC5-64160489AA82}"/>
              </a:ext>
            </a:extLst>
          </p:cNvPr>
          <p:cNvSpPr txBox="1"/>
          <p:nvPr/>
        </p:nvSpPr>
        <p:spPr>
          <a:xfrm>
            <a:off x="3210324" y="4818058"/>
            <a:ext cx="6103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Mã sinh</a:t>
            </a:r>
            <a:r>
              <a:rPr lang="vi-VN" sz="2000" b="1" kern="0" spc="-3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vi-VN" sz="2000" b="1" kern="0" spc="-1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viên:</a:t>
            </a:r>
            <a:endParaRPr lang="vi-VN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EC9FA5-8124-4769-A776-D102DE3E18E2}"/>
              </a:ext>
            </a:extLst>
          </p:cNvPr>
          <p:cNvSpPr txBox="1"/>
          <p:nvPr/>
        </p:nvSpPr>
        <p:spPr>
          <a:xfrm>
            <a:off x="5965813" y="3970426"/>
            <a:ext cx="6103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TS. Hà Mạnh Đào</a:t>
            </a:r>
            <a:endParaRPr lang="vi-VN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F558D-E271-4639-A414-D94DB02F6301}"/>
              </a:ext>
            </a:extLst>
          </p:cNvPr>
          <p:cNvSpPr txBox="1"/>
          <p:nvPr/>
        </p:nvSpPr>
        <p:spPr>
          <a:xfrm>
            <a:off x="5965813" y="4354067"/>
            <a:ext cx="6103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Vũ Văn Sơn</a:t>
            </a:r>
            <a:endParaRPr lang="vi-VN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E3A09D-48FD-4890-9200-49B557F5DADD}"/>
              </a:ext>
            </a:extLst>
          </p:cNvPr>
          <p:cNvSpPr txBox="1"/>
          <p:nvPr/>
        </p:nvSpPr>
        <p:spPr>
          <a:xfrm>
            <a:off x="5965813" y="4780577"/>
            <a:ext cx="6103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0" spc="-1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2021607541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408359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10FF5-CF99-64BF-3498-8CA5E5D2B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19ACA-0500-E815-D5BB-1EB7A87126BB}"/>
              </a:ext>
            </a:extLst>
          </p:cNvPr>
          <p:cNvSpPr txBox="1"/>
          <p:nvPr/>
        </p:nvSpPr>
        <p:spPr>
          <a:xfrm>
            <a:off x="258030" y="943030"/>
            <a:ext cx="68342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2.2 Use Case </a:t>
            </a:r>
            <a:r>
              <a:rPr lang="en-US" sz="2400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tổng</a:t>
            </a:r>
            <a:r>
              <a:rPr lang="en-US" sz="24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quát</a:t>
            </a:r>
            <a:endParaRPr lang="vi-VN" sz="2400" b="1" kern="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A4EEFBE-C563-AF89-0AD7-A8546A60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D34F-E662-4139-80C0-79BC3AD515D4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20ECC-56BD-8C55-C74A-856F956A7C26}"/>
              </a:ext>
            </a:extLst>
          </p:cNvPr>
          <p:cNvSpPr txBox="1"/>
          <p:nvPr/>
        </p:nvSpPr>
        <p:spPr>
          <a:xfrm>
            <a:off x="2853812" y="194616"/>
            <a:ext cx="6026002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PHÂN TÍCH THIẾT KẾ</a:t>
            </a:r>
          </a:p>
          <a:p>
            <a:pPr algn="ctr"/>
            <a:endParaRPr lang="en-US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34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38BF5E-22C2-92C7-1922-84E7EEE8ABAA}"/>
              </a:ext>
            </a:extLst>
          </p:cNvPr>
          <p:cNvSpPr txBox="1"/>
          <p:nvPr/>
        </p:nvSpPr>
        <p:spPr>
          <a:xfrm>
            <a:off x="195308" y="133138"/>
            <a:ext cx="68342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2.2 Use Case </a:t>
            </a:r>
            <a:r>
              <a:rPr lang="en-US" sz="2400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tổng</a:t>
            </a:r>
            <a:r>
              <a:rPr lang="en-US" sz="24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quát</a:t>
            </a:r>
            <a:endParaRPr lang="vi-VN" sz="2400" b="1" kern="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9BCC6-4309-4AF9-A7F5-FB6C20375E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7565" y="594803"/>
            <a:ext cx="9357064" cy="610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43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FAF0-0CD3-2DE3-0022-2273F038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751-4F74-461D-94E6-30352F0D1620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19840-74CA-146D-A234-82BCEB392160}"/>
              </a:ext>
            </a:extLst>
          </p:cNvPr>
          <p:cNvSpPr txBox="1"/>
          <p:nvPr/>
        </p:nvSpPr>
        <p:spPr>
          <a:xfrm>
            <a:off x="341158" y="373014"/>
            <a:ext cx="68342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2.3 </a:t>
            </a:r>
            <a:r>
              <a:rPr lang="en-US" sz="2400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Sơ</a:t>
            </a:r>
            <a:r>
              <a:rPr lang="en-US" sz="24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endParaRPr lang="vi-VN" sz="2400" b="1" kern="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27.png">
            <a:extLst>
              <a:ext uri="{FF2B5EF4-FFF2-40B4-BE49-F238E27FC236}">
                <a16:creationId xmlns:a16="http://schemas.microsoft.com/office/drawing/2014/main" id="{04ABBC63-69CD-45F3-82E7-8C4D1D51ADC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36342" y="834679"/>
            <a:ext cx="9942989" cy="539689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221563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7E3BB-6992-7D1B-A0DA-2826E41A9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234628-4B5F-BAD8-CBD0-7E2E43914425}"/>
              </a:ext>
            </a:extLst>
          </p:cNvPr>
          <p:cNvSpPr/>
          <p:nvPr/>
        </p:nvSpPr>
        <p:spPr>
          <a:xfrm>
            <a:off x="-1" y="5001977"/>
            <a:ext cx="12192000" cy="18627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8F4B2-DFAC-FC87-4AE1-94B4206C9BC4}"/>
              </a:ext>
            </a:extLst>
          </p:cNvPr>
          <p:cNvSpPr/>
          <p:nvPr/>
        </p:nvSpPr>
        <p:spPr>
          <a:xfrm>
            <a:off x="-2" y="0"/>
            <a:ext cx="12192000" cy="14835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A2FBB-B125-F54A-4779-195A54DA21B9}"/>
              </a:ext>
            </a:extLst>
          </p:cNvPr>
          <p:cNvSpPr/>
          <p:nvPr/>
        </p:nvSpPr>
        <p:spPr>
          <a:xfrm>
            <a:off x="0" y="1483525"/>
            <a:ext cx="12191999" cy="351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B0FBD-CC3E-6266-44E0-ADF55FAF026D}"/>
              </a:ext>
            </a:extLst>
          </p:cNvPr>
          <p:cNvSpPr/>
          <p:nvPr/>
        </p:nvSpPr>
        <p:spPr>
          <a:xfrm>
            <a:off x="0" y="5227984"/>
            <a:ext cx="12191999" cy="228600"/>
          </a:xfrm>
          <a:prstGeom prst="rect">
            <a:avLst/>
          </a:prstGeom>
          <a:solidFill>
            <a:srgbClr val="A9D18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5F34C-F64F-DC09-DA6A-CFBFBE353E55}"/>
              </a:ext>
            </a:extLst>
          </p:cNvPr>
          <p:cNvSpPr/>
          <p:nvPr/>
        </p:nvSpPr>
        <p:spPr>
          <a:xfrm>
            <a:off x="1" y="1056361"/>
            <a:ext cx="12191999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08AE11-FD69-2711-B25A-66E49FFB4086}"/>
              </a:ext>
            </a:extLst>
          </p:cNvPr>
          <p:cNvSpPr txBox="1"/>
          <p:nvPr/>
        </p:nvSpPr>
        <p:spPr>
          <a:xfrm>
            <a:off x="641496" y="2366236"/>
            <a:ext cx="10909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KẾT QUẢ </a:t>
            </a:r>
          </a:p>
          <a:p>
            <a:pPr algn="ctr"/>
            <a:endParaRPr lang="en-US" sz="96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172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4040E-B018-D964-7617-1C3EEF98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0E30-BBF1-4CEF-BF48-D2044DB5BC6F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2FBB6-D668-AAF4-FA6D-4A8C0673E111}"/>
              </a:ext>
            </a:extLst>
          </p:cNvPr>
          <p:cNvSpPr txBox="1"/>
          <p:nvPr/>
        </p:nvSpPr>
        <p:spPr>
          <a:xfrm>
            <a:off x="454210" y="272564"/>
            <a:ext cx="1090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3.1 GIAO DIỆN WEB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3415C-FAE1-4DDA-45F5-C714C46EED92}"/>
              </a:ext>
            </a:extLst>
          </p:cNvPr>
          <p:cNvSpPr txBox="1"/>
          <p:nvPr/>
        </p:nvSpPr>
        <p:spPr>
          <a:xfrm>
            <a:off x="3705339" y="5785594"/>
            <a:ext cx="478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trang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D99A6-78A9-77F1-83F4-2D7507B2BC02}"/>
              </a:ext>
            </a:extLst>
          </p:cNvPr>
          <p:cNvSpPr/>
          <p:nvPr/>
        </p:nvSpPr>
        <p:spPr>
          <a:xfrm>
            <a:off x="0" y="-423881"/>
            <a:ext cx="12192000" cy="3482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6B466-CA62-4076-4E10-9E21AA335D82}"/>
              </a:ext>
            </a:extLst>
          </p:cNvPr>
          <p:cNvSpPr/>
          <p:nvPr/>
        </p:nvSpPr>
        <p:spPr>
          <a:xfrm>
            <a:off x="0" y="7091514"/>
            <a:ext cx="12192000" cy="52322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399C4-D694-6D5A-CD73-2341707D93AF}"/>
              </a:ext>
            </a:extLst>
          </p:cNvPr>
          <p:cNvSpPr/>
          <p:nvPr/>
        </p:nvSpPr>
        <p:spPr>
          <a:xfrm>
            <a:off x="-6354304" y="288673"/>
            <a:ext cx="6095999" cy="2455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1610-F735-3A8D-FACA-E61C8D67965D}"/>
              </a:ext>
            </a:extLst>
          </p:cNvPr>
          <p:cNvSpPr/>
          <p:nvPr/>
        </p:nvSpPr>
        <p:spPr>
          <a:xfrm>
            <a:off x="12910088" y="6254932"/>
            <a:ext cx="5434738" cy="295882"/>
          </a:xfrm>
          <a:prstGeom prst="rect">
            <a:avLst/>
          </a:prstGeom>
          <a:solidFill>
            <a:srgbClr val="A9D18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6E720D-ADB6-43EB-9485-0CEA8F57F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8" y="923635"/>
            <a:ext cx="10546113" cy="483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49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C842B-56A0-38C4-C8E4-53A73A3A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751-4F74-461D-94E6-30352F0D1620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2F87E-0332-D88B-86FD-48B543D5741A}"/>
              </a:ext>
            </a:extLst>
          </p:cNvPr>
          <p:cNvSpPr txBox="1"/>
          <p:nvPr/>
        </p:nvSpPr>
        <p:spPr>
          <a:xfrm>
            <a:off x="4151369" y="5606651"/>
            <a:ext cx="4060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phòng</a:t>
            </a:r>
            <a:endParaRPr 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78703-0D5F-4DEC-A79F-5824B32F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49" y="272564"/>
            <a:ext cx="10125365" cy="48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963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BE6D1-4A20-EBF0-9DF6-8A264B0A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0E30-BBF1-4CEF-BF48-D2044DB5BC6F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B8E78-D3F2-7852-5E78-71EB755C7FF5}"/>
              </a:ext>
            </a:extLst>
          </p:cNvPr>
          <p:cNvSpPr txBox="1"/>
          <p:nvPr/>
        </p:nvSpPr>
        <p:spPr>
          <a:xfrm>
            <a:off x="3789120" y="5642514"/>
            <a:ext cx="460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phòng</a:t>
            </a:r>
            <a:endParaRPr 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E313F-DC2E-ED67-6C2C-966A16F34871}"/>
              </a:ext>
            </a:extLst>
          </p:cNvPr>
          <p:cNvSpPr txBox="1"/>
          <p:nvPr/>
        </p:nvSpPr>
        <p:spPr>
          <a:xfrm>
            <a:off x="454210" y="272564"/>
            <a:ext cx="1090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3.1 GIAO DIỆN WEBSITE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59C4B-DA99-4D95-AC1D-6C9ABF26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71" y="924032"/>
            <a:ext cx="10115582" cy="47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5237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BE6D1-4A20-EBF0-9DF6-8A264B0A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0E30-BBF1-4CEF-BF48-D2044DB5BC6F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B8E78-D3F2-7852-5E78-71EB755C7FF5}"/>
              </a:ext>
            </a:extLst>
          </p:cNvPr>
          <p:cNvSpPr txBox="1"/>
          <p:nvPr/>
        </p:nvSpPr>
        <p:spPr>
          <a:xfrm>
            <a:off x="2819429" y="5695026"/>
            <a:ext cx="617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phòng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phía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admin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F87A9-4FD0-6E24-0967-37649DEB99EF}"/>
              </a:ext>
            </a:extLst>
          </p:cNvPr>
          <p:cNvSpPr txBox="1"/>
          <p:nvPr/>
        </p:nvSpPr>
        <p:spPr>
          <a:xfrm>
            <a:off x="454210" y="272564"/>
            <a:ext cx="1090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3.1 GIAO DIỆN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7BBE6-5E50-4431-975E-A0E58707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49" y="1162974"/>
            <a:ext cx="7877502" cy="431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678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BE6D1-4A20-EBF0-9DF6-8A264B0A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0E30-BBF1-4CEF-BF48-D2044DB5BC6F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B8E78-D3F2-7852-5E78-71EB755C7FF5}"/>
              </a:ext>
            </a:extLst>
          </p:cNvPr>
          <p:cNvSpPr txBox="1"/>
          <p:nvPr/>
        </p:nvSpPr>
        <p:spPr>
          <a:xfrm>
            <a:off x="3475644" y="5779363"/>
            <a:ext cx="5240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vụ</a:t>
            </a:r>
            <a:endParaRPr 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1D7BC-5558-5F53-F9A3-6AB4D5329BD4}"/>
              </a:ext>
            </a:extLst>
          </p:cNvPr>
          <p:cNvSpPr txBox="1"/>
          <p:nvPr/>
        </p:nvSpPr>
        <p:spPr>
          <a:xfrm>
            <a:off x="454210" y="272564"/>
            <a:ext cx="1090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3.1 GIAO DIỆN WEBSITE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6F335-41D8-478F-A3C5-4BA14098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19" y="1074198"/>
            <a:ext cx="5478316" cy="3794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413CC-897F-4493-A54D-5D82D865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57" y="1074198"/>
            <a:ext cx="5348275" cy="45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186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A44F1-4011-4DD9-9EFF-A9871B0F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B7AF-1759-4B37-8443-D913712EF154}" type="datetime8">
              <a:rPr lang="en-US" smtClean="0"/>
              <a:t>5/24/2025 1:31 PM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BA142-B483-4005-8F40-09F902496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66" y="1047565"/>
            <a:ext cx="9364667" cy="4602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F1E3A-2C02-4E13-8BE7-818A707FF5E1}"/>
              </a:ext>
            </a:extLst>
          </p:cNvPr>
          <p:cNvSpPr txBox="1"/>
          <p:nvPr/>
        </p:nvSpPr>
        <p:spPr>
          <a:xfrm>
            <a:off x="3046520" y="5751994"/>
            <a:ext cx="6098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nhân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endParaRPr 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0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9088645-18CB-5A15-A5C8-420408328EA0}"/>
              </a:ext>
            </a:extLst>
          </p:cNvPr>
          <p:cNvSpPr/>
          <p:nvPr/>
        </p:nvSpPr>
        <p:spPr>
          <a:xfrm>
            <a:off x="3128407" y="4060825"/>
            <a:ext cx="1573054" cy="147510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939E1E-EC55-9CCC-8692-C3B0E7791509}"/>
              </a:ext>
            </a:extLst>
          </p:cNvPr>
          <p:cNvSpPr/>
          <p:nvPr/>
        </p:nvSpPr>
        <p:spPr>
          <a:xfrm>
            <a:off x="1350010" y="1149349"/>
            <a:ext cx="3764915" cy="35464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468BF4-424F-900B-EB2E-68099A8BD543}"/>
              </a:ext>
            </a:extLst>
          </p:cNvPr>
          <p:cNvSpPr/>
          <p:nvPr/>
        </p:nvSpPr>
        <p:spPr>
          <a:xfrm>
            <a:off x="541734" y="1603055"/>
            <a:ext cx="1368346" cy="131953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7681B4-4F4F-81C3-6920-7C600C130818}"/>
              </a:ext>
            </a:extLst>
          </p:cNvPr>
          <p:cNvSpPr/>
          <p:nvPr/>
        </p:nvSpPr>
        <p:spPr>
          <a:xfrm>
            <a:off x="1628775" y="564708"/>
            <a:ext cx="978059" cy="89138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F0C36C-CBB1-E07D-873D-6129CB94B8A7}"/>
              </a:ext>
            </a:extLst>
          </p:cNvPr>
          <p:cNvSpPr/>
          <p:nvPr/>
        </p:nvSpPr>
        <p:spPr>
          <a:xfrm>
            <a:off x="1022786" y="633684"/>
            <a:ext cx="649844" cy="58785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EC3685-8E08-19B9-0BFC-BBD8B703BB65}"/>
              </a:ext>
            </a:extLst>
          </p:cNvPr>
          <p:cNvSpPr/>
          <p:nvPr/>
        </p:nvSpPr>
        <p:spPr>
          <a:xfrm>
            <a:off x="615175" y="5142971"/>
            <a:ext cx="509271" cy="4640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B28FB4-85F8-9497-B8BF-093AE629EBE1}"/>
              </a:ext>
            </a:extLst>
          </p:cNvPr>
          <p:cNvSpPr/>
          <p:nvPr/>
        </p:nvSpPr>
        <p:spPr>
          <a:xfrm>
            <a:off x="932021" y="4185958"/>
            <a:ext cx="978059" cy="89138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E3FF63-26F2-A645-5A60-4145A1F2E561}"/>
              </a:ext>
            </a:extLst>
          </p:cNvPr>
          <p:cNvSpPr/>
          <p:nvPr/>
        </p:nvSpPr>
        <p:spPr>
          <a:xfrm>
            <a:off x="1633711" y="5109232"/>
            <a:ext cx="719068" cy="6613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81EB0D-98AE-CE4E-2E49-8512C8FBDFC9}"/>
              </a:ext>
            </a:extLst>
          </p:cNvPr>
          <p:cNvGrpSpPr/>
          <p:nvPr/>
        </p:nvGrpSpPr>
        <p:grpSpPr>
          <a:xfrm>
            <a:off x="6252574" y="2231942"/>
            <a:ext cx="1329393" cy="1316672"/>
            <a:chOff x="6900206" y="1605914"/>
            <a:chExt cx="1329393" cy="13166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A94FEF9-9701-CB19-2301-095A675C3DDC}"/>
                </a:ext>
              </a:extLst>
            </p:cNvPr>
            <p:cNvSpPr/>
            <p:nvPr/>
          </p:nvSpPr>
          <p:spPr>
            <a:xfrm>
              <a:off x="6900206" y="1605914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D3BC52-3EA7-1320-C42D-1A5195E7401A}"/>
                </a:ext>
              </a:extLst>
            </p:cNvPr>
            <p:cNvSpPr/>
            <p:nvPr/>
          </p:nvSpPr>
          <p:spPr>
            <a:xfrm>
              <a:off x="7050274" y="1759883"/>
              <a:ext cx="1029256" cy="1008735"/>
            </a:xfrm>
            <a:prstGeom prst="ellipse">
              <a:avLst/>
            </a:prstGeom>
            <a:solidFill>
              <a:srgbClr val="DAA600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BBF292-94A5-FCEB-EEF4-613239EC4DD2}"/>
                </a:ext>
              </a:extLst>
            </p:cNvPr>
            <p:cNvSpPr/>
            <p:nvPr/>
          </p:nvSpPr>
          <p:spPr>
            <a:xfrm>
              <a:off x="7268187" y="1802585"/>
              <a:ext cx="5934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E7ADF6-8D52-77CE-4AAA-B78E12515112}"/>
              </a:ext>
            </a:extLst>
          </p:cNvPr>
          <p:cNvGrpSpPr/>
          <p:nvPr/>
        </p:nvGrpSpPr>
        <p:grpSpPr>
          <a:xfrm>
            <a:off x="5610642" y="4150177"/>
            <a:ext cx="1329393" cy="1316672"/>
            <a:chOff x="6900207" y="3481706"/>
            <a:chExt cx="1329393" cy="131667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CFA28A-880C-F736-7148-4203DB611F8D}"/>
                </a:ext>
              </a:extLst>
            </p:cNvPr>
            <p:cNvSpPr/>
            <p:nvPr/>
          </p:nvSpPr>
          <p:spPr>
            <a:xfrm>
              <a:off x="6900207" y="3481706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654DAA5A-FD84-4D4C-1874-584FF758DF1F}"/>
                </a:ext>
              </a:extLst>
            </p:cNvPr>
            <p:cNvSpPr/>
            <p:nvPr/>
          </p:nvSpPr>
          <p:spPr>
            <a:xfrm>
              <a:off x="7050275" y="3635675"/>
              <a:ext cx="1029256" cy="1008735"/>
            </a:xfrm>
            <a:prstGeom prst="ellipse">
              <a:avLst/>
            </a:prstGeom>
            <a:solidFill>
              <a:srgbClr val="009BD2"/>
            </a:solidFill>
            <a:ln w="28575">
              <a:solidFill>
                <a:schemeClr val="bg1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57544F-8DF5-C65E-C492-367FF23A69E8}"/>
                </a:ext>
              </a:extLst>
            </p:cNvPr>
            <p:cNvSpPr/>
            <p:nvPr/>
          </p:nvSpPr>
          <p:spPr>
            <a:xfrm>
              <a:off x="7272194" y="3678377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9AC885-73D6-7966-BA1E-C3810262D137}"/>
              </a:ext>
            </a:extLst>
          </p:cNvPr>
          <p:cNvGrpSpPr/>
          <p:nvPr/>
        </p:nvGrpSpPr>
        <p:grpSpPr>
          <a:xfrm>
            <a:off x="5255091" y="493080"/>
            <a:ext cx="1329393" cy="1316672"/>
            <a:chOff x="5546646" y="4584386"/>
            <a:chExt cx="1329393" cy="131667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DE01227-7B12-5EA0-4E6C-033F533863D6}"/>
                </a:ext>
              </a:extLst>
            </p:cNvPr>
            <p:cNvSpPr/>
            <p:nvPr/>
          </p:nvSpPr>
          <p:spPr>
            <a:xfrm>
              <a:off x="5546646" y="4584386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CD66A32-81B0-C386-2693-57D13FEA9CC4}"/>
                </a:ext>
              </a:extLst>
            </p:cNvPr>
            <p:cNvSpPr/>
            <p:nvPr/>
          </p:nvSpPr>
          <p:spPr>
            <a:xfrm>
              <a:off x="5696714" y="4738355"/>
              <a:ext cx="1029256" cy="1008735"/>
            </a:xfrm>
            <a:prstGeom prst="ellipse">
              <a:avLst/>
            </a:prstGeom>
            <a:solidFill>
              <a:srgbClr val="FF0000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hlinkClick r:id="" action="ppaction://noaction"/>
              <a:extLst>
                <a:ext uri="{FF2B5EF4-FFF2-40B4-BE49-F238E27FC236}">
                  <a16:creationId xmlns:a16="http://schemas.microsoft.com/office/drawing/2014/main" id="{12E10028-B642-678B-27E6-AD697F925306}"/>
                </a:ext>
              </a:extLst>
            </p:cNvPr>
            <p:cNvSpPr/>
            <p:nvPr/>
          </p:nvSpPr>
          <p:spPr>
            <a:xfrm>
              <a:off x="5986759" y="4781057"/>
              <a:ext cx="44916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1</a:t>
              </a:r>
              <a:endParaRPr lang="en-US" sz="5400" b="1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61F26C3-9DC2-3E8E-77BF-6D62F329100B}"/>
              </a:ext>
            </a:extLst>
          </p:cNvPr>
          <p:cNvSpPr/>
          <p:nvPr/>
        </p:nvSpPr>
        <p:spPr>
          <a:xfrm>
            <a:off x="7548339" y="2154038"/>
            <a:ext cx="521787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600" b="1" cap="none" spc="0" dirty="0">
                <a:ln w="0"/>
                <a:solidFill>
                  <a:srgbClr val="DAA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THIẾT KẾ</a:t>
            </a:r>
            <a:endParaRPr lang="en-US" sz="2600" b="1" cap="none" spc="0" dirty="0">
              <a:ln w="0"/>
              <a:solidFill>
                <a:srgbClr val="DAA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1C8407-D59D-7DDC-C63E-D7B344E84E4F}"/>
              </a:ext>
            </a:extLst>
          </p:cNvPr>
          <p:cNvCxnSpPr>
            <a:cxnSpLocks/>
          </p:cNvCxnSpPr>
          <p:nvPr/>
        </p:nvCxnSpPr>
        <p:spPr>
          <a:xfrm flipV="1">
            <a:off x="7619866" y="2641778"/>
            <a:ext cx="3771227" cy="143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63E1982-E66A-DA01-CFF0-794C373A4097}"/>
              </a:ext>
            </a:extLst>
          </p:cNvPr>
          <p:cNvSpPr/>
          <p:nvPr/>
        </p:nvSpPr>
        <p:spPr>
          <a:xfrm>
            <a:off x="7558171" y="2670853"/>
            <a:ext cx="41540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vi-V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 tác nhân của hệ thống, use case tổng quát và sơ đồ thực thể liên kết </a:t>
            </a:r>
            <a:endParaRPr lang="vi-VN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DCB332-1D5C-0EA3-BA1B-205C2F5349F4}"/>
              </a:ext>
            </a:extLst>
          </p:cNvPr>
          <p:cNvSpPr/>
          <p:nvPr/>
        </p:nvSpPr>
        <p:spPr>
          <a:xfrm>
            <a:off x="7011885" y="4305935"/>
            <a:ext cx="3900143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600" b="1" cap="none" spc="0" dirty="0">
                <a:ln w="0"/>
                <a:solidFill>
                  <a:srgbClr val="009B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926984B-BFD0-3E2E-CEC5-3ECF50FFF0DE}"/>
              </a:ext>
            </a:extLst>
          </p:cNvPr>
          <p:cNvCxnSpPr>
            <a:cxnSpLocks/>
          </p:cNvCxnSpPr>
          <p:nvPr/>
        </p:nvCxnSpPr>
        <p:spPr>
          <a:xfrm>
            <a:off x="7090103" y="4780454"/>
            <a:ext cx="3462434" cy="17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ED5F5B8-D8EA-43D2-B181-EC7173029D82}"/>
              </a:ext>
            </a:extLst>
          </p:cNvPr>
          <p:cNvSpPr/>
          <p:nvPr/>
        </p:nvSpPr>
        <p:spPr>
          <a:xfrm>
            <a:off x="7011885" y="4848935"/>
            <a:ext cx="456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 số hình ảnh về website và hướng phát triển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DD6E88-355D-8663-2F0B-306D7E620C4C}"/>
              </a:ext>
            </a:extLst>
          </p:cNvPr>
          <p:cNvSpPr/>
          <p:nvPr/>
        </p:nvSpPr>
        <p:spPr>
          <a:xfrm>
            <a:off x="6667263" y="476689"/>
            <a:ext cx="4932176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600" b="1" cap="none" spc="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ABD9EC-5417-9B66-BB2E-EAA5881DDE76}"/>
              </a:ext>
            </a:extLst>
          </p:cNvPr>
          <p:cNvCxnSpPr>
            <a:cxnSpLocks/>
          </p:cNvCxnSpPr>
          <p:nvPr/>
        </p:nvCxnSpPr>
        <p:spPr>
          <a:xfrm>
            <a:off x="6791870" y="946765"/>
            <a:ext cx="4377344" cy="76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7ECD44A-BCEC-B24E-E1BE-1F1858C5A701}"/>
              </a:ext>
            </a:extLst>
          </p:cNvPr>
          <p:cNvSpPr/>
          <p:nvPr/>
        </p:nvSpPr>
        <p:spPr>
          <a:xfrm>
            <a:off x="6686174" y="953810"/>
            <a:ext cx="47596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 do chọn đề tài, Mục tiêu, Công nghệ đã sử dụng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BF23CF-F6DD-E46D-2A35-4755544B8AA4}"/>
              </a:ext>
            </a:extLst>
          </p:cNvPr>
          <p:cNvSpPr/>
          <p:nvPr/>
        </p:nvSpPr>
        <p:spPr>
          <a:xfrm>
            <a:off x="1663124" y="1391151"/>
            <a:ext cx="3220365" cy="3021109"/>
          </a:xfrm>
          <a:prstGeom prst="ellipse">
            <a:avLst/>
          </a:prstGeom>
          <a:solidFill>
            <a:srgbClr val="70AD47"/>
          </a:soli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63DC8-94BB-5C91-F151-57EB83B8A185}"/>
              </a:ext>
            </a:extLst>
          </p:cNvPr>
          <p:cNvSpPr txBox="1"/>
          <p:nvPr/>
        </p:nvSpPr>
        <p:spPr>
          <a:xfrm>
            <a:off x="-454510" y="2536623"/>
            <a:ext cx="7228201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vi-VN" sz="40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</a:p>
        </p:txBody>
      </p:sp>
      <p:sp>
        <p:nvSpPr>
          <p:cNvPr id="59" name="Date Placeholder 58">
            <a:extLst>
              <a:ext uri="{FF2B5EF4-FFF2-40B4-BE49-F238E27FC236}">
                <a16:creationId xmlns:a16="http://schemas.microsoft.com/office/drawing/2014/main" id="{263226FB-BABF-40CC-D244-BA8A1D87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32C9-5D0D-42B0-81B0-80606A4C96B8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2D289E-B3B2-29F0-1B92-C065F6296CA8}"/>
              </a:ext>
            </a:extLst>
          </p:cNvPr>
          <p:cNvSpPr/>
          <p:nvPr/>
        </p:nvSpPr>
        <p:spPr>
          <a:xfrm>
            <a:off x="0" y="-1944851"/>
            <a:ext cx="12192000" cy="14835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1AF06-9AEE-91C4-2D32-AC60FB8D37DD}"/>
              </a:ext>
            </a:extLst>
          </p:cNvPr>
          <p:cNvSpPr/>
          <p:nvPr/>
        </p:nvSpPr>
        <p:spPr>
          <a:xfrm>
            <a:off x="-65309" y="7334793"/>
            <a:ext cx="12192000" cy="18627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7" name="Picture 26" descr="Diagram&#10;&#10;Description automatically generated with low confidence">
            <a:extLst>
              <a:ext uri="{FF2B5EF4-FFF2-40B4-BE49-F238E27FC236}">
                <a16:creationId xmlns:a16="http://schemas.microsoft.com/office/drawing/2014/main" id="{86C03E6B-10A2-C92E-4262-9FF9B4EA83C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16" y="5535931"/>
            <a:ext cx="568353" cy="5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0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5FD84-34A1-B1D0-3EDD-66E0525F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043" y="6246710"/>
            <a:ext cx="2743200" cy="365125"/>
          </a:xfrm>
        </p:spPr>
        <p:txBody>
          <a:bodyPr/>
          <a:lstStyle/>
          <a:p>
            <a:fld id="{EEEFB7AF-1759-4B37-8443-D913712EF154}" type="datetime8">
              <a:rPr lang="en-US" smtClean="0"/>
              <a:t>5/24/2025 1:31 PM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90DA26-D2E4-BFFD-18D7-5A81434D7DA8}"/>
              </a:ext>
            </a:extLst>
          </p:cNvPr>
          <p:cNvGrpSpPr/>
          <p:nvPr/>
        </p:nvGrpSpPr>
        <p:grpSpPr>
          <a:xfrm>
            <a:off x="7067370" y="831760"/>
            <a:ext cx="4404256" cy="4890622"/>
            <a:chOff x="6991496" y="808386"/>
            <a:chExt cx="4306219" cy="4602409"/>
          </a:xfrm>
          <a:solidFill>
            <a:schemeClr val="accent1"/>
          </a:solidFill>
        </p:grpSpPr>
        <p:sp>
          <p:nvSpPr>
            <p:cNvPr id="5" name="Isosceles Triangle 1">
              <a:extLst>
                <a:ext uri="{FF2B5EF4-FFF2-40B4-BE49-F238E27FC236}">
                  <a16:creationId xmlns:a16="http://schemas.microsoft.com/office/drawing/2014/main" id="{A94499EF-CE2E-43A2-BD6B-0A520627BECD}"/>
                </a:ext>
              </a:extLst>
            </p:cNvPr>
            <p:cNvSpPr/>
            <p:nvPr/>
          </p:nvSpPr>
          <p:spPr>
            <a:xfrm rot="6575023" flipV="1">
              <a:off x="6910518" y="1023599"/>
              <a:ext cx="4602409" cy="4171984"/>
            </a:xfrm>
            <a:custGeom>
              <a:avLst/>
              <a:gdLst>
                <a:gd name="connsiteX0" fmla="*/ 0 w 3549445"/>
                <a:gd name="connsiteY0" fmla="*/ 3059866 h 3059866"/>
                <a:gd name="connsiteX1" fmla="*/ 1774723 w 3549445"/>
                <a:gd name="connsiteY1" fmla="*/ 0 h 3059866"/>
                <a:gd name="connsiteX2" fmla="*/ 3549445 w 3549445"/>
                <a:gd name="connsiteY2" fmla="*/ 3059866 h 3059866"/>
                <a:gd name="connsiteX3" fmla="*/ 0 w 3549445"/>
                <a:gd name="connsiteY3" fmla="*/ 3059866 h 3059866"/>
                <a:gd name="connsiteX0" fmla="*/ 0 w 3549445"/>
                <a:gd name="connsiteY0" fmla="*/ 3089363 h 3089363"/>
                <a:gd name="connsiteX1" fmla="*/ 2315497 w 3549445"/>
                <a:gd name="connsiteY1" fmla="*/ 0 h 3089363"/>
                <a:gd name="connsiteX2" fmla="*/ 3549445 w 3549445"/>
                <a:gd name="connsiteY2" fmla="*/ 3089363 h 3089363"/>
                <a:gd name="connsiteX3" fmla="*/ 0 w 3549445"/>
                <a:gd name="connsiteY3" fmla="*/ 3089363 h 3089363"/>
                <a:gd name="connsiteX0" fmla="*/ 0 w 3549445"/>
                <a:gd name="connsiteY0" fmla="*/ 3089365 h 3089365"/>
                <a:gd name="connsiteX1" fmla="*/ 2315497 w 3549445"/>
                <a:gd name="connsiteY1" fmla="*/ 2 h 3089365"/>
                <a:gd name="connsiteX2" fmla="*/ 3549445 w 3549445"/>
                <a:gd name="connsiteY2" fmla="*/ 3089365 h 3089365"/>
                <a:gd name="connsiteX3" fmla="*/ 0 w 3549445"/>
                <a:gd name="connsiteY3" fmla="*/ 3089365 h 3089365"/>
                <a:gd name="connsiteX0" fmla="*/ 100283 w 3649728"/>
                <a:gd name="connsiteY0" fmla="*/ 3089365 h 3425846"/>
                <a:gd name="connsiteX1" fmla="*/ 2415780 w 3649728"/>
                <a:gd name="connsiteY1" fmla="*/ 2 h 3425846"/>
                <a:gd name="connsiteX2" fmla="*/ 3649728 w 3649728"/>
                <a:gd name="connsiteY2" fmla="*/ 3089365 h 3425846"/>
                <a:gd name="connsiteX3" fmla="*/ 100283 w 3649728"/>
                <a:gd name="connsiteY3" fmla="*/ 3089365 h 3425846"/>
                <a:gd name="connsiteX0" fmla="*/ 100283 w 3799592"/>
                <a:gd name="connsiteY0" fmla="*/ 3089365 h 3555442"/>
                <a:gd name="connsiteX1" fmla="*/ 2415780 w 3799592"/>
                <a:gd name="connsiteY1" fmla="*/ 2 h 3555442"/>
                <a:gd name="connsiteX2" fmla="*/ 3649728 w 3799592"/>
                <a:gd name="connsiteY2" fmla="*/ 3089365 h 3555442"/>
                <a:gd name="connsiteX3" fmla="*/ 100283 w 3799592"/>
                <a:gd name="connsiteY3" fmla="*/ 3089365 h 355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9592" h="3555442">
                  <a:moveTo>
                    <a:pt x="100283" y="3089365"/>
                  </a:moveTo>
                  <a:cubicBezTo>
                    <a:pt x="-433936" y="2332281"/>
                    <a:pt x="1286710" y="2601"/>
                    <a:pt x="2415780" y="2"/>
                  </a:cubicBezTo>
                  <a:cubicBezTo>
                    <a:pt x="3544850" y="-2597"/>
                    <a:pt x="4083986" y="2620015"/>
                    <a:pt x="3649728" y="3089365"/>
                  </a:cubicBezTo>
                  <a:cubicBezTo>
                    <a:pt x="3215470" y="3558715"/>
                    <a:pt x="634502" y="3846449"/>
                    <a:pt x="100283" y="3089365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07D6A96-37E2-7A26-0ABA-270799BA465B}"/>
                </a:ext>
              </a:extLst>
            </p:cNvPr>
            <p:cNvCxnSpPr>
              <a:cxnSpLocks/>
            </p:cNvCxnSpPr>
            <p:nvPr/>
          </p:nvCxnSpPr>
          <p:spPr>
            <a:xfrm>
              <a:off x="9425048" y="1379717"/>
              <a:ext cx="415532" cy="66772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5AFCC9-FF86-CEF8-2482-1E848E05FD77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0" y="1996440"/>
              <a:ext cx="737824" cy="50663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55EDED7-C4E2-7DAD-0F8E-6BC5B3467163}"/>
                </a:ext>
              </a:extLst>
            </p:cNvPr>
            <p:cNvCxnSpPr>
              <a:cxnSpLocks/>
            </p:cNvCxnSpPr>
            <p:nvPr/>
          </p:nvCxnSpPr>
          <p:spPr>
            <a:xfrm>
              <a:off x="6991496" y="3356286"/>
              <a:ext cx="1080000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Isosceles Triangle 1">
            <a:extLst>
              <a:ext uri="{FF2B5EF4-FFF2-40B4-BE49-F238E27FC236}">
                <a16:creationId xmlns:a16="http://schemas.microsoft.com/office/drawing/2014/main" id="{D13F0125-1E64-39A1-5C90-86CF5978B5C1}"/>
              </a:ext>
            </a:extLst>
          </p:cNvPr>
          <p:cNvSpPr/>
          <p:nvPr/>
        </p:nvSpPr>
        <p:spPr>
          <a:xfrm rot="6575023" flipV="1">
            <a:off x="7816420" y="1758283"/>
            <a:ext cx="3644213" cy="3303400"/>
          </a:xfrm>
          <a:custGeom>
            <a:avLst/>
            <a:gdLst>
              <a:gd name="connsiteX0" fmla="*/ 0 w 3549445"/>
              <a:gd name="connsiteY0" fmla="*/ 3059866 h 3059866"/>
              <a:gd name="connsiteX1" fmla="*/ 1774723 w 3549445"/>
              <a:gd name="connsiteY1" fmla="*/ 0 h 3059866"/>
              <a:gd name="connsiteX2" fmla="*/ 3549445 w 3549445"/>
              <a:gd name="connsiteY2" fmla="*/ 3059866 h 3059866"/>
              <a:gd name="connsiteX3" fmla="*/ 0 w 3549445"/>
              <a:gd name="connsiteY3" fmla="*/ 3059866 h 3059866"/>
              <a:gd name="connsiteX0" fmla="*/ 0 w 3549445"/>
              <a:gd name="connsiteY0" fmla="*/ 3089363 h 3089363"/>
              <a:gd name="connsiteX1" fmla="*/ 2315497 w 3549445"/>
              <a:gd name="connsiteY1" fmla="*/ 0 h 3089363"/>
              <a:gd name="connsiteX2" fmla="*/ 3549445 w 3549445"/>
              <a:gd name="connsiteY2" fmla="*/ 3089363 h 3089363"/>
              <a:gd name="connsiteX3" fmla="*/ 0 w 3549445"/>
              <a:gd name="connsiteY3" fmla="*/ 3089363 h 3089363"/>
              <a:gd name="connsiteX0" fmla="*/ 0 w 3549445"/>
              <a:gd name="connsiteY0" fmla="*/ 3089365 h 3089365"/>
              <a:gd name="connsiteX1" fmla="*/ 2315497 w 3549445"/>
              <a:gd name="connsiteY1" fmla="*/ 2 h 3089365"/>
              <a:gd name="connsiteX2" fmla="*/ 3549445 w 3549445"/>
              <a:gd name="connsiteY2" fmla="*/ 3089365 h 3089365"/>
              <a:gd name="connsiteX3" fmla="*/ 0 w 3549445"/>
              <a:gd name="connsiteY3" fmla="*/ 3089365 h 3089365"/>
              <a:gd name="connsiteX0" fmla="*/ 100283 w 3649728"/>
              <a:gd name="connsiteY0" fmla="*/ 3089365 h 3425846"/>
              <a:gd name="connsiteX1" fmla="*/ 2415780 w 3649728"/>
              <a:gd name="connsiteY1" fmla="*/ 2 h 3425846"/>
              <a:gd name="connsiteX2" fmla="*/ 3649728 w 3649728"/>
              <a:gd name="connsiteY2" fmla="*/ 3089365 h 3425846"/>
              <a:gd name="connsiteX3" fmla="*/ 100283 w 3649728"/>
              <a:gd name="connsiteY3" fmla="*/ 3089365 h 3425846"/>
              <a:gd name="connsiteX0" fmla="*/ 100283 w 3799592"/>
              <a:gd name="connsiteY0" fmla="*/ 3089365 h 3555442"/>
              <a:gd name="connsiteX1" fmla="*/ 2415780 w 3799592"/>
              <a:gd name="connsiteY1" fmla="*/ 2 h 3555442"/>
              <a:gd name="connsiteX2" fmla="*/ 3649728 w 3799592"/>
              <a:gd name="connsiteY2" fmla="*/ 3089365 h 3555442"/>
              <a:gd name="connsiteX3" fmla="*/ 100283 w 3799592"/>
              <a:gd name="connsiteY3" fmla="*/ 3089365 h 355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592" h="3555442">
                <a:moveTo>
                  <a:pt x="100283" y="3089365"/>
                </a:moveTo>
                <a:cubicBezTo>
                  <a:pt x="-433936" y="2332281"/>
                  <a:pt x="1286710" y="2601"/>
                  <a:pt x="2415780" y="2"/>
                </a:cubicBezTo>
                <a:cubicBezTo>
                  <a:pt x="3544850" y="-2597"/>
                  <a:pt x="4083986" y="2620015"/>
                  <a:pt x="3649728" y="3089365"/>
                </a:cubicBezTo>
                <a:cubicBezTo>
                  <a:pt x="3215470" y="3558715"/>
                  <a:pt x="634502" y="3846449"/>
                  <a:pt x="100283" y="30893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">
            <a:extLst>
              <a:ext uri="{FF2B5EF4-FFF2-40B4-BE49-F238E27FC236}">
                <a16:creationId xmlns:a16="http://schemas.microsoft.com/office/drawing/2014/main" id="{3E4F0A36-36C7-6346-724D-033BAE8B9BD1}"/>
              </a:ext>
            </a:extLst>
          </p:cNvPr>
          <p:cNvSpPr/>
          <p:nvPr/>
        </p:nvSpPr>
        <p:spPr>
          <a:xfrm rot="6575023" flipV="1">
            <a:off x="8019484" y="1929383"/>
            <a:ext cx="3348454" cy="3035302"/>
          </a:xfrm>
          <a:custGeom>
            <a:avLst/>
            <a:gdLst>
              <a:gd name="connsiteX0" fmla="*/ 0 w 3549445"/>
              <a:gd name="connsiteY0" fmla="*/ 3059866 h 3059866"/>
              <a:gd name="connsiteX1" fmla="*/ 1774723 w 3549445"/>
              <a:gd name="connsiteY1" fmla="*/ 0 h 3059866"/>
              <a:gd name="connsiteX2" fmla="*/ 3549445 w 3549445"/>
              <a:gd name="connsiteY2" fmla="*/ 3059866 h 3059866"/>
              <a:gd name="connsiteX3" fmla="*/ 0 w 3549445"/>
              <a:gd name="connsiteY3" fmla="*/ 3059866 h 3059866"/>
              <a:gd name="connsiteX0" fmla="*/ 0 w 3549445"/>
              <a:gd name="connsiteY0" fmla="*/ 3089363 h 3089363"/>
              <a:gd name="connsiteX1" fmla="*/ 2315497 w 3549445"/>
              <a:gd name="connsiteY1" fmla="*/ 0 h 3089363"/>
              <a:gd name="connsiteX2" fmla="*/ 3549445 w 3549445"/>
              <a:gd name="connsiteY2" fmla="*/ 3089363 h 3089363"/>
              <a:gd name="connsiteX3" fmla="*/ 0 w 3549445"/>
              <a:gd name="connsiteY3" fmla="*/ 3089363 h 3089363"/>
              <a:gd name="connsiteX0" fmla="*/ 0 w 3549445"/>
              <a:gd name="connsiteY0" fmla="*/ 3089365 h 3089365"/>
              <a:gd name="connsiteX1" fmla="*/ 2315497 w 3549445"/>
              <a:gd name="connsiteY1" fmla="*/ 2 h 3089365"/>
              <a:gd name="connsiteX2" fmla="*/ 3549445 w 3549445"/>
              <a:gd name="connsiteY2" fmla="*/ 3089365 h 3089365"/>
              <a:gd name="connsiteX3" fmla="*/ 0 w 3549445"/>
              <a:gd name="connsiteY3" fmla="*/ 3089365 h 3089365"/>
              <a:gd name="connsiteX0" fmla="*/ 100283 w 3649728"/>
              <a:gd name="connsiteY0" fmla="*/ 3089365 h 3425846"/>
              <a:gd name="connsiteX1" fmla="*/ 2415780 w 3649728"/>
              <a:gd name="connsiteY1" fmla="*/ 2 h 3425846"/>
              <a:gd name="connsiteX2" fmla="*/ 3649728 w 3649728"/>
              <a:gd name="connsiteY2" fmla="*/ 3089365 h 3425846"/>
              <a:gd name="connsiteX3" fmla="*/ 100283 w 3649728"/>
              <a:gd name="connsiteY3" fmla="*/ 3089365 h 3425846"/>
              <a:gd name="connsiteX0" fmla="*/ 100283 w 3799592"/>
              <a:gd name="connsiteY0" fmla="*/ 3089365 h 3555442"/>
              <a:gd name="connsiteX1" fmla="*/ 2415780 w 3799592"/>
              <a:gd name="connsiteY1" fmla="*/ 2 h 3555442"/>
              <a:gd name="connsiteX2" fmla="*/ 3649728 w 3799592"/>
              <a:gd name="connsiteY2" fmla="*/ 3089365 h 3555442"/>
              <a:gd name="connsiteX3" fmla="*/ 100283 w 3799592"/>
              <a:gd name="connsiteY3" fmla="*/ 3089365 h 355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592" h="3555442">
                <a:moveTo>
                  <a:pt x="100283" y="3089365"/>
                </a:moveTo>
                <a:cubicBezTo>
                  <a:pt x="-433936" y="2332281"/>
                  <a:pt x="1286710" y="2601"/>
                  <a:pt x="2415780" y="2"/>
                </a:cubicBezTo>
                <a:cubicBezTo>
                  <a:pt x="3544850" y="-2597"/>
                  <a:pt x="4083986" y="2620015"/>
                  <a:pt x="3649728" y="3089365"/>
                </a:cubicBezTo>
                <a:cubicBezTo>
                  <a:pt x="3215470" y="3558715"/>
                  <a:pt x="634502" y="3846449"/>
                  <a:pt x="100283" y="30893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143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D495F9-F995-6C3E-8174-AF2BAFEC9846}"/>
              </a:ext>
            </a:extLst>
          </p:cNvPr>
          <p:cNvSpPr txBox="1"/>
          <p:nvPr/>
        </p:nvSpPr>
        <p:spPr>
          <a:xfrm>
            <a:off x="4860775" y="603951"/>
            <a:ext cx="57527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>
                <a:latin typeface="+mj-lt"/>
                <a:cs typeface="Arial" panose="020B0604020202020204" pitchFamily="34" charset="0"/>
              </a:rPr>
              <a:t>Tiếp tục phát triển và mở rộng tính năng để cải thiện trải nghiệm người dùng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4A9652-74E5-AC03-88F2-25424D0B7EDF}"/>
              </a:ext>
            </a:extLst>
          </p:cNvPr>
          <p:cNvSpPr txBox="1"/>
          <p:nvPr/>
        </p:nvSpPr>
        <p:spPr>
          <a:xfrm>
            <a:off x="2801953" y="1720767"/>
            <a:ext cx="5719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392FB-61DB-A300-A7F7-2E9B24AA8A00}"/>
              </a:ext>
            </a:extLst>
          </p:cNvPr>
          <p:cNvSpPr txBox="1"/>
          <p:nvPr/>
        </p:nvSpPr>
        <p:spPr>
          <a:xfrm>
            <a:off x="1669069" y="2838739"/>
            <a:ext cx="56788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Tích hợp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Facebook, Gmail để tăng tính tiện lợi cho người dùng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05D05F-DEB4-1F77-D0BD-C5BD738BF7E7}"/>
              </a:ext>
            </a:extLst>
          </p:cNvPr>
          <p:cNvSpPr txBox="1"/>
          <p:nvPr/>
        </p:nvSpPr>
        <p:spPr>
          <a:xfrm>
            <a:off x="1834315" y="4211502"/>
            <a:ext cx="5791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Tối ưu hóa mã nguồn và cơ sở dữ liệu để tăng hiệu suất và độ tin cậy của hệ thống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D64C3F-6119-F995-7BB9-592E7EC80A03}"/>
              </a:ext>
            </a:extLst>
          </p:cNvPr>
          <p:cNvSpPr txBox="1"/>
          <p:nvPr/>
        </p:nvSpPr>
        <p:spPr>
          <a:xfrm>
            <a:off x="3168828" y="5327135"/>
            <a:ext cx="54492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19FA4E-58AB-71EC-A1AA-8919AB752B67}"/>
              </a:ext>
            </a:extLst>
          </p:cNvPr>
          <p:cNvGrpSpPr/>
          <p:nvPr/>
        </p:nvGrpSpPr>
        <p:grpSpPr>
          <a:xfrm>
            <a:off x="4328161" y="185429"/>
            <a:ext cx="6167012" cy="1350827"/>
            <a:chOff x="5007009" y="170914"/>
            <a:chExt cx="5579603" cy="135082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E65D98-E5C0-7C3D-40B1-502A2047AE6F}"/>
                </a:ext>
              </a:extLst>
            </p:cNvPr>
            <p:cNvSpPr txBox="1"/>
            <p:nvPr/>
          </p:nvSpPr>
          <p:spPr>
            <a:xfrm>
              <a:off x="5007009" y="170914"/>
              <a:ext cx="1227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3F87AC3-6AA1-2B53-4368-E23F3DCEA1C9}"/>
                </a:ext>
              </a:extLst>
            </p:cNvPr>
            <p:cNvGrpSpPr/>
            <p:nvPr/>
          </p:nvGrpSpPr>
          <p:grpSpPr>
            <a:xfrm>
              <a:off x="5740400" y="519127"/>
              <a:ext cx="4846212" cy="1002614"/>
              <a:chOff x="5740400" y="519127"/>
              <a:chExt cx="4846212" cy="1002614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A2E4118-CB53-5417-710B-3A408A2FBB8F}"/>
                  </a:ext>
                </a:extLst>
              </p:cNvPr>
              <p:cNvSpPr/>
              <p:nvPr/>
            </p:nvSpPr>
            <p:spPr>
              <a:xfrm>
                <a:off x="5740400" y="519127"/>
                <a:ext cx="4775200" cy="923593"/>
              </a:xfrm>
              <a:custGeom>
                <a:avLst/>
                <a:gdLst>
                  <a:gd name="connsiteX0" fmla="*/ 4775200 w 4775200"/>
                  <a:gd name="connsiteY0" fmla="*/ 772160 h 772160"/>
                  <a:gd name="connsiteX1" fmla="*/ 4765040 w 4775200"/>
                  <a:gd name="connsiteY1" fmla="*/ 10160 h 772160"/>
                  <a:gd name="connsiteX2" fmla="*/ 0 w 4775200"/>
                  <a:gd name="connsiteY2" fmla="*/ 0 h 77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75200" h="772160">
                    <a:moveTo>
                      <a:pt x="4775200" y="772160"/>
                    </a:moveTo>
                    <a:lnTo>
                      <a:pt x="4765040" y="10160"/>
                    </a:lnTo>
                    <a:lnTo>
                      <a:pt x="0" y="0"/>
                    </a:lnTo>
                  </a:path>
                </a:pathLst>
              </a:cu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9B3C655-4807-5A69-332E-7BF9AF899BA8}"/>
                  </a:ext>
                </a:extLst>
              </p:cNvPr>
              <p:cNvSpPr/>
              <p:nvPr/>
            </p:nvSpPr>
            <p:spPr>
              <a:xfrm>
                <a:off x="10444588" y="1379717"/>
                <a:ext cx="142024" cy="142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E1A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626E6-9E27-09DB-1E6E-8725104FAF88}"/>
              </a:ext>
            </a:extLst>
          </p:cNvPr>
          <p:cNvGrpSpPr/>
          <p:nvPr/>
        </p:nvGrpSpPr>
        <p:grpSpPr>
          <a:xfrm>
            <a:off x="2097578" y="1222939"/>
            <a:ext cx="7173258" cy="725352"/>
            <a:chOff x="2829724" y="1208424"/>
            <a:chExt cx="6532552" cy="72535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06A1F1-4AC9-498B-9775-DB70D1047A1E}"/>
                </a:ext>
              </a:extLst>
            </p:cNvPr>
            <p:cNvGrpSpPr/>
            <p:nvPr/>
          </p:nvGrpSpPr>
          <p:grpSpPr>
            <a:xfrm>
              <a:off x="3566160" y="1626976"/>
              <a:ext cx="5796116" cy="306800"/>
              <a:chOff x="4790496" y="1214941"/>
              <a:chExt cx="5796116" cy="30680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5071D1-9F88-9A97-17CD-B7AFAEF30CEC}"/>
                  </a:ext>
                </a:extLst>
              </p:cNvPr>
              <p:cNvSpPr/>
              <p:nvPr/>
            </p:nvSpPr>
            <p:spPr>
              <a:xfrm>
                <a:off x="4790496" y="1214941"/>
                <a:ext cx="5725104" cy="227779"/>
              </a:xfrm>
              <a:custGeom>
                <a:avLst/>
                <a:gdLst>
                  <a:gd name="connsiteX0" fmla="*/ 4775200 w 4775200"/>
                  <a:gd name="connsiteY0" fmla="*/ 772160 h 772160"/>
                  <a:gd name="connsiteX1" fmla="*/ 4765040 w 4775200"/>
                  <a:gd name="connsiteY1" fmla="*/ 10160 h 772160"/>
                  <a:gd name="connsiteX2" fmla="*/ 0 w 4775200"/>
                  <a:gd name="connsiteY2" fmla="*/ 0 h 77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75200" h="772160">
                    <a:moveTo>
                      <a:pt x="4775200" y="772160"/>
                    </a:moveTo>
                    <a:lnTo>
                      <a:pt x="4765040" y="10160"/>
                    </a:lnTo>
                    <a:lnTo>
                      <a:pt x="0" y="0"/>
                    </a:lnTo>
                  </a:path>
                </a:pathLst>
              </a:cu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936DC2B-48F2-7D03-4B59-7921D33C22F9}"/>
                  </a:ext>
                </a:extLst>
              </p:cNvPr>
              <p:cNvSpPr/>
              <p:nvPr/>
            </p:nvSpPr>
            <p:spPr>
              <a:xfrm>
                <a:off x="10444588" y="1379717"/>
                <a:ext cx="142024" cy="142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E1A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F1CBDB-063F-75ED-287F-78F852FC83CC}"/>
                </a:ext>
              </a:extLst>
            </p:cNvPr>
            <p:cNvSpPr txBox="1"/>
            <p:nvPr/>
          </p:nvSpPr>
          <p:spPr>
            <a:xfrm>
              <a:off x="2829724" y="1208424"/>
              <a:ext cx="1227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6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673AC0A-85E1-027D-20E7-92E5B156C4F7}"/>
              </a:ext>
            </a:extLst>
          </p:cNvPr>
          <p:cNvGrpSpPr/>
          <p:nvPr/>
        </p:nvGrpSpPr>
        <p:grpSpPr>
          <a:xfrm>
            <a:off x="1528740" y="2358202"/>
            <a:ext cx="5827369" cy="646331"/>
            <a:chOff x="1778788" y="2579379"/>
            <a:chExt cx="5597497" cy="64633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8A3154-AA9A-F1B6-08CD-872EC89B187C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2509522" y="2999313"/>
              <a:ext cx="471639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CAFD3C-E094-7306-3942-EF0892DBCFDA}"/>
                </a:ext>
              </a:extLst>
            </p:cNvPr>
            <p:cNvSpPr txBox="1"/>
            <p:nvPr/>
          </p:nvSpPr>
          <p:spPr>
            <a:xfrm>
              <a:off x="1778788" y="2579379"/>
              <a:ext cx="9881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E24122B-7209-1659-911F-01E830561C40}"/>
                </a:ext>
              </a:extLst>
            </p:cNvPr>
            <p:cNvSpPr/>
            <p:nvPr/>
          </p:nvSpPr>
          <p:spPr>
            <a:xfrm>
              <a:off x="7225918" y="2924129"/>
              <a:ext cx="150367" cy="1503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E1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74C271-89C9-BD56-8B58-2C665BC12A90}"/>
              </a:ext>
            </a:extLst>
          </p:cNvPr>
          <p:cNvGrpSpPr/>
          <p:nvPr/>
        </p:nvGrpSpPr>
        <p:grpSpPr>
          <a:xfrm>
            <a:off x="1505033" y="3671271"/>
            <a:ext cx="5597497" cy="646331"/>
            <a:chOff x="1778788" y="2579379"/>
            <a:chExt cx="5597497" cy="64633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A1419D-0781-579C-BB46-43BCE2A9120C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2509522" y="2999313"/>
              <a:ext cx="471639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5D09BE-B5A3-3646-3C06-7A70182CE63C}"/>
                </a:ext>
              </a:extLst>
            </p:cNvPr>
            <p:cNvSpPr txBox="1"/>
            <p:nvPr/>
          </p:nvSpPr>
          <p:spPr>
            <a:xfrm>
              <a:off x="1778788" y="2579379"/>
              <a:ext cx="9881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E683B97-BE87-D177-8217-EFCDDB8E6A24}"/>
                </a:ext>
              </a:extLst>
            </p:cNvPr>
            <p:cNvSpPr/>
            <p:nvPr/>
          </p:nvSpPr>
          <p:spPr>
            <a:xfrm>
              <a:off x="7225918" y="2924129"/>
              <a:ext cx="150367" cy="1503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E1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FD0F36-B96D-6FF7-60F2-8E9EE051BFFC}"/>
              </a:ext>
            </a:extLst>
          </p:cNvPr>
          <p:cNvGrpSpPr/>
          <p:nvPr/>
        </p:nvGrpSpPr>
        <p:grpSpPr>
          <a:xfrm>
            <a:off x="2617695" y="4838817"/>
            <a:ext cx="5601640" cy="646331"/>
            <a:chOff x="1881022" y="2579379"/>
            <a:chExt cx="5495263" cy="64633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1C11A3-7A4B-D021-E8BB-D931AB7741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2509522" y="2999313"/>
              <a:ext cx="471639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28DCF-7C0A-E540-F75C-5C5983513F84}"/>
                </a:ext>
              </a:extLst>
            </p:cNvPr>
            <p:cNvSpPr txBox="1"/>
            <p:nvPr/>
          </p:nvSpPr>
          <p:spPr>
            <a:xfrm>
              <a:off x="1881022" y="2579379"/>
              <a:ext cx="8859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endPara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71F05E1-61A6-972C-8FE6-21AA139C4A2F}"/>
                </a:ext>
              </a:extLst>
            </p:cNvPr>
            <p:cNvSpPr/>
            <p:nvPr/>
          </p:nvSpPr>
          <p:spPr>
            <a:xfrm>
              <a:off x="7225918" y="2924129"/>
              <a:ext cx="150367" cy="1503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E1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5EA97C6-EE7D-2EBB-C8A2-A0F25ADF0BB0}"/>
              </a:ext>
            </a:extLst>
          </p:cNvPr>
          <p:cNvSpPr txBox="1"/>
          <p:nvPr/>
        </p:nvSpPr>
        <p:spPr>
          <a:xfrm>
            <a:off x="8231641" y="2770226"/>
            <a:ext cx="3014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3.2 HƯỚNG PHÁT TRIỂN ĐỀ TÀI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546369F-E2D3-6C68-684A-E29B3A593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124" y="1387999"/>
            <a:ext cx="481271" cy="48127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1DE8715-A7D1-01F1-A7AB-999115E5E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11" y="1814679"/>
            <a:ext cx="485530" cy="4855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7B40F25-7689-5EDA-3A13-DEAC57CB2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438" y="2587618"/>
            <a:ext cx="509540" cy="5095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5FA16DC-09DE-4891-7103-E0AFEDCA2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216" y="3764994"/>
            <a:ext cx="518160" cy="51816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8048920-D186-C567-6405-EE8C90FA6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0529" y="4696594"/>
            <a:ext cx="739652" cy="73965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2860E01-A303-4A7B-6070-CE63D8633E8E}"/>
              </a:ext>
            </a:extLst>
          </p:cNvPr>
          <p:cNvSpPr/>
          <p:nvPr/>
        </p:nvSpPr>
        <p:spPr>
          <a:xfrm>
            <a:off x="-46449" y="-510865"/>
            <a:ext cx="12192000" cy="2138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9B9555-6BDD-C928-486F-84303EA31DA1}"/>
              </a:ext>
            </a:extLst>
          </p:cNvPr>
          <p:cNvSpPr/>
          <p:nvPr/>
        </p:nvSpPr>
        <p:spPr>
          <a:xfrm>
            <a:off x="-58931" y="-261059"/>
            <a:ext cx="12191999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1DDDAE-C3B3-41B2-CDE5-3B65EDE10236}"/>
              </a:ext>
            </a:extLst>
          </p:cNvPr>
          <p:cNvSpPr/>
          <p:nvPr/>
        </p:nvSpPr>
        <p:spPr>
          <a:xfrm>
            <a:off x="12483" y="7136157"/>
            <a:ext cx="12192000" cy="2138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33ADC0-E533-945D-1884-F91CF7E93EC3}"/>
              </a:ext>
            </a:extLst>
          </p:cNvPr>
          <p:cNvSpPr/>
          <p:nvPr/>
        </p:nvSpPr>
        <p:spPr>
          <a:xfrm>
            <a:off x="1" y="7385963"/>
            <a:ext cx="12191999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78ADB-7D7C-8665-638C-2F09984490D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C10AB263-FE01-4F0B-9393-080325DDAB86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745A9-AFA0-1827-94FA-FE16104B895E}"/>
              </a:ext>
            </a:extLst>
          </p:cNvPr>
          <p:cNvSpPr/>
          <p:nvPr/>
        </p:nvSpPr>
        <p:spPr>
          <a:xfrm>
            <a:off x="-2" y="5017232"/>
            <a:ext cx="12192000" cy="18627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BFD52D-2092-CC5A-1BE2-5DFE3BB6CFBE}"/>
              </a:ext>
            </a:extLst>
          </p:cNvPr>
          <p:cNvSpPr/>
          <p:nvPr/>
        </p:nvSpPr>
        <p:spPr>
          <a:xfrm>
            <a:off x="-2" y="0"/>
            <a:ext cx="12192000" cy="14835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5B909-0A53-2518-C66F-DC49904135FA}"/>
              </a:ext>
            </a:extLst>
          </p:cNvPr>
          <p:cNvSpPr/>
          <p:nvPr/>
        </p:nvSpPr>
        <p:spPr>
          <a:xfrm>
            <a:off x="0" y="5227984"/>
            <a:ext cx="12191999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84337-4867-196A-EF68-38AF6E6E56A2}"/>
              </a:ext>
            </a:extLst>
          </p:cNvPr>
          <p:cNvSpPr/>
          <p:nvPr/>
        </p:nvSpPr>
        <p:spPr>
          <a:xfrm>
            <a:off x="1" y="1056361"/>
            <a:ext cx="12191999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FEB34-D221-FB33-4AFC-9CF32484A32E}"/>
              </a:ext>
            </a:extLst>
          </p:cNvPr>
          <p:cNvSpPr txBox="1"/>
          <p:nvPr/>
        </p:nvSpPr>
        <p:spPr>
          <a:xfrm>
            <a:off x="418826" y="1620874"/>
            <a:ext cx="11354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CẢM ƠN QUÝ THẦY CÔ VÀ CÁC BẠN ĐÃ LẮNG NGHE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8844D-8B04-4E97-1ABD-9D03BEC98121}"/>
              </a:ext>
            </a:extLst>
          </p:cNvPr>
          <p:cNvSpPr/>
          <p:nvPr/>
        </p:nvSpPr>
        <p:spPr>
          <a:xfrm>
            <a:off x="0" y="-3713018"/>
            <a:ext cx="12192000" cy="3713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0086D8-5FDA-99A2-45DB-09CC95788E0A}"/>
              </a:ext>
            </a:extLst>
          </p:cNvPr>
          <p:cNvSpPr/>
          <p:nvPr/>
        </p:nvSpPr>
        <p:spPr>
          <a:xfrm>
            <a:off x="-64254" y="6858000"/>
            <a:ext cx="12192000" cy="3713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BC7D9C1-F366-5218-482A-8CB6BB92B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003" y="7649410"/>
            <a:ext cx="739652" cy="7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72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E7166D-0CD6-D64A-8560-67AF79488FA1}"/>
              </a:ext>
            </a:extLst>
          </p:cNvPr>
          <p:cNvSpPr/>
          <p:nvPr/>
        </p:nvSpPr>
        <p:spPr>
          <a:xfrm>
            <a:off x="0" y="0"/>
            <a:ext cx="12192000" cy="3713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BD69C6-9A4E-3B56-231B-6B48ADCD1251}"/>
              </a:ext>
            </a:extLst>
          </p:cNvPr>
          <p:cNvSpPr/>
          <p:nvPr/>
        </p:nvSpPr>
        <p:spPr>
          <a:xfrm>
            <a:off x="0" y="3144982"/>
            <a:ext cx="12192000" cy="3713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35031-4394-A988-AE78-7A4FBB54883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28487865-8748-48A7-A364-82D96DCE237A}" type="datetime8">
              <a:rPr lang="en-US" smtClean="0"/>
              <a:t>5/24/2025 1:31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8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7F5F0-B543-10E3-4464-3FF5A5B2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54B4AD3-D9BB-0CFA-6720-B2520788E1F2}"/>
              </a:ext>
            </a:extLst>
          </p:cNvPr>
          <p:cNvSpPr/>
          <p:nvPr/>
        </p:nvSpPr>
        <p:spPr>
          <a:xfrm>
            <a:off x="-1" y="5001977"/>
            <a:ext cx="12192000" cy="18627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19940-81DB-AB5A-6F08-5FEAE8A62F91}"/>
              </a:ext>
            </a:extLst>
          </p:cNvPr>
          <p:cNvSpPr/>
          <p:nvPr/>
        </p:nvSpPr>
        <p:spPr>
          <a:xfrm>
            <a:off x="-2" y="0"/>
            <a:ext cx="12192000" cy="14835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32495-721C-C68B-1DE3-C3CFCCBF003E}"/>
              </a:ext>
            </a:extLst>
          </p:cNvPr>
          <p:cNvSpPr/>
          <p:nvPr/>
        </p:nvSpPr>
        <p:spPr>
          <a:xfrm>
            <a:off x="0" y="1483525"/>
            <a:ext cx="12191999" cy="351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49C7DF-5E93-7B2F-7B4F-8F96E05C30E5}"/>
              </a:ext>
            </a:extLst>
          </p:cNvPr>
          <p:cNvSpPr/>
          <p:nvPr/>
        </p:nvSpPr>
        <p:spPr>
          <a:xfrm>
            <a:off x="0" y="5227984"/>
            <a:ext cx="12191999" cy="228600"/>
          </a:xfrm>
          <a:prstGeom prst="rect">
            <a:avLst/>
          </a:prstGeom>
          <a:solidFill>
            <a:srgbClr val="A9D18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730C51-C9A2-E292-2C0F-F76676B87A41}"/>
              </a:ext>
            </a:extLst>
          </p:cNvPr>
          <p:cNvSpPr/>
          <p:nvPr/>
        </p:nvSpPr>
        <p:spPr>
          <a:xfrm>
            <a:off x="1" y="1056361"/>
            <a:ext cx="12191999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69423-7209-0CD2-1D71-AF8012FA96F9}"/>
              </a:ext>
            </a:extLst>
          </p:cNvPr>
          <p:cNvSpPr txBox="1"/>
          <p:nvPr/>
        </p:nvSpPr>
        <p:spPr>
          <a:xfrm>
            <a:off x="641496" y="2405071"/>
            <a:ext cx="10909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TỔNG QUAN</a:t>
            </a:r>
          </a:p>
          <a:p>
            <a:pPr algn="ctr"/>
            <a:endParaRPr lang="en-US" sz="96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F139017E-7EDA-FE13-4A89-C6E5F43C7E52}"/>
              </a:ext>
            </a:extLst>
          </p:cNvPr>
          <p:cNvSpPr txBox="1">
            <a:spLocks/>
          </p:cNvSpPr>
          <p:nvPr/>
        </p:nvSpPr>
        <p:spPr>
          <a:xfrm>
            <a:off x="-9153704" y="98746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49F30C-CFB1-43A5-BF12-B2E0047BC55C}" type="datetime8">
              <a:rPr lang="en-US" smtClean="0"/>
              <a:pPr/>
              <a:t>5/24/2025 1:31 PM</a:t>
            </a:fld>
            <a:endParaRPr lang="en-US"/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CDBB3CED-D0B3-9528-2E3F-3B974AA2B5FF}"/>
              </a:ext>
            </a:extLst>
          </p:cNvPr>
          <p:cNvSpPr txBox="1">
            <a:spLocks/>
          </p:cNvSpPr>
          <p:nvPr/>
        </p:nvSpPr>
        <p:spPr>
          <a:xfrm>
            <a:off x="-2573741" y="5924055"/>
            <a:ext cx="2573741" cy="363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0" kern="120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C9F085-F990-4342-AB4E-FD70972B7D15}" type="datetime8">
              <a:rPr lang="en-US" smtClean="0"/>
              <a:pPr/>
              <a:t>5/24/2025 1:31 PM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0D3F62-214E-3C70-3EFC-3B1721BA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7598883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Rectangle: Diagonal Corners Rounded 13">
            <a:extLst>
              <a:ext uri="{FF2B5EF4-FFF2-40B4-BE49-F238E27FC236}">
                <a16:creationId xmlns:a16="http://schemas.microsoft.com/office/drawing/2014/main" id="{E5492C35-5052-0D97-E0E8-BBCA133F74B9}"/>
              </a:ext>
            </a:extLst>
          </p:cNvPr>
          <p:cNvSpPr/>
          <p:nvPr/>
        </p:nvSpPr>
        <p:spPr>
          <a:xfrm>
            <a:off x="-19759" y="9652188"/>
            <a:ext cx="2668772" cy="1366908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 Lý do chọn đề tài</a:t>
            </a:r>
            <a:endParaRPr lang="en-US" sz="22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2E5A143-0FAC-7CA9-FDE6-62B7C5986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85" y="-4466486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Rectangle: Diagonal Corners Rounded 13">
            <a:extLst>
              <a:ext uri="{FF2B5EF4-FFF2-40B4-BE49-F238E27FC236}">
                <a16:creationId xmlns:a16="http://schemas.microsoft.com/office/drawing/2014/main" id="{097D0C2D-6426-8299-190E-FBEA9D7D29B3}"/>
              </a:ext>
            </a:extLst>
          </p:cNvPr>
          <p:cNvSpPr/>
          <p:nvPr/>
        </p:nvSpPr>
        <p:spPr>
          <a:xfrm>
            <a:off x="3805428" y="-2413181"/>
            <a:ext cx="2668772" cy="1366908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F87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 Mục đích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A0750DF-88AE-E285-C8F3-D4D149148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605" y="7624241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Rectangle: Diagonal Corners Rounded 13">
            <a:extLst>
              <a:ext uri="{FF2B5EF4-FFF2-40B4-BE49-F238E27FC236}">
                <a16:creationId xmlns:a16="http://schemas.microsoft.com/office/drawing/2014/main" id="{4B37B475-DC61-FEED-638E-994E7685274C}"/>
              </a:ext>
            </a:extLst>
          </p:cNvPr>
          <p:cNvSpPr/>
          <p:nvPr/>
        </p:nvSpPr>
        <p:spPr>
          <a:xfrm>
            <a:off x="7603848" y="9677546"/>
            <a:ext cx="2668772" cy="1366908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 Yêu cầu chức năng đối với quản trị viên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6563375-64DE-5038-F7BE-339D2F52F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338" y="1920279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Rectangle: Diagonal Corners Rounded 13">
            <a:extLst>
              <a:ext uri="{FF2B5EF4-FFF2-40B4-BE49-F238E27FC236}">
                <a16:creationId xmlns:a16="http://schemas.microsoft.com/office/drawing/2014/main" id="{0A93332A-D1C5-254E-ED90-8D7E9855C60E}"/>
              </a:ext>
            </a:extLst>
          </p:cNvPr>
          <p:cNvSpPr/>
          <p:nvPr/>
        </p:nvSpPr>
        <p:spPr>
          <a:xfrm>
            <a:off x="16841338" y="3973584"/>
            <a:ext cx="2668772" cy="1366908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1.4 Yêu cầu chức năng đối với khách hang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C7BEF1-93EA-1678-49A5-E715CE7C47A5}"/>
              </a:ext>
            </a:extLst>
          </p:cNvPr>
          <p:cNvSpPr/>
          <p:nvPr/>
        </p:nvSpPr>
        <p:spPr>
          <a:xfrm>
            <a:off x="-2" y="11253917"/>
            <a:ext cx="2649015" cy="6433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D452AA-D079-AB07-9BAD-DB89D1E3A798}"/>
              </a:ext>
            </a:extLst>
          </p:cNvPr>
          <p:cNvSpPr/>
          <p:nvPr/>
        </p:nvSpPr>
        <p:spPr>
          <a:xfrm>
            <a:off x="3825184" y="-798475"/>
            <a:ext cx="2649015" cy="64337"/>
          </a:xfrm>
          <a:prstGeom prst="rect">
            <a:avLst/>
          </a:prstGeom>
          <a:solidFill>
            <a:srgbClr val="F8725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FEE830-3119-2950-D314-1C985525B703}"/>
              </a:ext>
            </a:extLst>
          </p:cNvPr>
          <p:cNvSpPr/>
          <p:nvPr/>
        </p:nvSpPr>
        <p:spPr>
          <a:xfrm>
            <a:off x="7603846" y="11427962"/>
            <a:ext cx="2649015" cy="64337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2C9E8D-E4FE-F5BD-4F5E-B575BE11F41E}"/>
              </a:ext>
            </a:extLst>
          </p:cNvPr>
          <p:cNvSpPr/>
          <p:nvPr/>
        </p:nvSpPr>
        <p:spPr>
          <a:xfrm>
            <a:off x="16841337" y="5614825"/>
            <a:ext cx="2649015" cy="64337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3D481A8-9D62-59A9-86D1-8A2D1FC4A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53" y="7708536"/>
            <a:ext cx="1885562" cy="18855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6D0D570-52BE-70A2-753E-39E7F49A7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80" y="-4293123"/>
            <a:ext cx="1632144" cy="163214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8F9BC24-B739-6793-B3E7-C83D67B15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543" y="7734560"/>
            <a:ext cx="1920396" cy="192039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55B53E3-C37B-0658-013F-6AA1DCFBA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5811" y="2127192"/>
            <a:ext cx="1753161" cy="1753161"/>
          </a:xfrm>
          <a:prstGeom prst="rect">
            <a:avLst/>
          </a:prstGeom>
        </p:spPr>
      </p:pic>
      <p:pic>
        <p:nvPicPr>
          <p:cNvPr id="46" name="Picture 45" descr="Logo, company name&#10;&#10;Description automatically generated">
            <a:extLst>
              <a:ext uri="{FF2B5EF4-FFF2-40B4-BE49-F238E27FC236}">
                <a16:creationId xmlns:a16="http://schemas.microsoft.com/office/drawing/2014/main" id="{CCEBAFF4-E0CD-9D15-2FF4-76C2C69BA49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t="19048" r="9557" b="27075"/>
          <a:stretch/>
        </p:blipFill>
        <p:spPr>
          <a:xfrm>
            <a:off x="11773106" y="4752892"/>
            <a:ext cx="196286" cy="8753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D2EF44B-9FAC-C579-B28E-51CAC227281C}"/>
              </a:ext>
            </a:extLst>
          </p:cNvPr>
          <p:cNvSpPr/>
          <p:nvPr/>
        </p:nvSpPr>
        <p:spPr>
          <a:xfrm>
            <a:off x="1280758" y="7344776"/>
            <a:ext cx="1573054" cy="147510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5336CB-8F10-00D3-6C3A-4F0292BA723C}"/>
              </a:ext>
            </a:extLst>
          </p:cNvPr>
          <p:cNvSpPr/>
          <p:nvPr/>
        </p:nvSpPr>
        <p:spPr>
          <a:xfrm>
            <a:off x="1280758" y="-4060073"/>
            <a:ext cx="3764915" cy="35464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DF99AE-6A32-090D-C8D1-C27EED45D726}"/>
              </a:ext>
            </a:extLst>
          </p:cNvPr>
          <p:cNvSpPr/>
          <p:nvPr/>
        </p:nvSpPr>
        <p:spPr>
          <a:xfrm>
            <a:off x="-3437416" y="-2713947"/>
            <a:ext cx="1368346" cy="131953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898A2E-C541-90C7-A4EC-A9AFD8BC0B67}"/>
              </a:ext>
            </a:extLst>
          </p:cNvPr>
          <p:cNvSpPr/>
          <p:nvPr/>
        </p:nvSpPr>
        <p:spPr>
          <a:xfrm>
            <a:off x="-1338318" y="-2286835"/>
            <a:ext cx="978059" cy="89138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41978F-13E0-CA30-B77F-BF77FDF6AF56}"/>
              </a:ext>
            </a:extLst>
          </p:cNvPr>
          <p:cNvSpPr/>
          <p:nvPr/>
        </p:nvSpPr>
        <p:spPr>
          <a:xfrm>
            <a:off x="-2069070" y="-1537884"/>
            <a:ext cx="649844" cy="58785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53A1C9-1928-7030-AE8E-8B18A3461856}"/>
              </a:ext>
            </a:extLst>
          </p:cNvPr>
          <p:cNvSpPr/>
          <p:nvPr/>
        </p:nvSpPr>
        <p:spPr>
          <a:xfrm>
            <a:off x="-3652992" y="6585436"/>
            <a:ext cx="509271" cy="4640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B92DD9-285B-1E15-15DE-086011BD0C8C}"/>
              </a:ext>
            </a:extLst>
          </p:cNvPr>
          <p:cNvSpPr/>
          <p:nvPr/>
        </p:nvSpPr>
        <p:spPr>
          <a:xfrm>
            <a:off x="-1908255" y="5943896"/>
            <a:ext cx="978059" cy="89138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AF41C-2713-212A-48CA-B450DA42F6A3}"/>
              </a:ext>
            </a:extLst>
          </p:cNvPr>
          <p:cNvSpPr/>
          <p:nvPr/>
        </p:nvSpPr>
        <p:spPr>
          <a:xfrm>
            <a:off x="-360259" y="8062220"/>
            <a:ext cx="719068" cy="6613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7306CE-CA3E-6F87-B9B0-212EAB351E23}"/>
              </a:ext>
            </a:extLst>
          </p:cNvPr>
          <p:cNvSpPr/>
          <p:nvPr/>
        </p:nvSpPr>
        <p:spPr>
          <a:xfrm>
            <a:off x="-4871026" y="560302"/>
            <a:ext cx="3220365" cy="3021109"/>
          </a:xfrm>
          <a:prstGeom prst="ellipse">
            <a:avLst/>
          </a:prstGeom>
          <a:solidFill>
            <a:srgbClr val="70AD47"/>
          </a:soli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A3C913-2910-30B1-89BD-CB19C06E3AEC}"/>
              </a:ext>
            </a:extLst>
          </p:cNvPr>
          <p:cNvGrpSpPr/>
          <p:nvPr/>
        </p:nvGrpSpPr>
        <p:grpSpPr>
          <a:xfrm>
            <a:off x="15662014" y="-947278"/>
            <a:ext cx="1329393" cy="1316672"/>
            <a:chOff x="6900206" y="1605914"/>
            <a:chExt cx="1329393" cy="131667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7FF6615-B695-E313-FD2A-E3130F733447}"/>
                </a:ext>
              </a:extLst>
            </p:cNvPr>
            <p:cNvSpPr/>
            <p:nvPr/>
          </p:nvSpPr>
          <p:spPr>
            <a:xfrm>
              <a:off x="6900206" y="1605914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369107-4CC7-6901-DCFE-345B2418D5BD}"/>
                </a:ext>
              </a:extLst>
            </p:cNvPr>
            <p:cNvSpPr/>
            <p:nvPr/>
          </p:nvSpPr>
          <p:spPr>
            <a:xfrm>
              <a:off x="7050274" y="1759883"/>
              <a:ext cx="1029256" cy="1008735"/>
            </a:xfrm>
            <a:prstGeom prst="ellipse">
              <a:avLst/>
            </a:prstGeom>
            <a:solidFill>
              <a:srgbClr val="DAA600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2C0B38-982F-B527-A1F9-7ECA62FAB282}"/>
                </a:ext>
              </a:extLst>
            </p:cNvPr>
            <p:cNvSpPr/>
            <p:nvPr/>
          </p:nvSpPr>
          <p:spPr>
            <a:xfrm>
              <a:off x="7268187" y="1802585"/>
              <a:ext cx="5934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12FC16-3B0A-30AC-D719-BFCF651069F6}"/>
              </a:ext>
            </a:extLst>
          </p:cNvPr>
          <p:cNvGrpSpPr/>
          <p:nvPr/>
        </p:nvGrpSpPr>
        <p:grpSpPr>
          <a:xfrm>
            <a:off x="6897729" y="8214493"/>
            <a:ext cx="1329393" cy="1316672"/>
            <a:chOff x="6900207" y="3481706"/>
            <a:chExt cx="1329393" cy="131667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F186E3D-400A-8B86-7C12-ADF68B7B1500}"/>
                </a:ext>
              </a:extLst>
            </p:cNvPr>
            <p:cNvSpPr/>
            <p:nvPr/>
          </p:nvSpPr>
          <p:spPr>
            <a:xfrm>
              <a:off x="6900207" y="3481706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hlinkClick r:id="rId8" action="ppaction://hlinksldjump"/>
              <a:extLst>
                <a:ext uri="{FF2B5EF4-FFF2-40B4-BE49-F238E27FC236}">
                  <a16:creationId xmlns:a16="http://schemas.microsoft.com/office/drawing/2014/main" id="{40B71A80-F3DF-30BE-E796-4E678A81E1AA}"/>
                </a:ext>
              </a:extLst>
            </p:cNvPr>
            <p:cNvSpPr/>
            <p:nvPr/>
          </p:nvSpPr>
          <p:spPr>
            <a:xfrm>
              <a:off x="7050275" y="3635675"/>
              <a:ext cx="1029256" cy="1008735"/>
            </a:xfrm>
            <a:prstGeom prst="ellipse">
              <a:avLst/>
            </a:prstGeom>
            <a:solidFill>
              <a:srgbClr val="009BD2"/>
            </a:solidFill>
            <a:ln w="28575">
              <a:solidFill>
                <a:schemeClr val="bg1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D50671-B20C-1757-1CDC-DAE427D5AE38}"/>
                </a:ext>
              </a:extLst>
            </p:cNvPr>
            <p:cNvSpPr/>
            <p:nvPr/>
          </p:nvSpPr>
          <p:spPr>
            <a:xfrm>
              <a:off x="7272194" y="3678377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E92105-7A00-6185-DB47-EE67553F25C9}"/>
              </a:ext>
            </a:extLst>
          </p:cNvPr>
          <p:cNvGrpSpPr/>
          <p:nvPr/>
        </p:nvGrpSpPr>
        <p:grpSpPr>
          <a:xfrm>
            <a:off x="7071964" y="-3616158"/>
            <a:ext cx="1329393" cy="1316672"/>
            <a:chOff x="5546646" y="4584386"/>
            <a:chExt cx="1329393" cy="131667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5BB4801-A027-BB6B-80A0-78696D967CE9}"/>
                </a:ext>
              </a:extLst>
            </p:cNvPr>
            <p:cNvSpPr/>
            <p:nvPr/>
          </p:nvSpPr>
          <p:spPr>
            <a:xfrm>
              <a:off x="5546646" y="4584386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2815BD2-9A33-A3A4-17D3-773595E232C5}"/>
                </a:ext>
              </a:extLst>
            </p:cNvPr>
            <p:cNvSpPr/>
            <p:nvPr/>
          </p:nvSpPr>
          <p:spPr>
            <a:xfrm>
              <a:off x="5696714" y="4738355"/>
              <a:ext cx="1029256" cy="1008735"/>
            </a:xfrm>
            <a:prstGeom prst="ellipse">
              <a:avLst/>
            </a:prstGeom>
            <a:solidFill>
              <a:srgbClr val="FF0000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hlinkClick r:id="" action="ppaction://noaction"/>
              <a:extLst>
                <a:ext uri="{FF2B5EF4-FFF2-40B4-BE49-F238E27FC236}">
                  <a16:creationId xmlns:a16="http://schemas.microsoft.com/office/drawing/2014/main" id="{C3ABC7B8-0721-F5AE-5D6E-03CB06DB3C87}"/>
                </a:ext>
              </a:extLst>
            </p:cNvPr>
            <p:cNvSpPr/>
            <p:nvPr/>
          </p:nvSpPr>
          <p:spPr>
            <a:xfrm>
              <a:off x="5986759" y="4781057"/>
              <a:ext cx="44916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1</a:t>
              </a:r>
              <a:endParaRPr lang="en-US" sz="5400" b="1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B8690DF-9F58-A9A3-9B10-DA6D966273DE}"/>
              </a:ext>
            </a:extLst>
          </p:cNvPr>
          <p:cNvSpPr/>
          <p:nvPr/>
        </p:nvSpPr>
        <p:spPr>
          <a:xfrm>
            <a:off x="17029306" y="-822436"/>
            <a:ext cx="52178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400" b="1" cap="none" spc="0">
                <a:ln w="0"/>
                <a:solidFill>
                  <a:srgbClr val="DAA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THIẾT KẾ</a:t>
            </a:r>
            <a:endParaRPr lang="en-US" sz="2400" b="1" cap="none" spc="0">
              <a:ln w="0"/>
              <a:solidFill>
                <a:srgbClr val="DAA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2A9ED04-3B93-B640-1754-573EED11D58C}"/>
              </a:ext>
            </a:extLst>
          </p:cNvPr>
          <p:cNvCxnSpPr>
            <a:cxnSpLocks/>
          </p:cNvCxnSpPr>
          <p:nvPr/>
        </p:nvCxnSpPr>
        <p:spPr>
          <a:xfrm flipV="1">
            <a:off x="17162206" y="-343094"/>
            <a:ext cx="3771227" cy="143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BE7C41C-50A5-463B-DDC0-177639E4C29D}"/>
              </a:ext>
            </a:extLst>
          </p:cNvPr>
          <p:cNvSpPr/>
          <p:nvPr/>
        </p:nvSpPr>
        <p:spPr>
          <a:xfrm>
            <a:off x="17090264" y="-269579"/>
            <a:ext cx="41540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60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thiết kế hệ thống ứng website bán giày SmartMen</a:t>
            </a:r>
            <a:endParaRPr lang="en-US" sz="1600" b="0" cap="none" spc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02FF54-086A-9DC3-8B1A-072019FFD4F8}"/>
              </a:ext>
            </a:extLst>
          </p:cNvPr>
          <p:cNvSpPr/>
          <p:nvPr/>
        </p:nvSpPr>
        <p:spPr>
          <a:xfrm>
            <a:off x="8251288" y="8371889"/>
            <a:ext cx="390014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>
                <a:ln w="0"/>
                <a:solidFill>
                  <a:srgbClr val="009B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5C0D3B-3CF0-887E-522F-E9CADFDB9746}"/>
              </a:ext>
            </a:extLst>
          </p:cNvPr>
          <p:cNvCxnSpPr>
            <a:cxnSpLocks/>
          </p:cNvCxnSpPr>
          <p:nvPr/>
        </p:nvCxnSpPr>
        <p:spPr>
          <a:xfrm>
            <a:off x="8384189" y="8854905"/>
            <a:ext cx="3462434" cy="17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79AE753-CF00-8267-6D9F-DFC7DCB89C5C}"/>
              </a:ext>
            </a:extLst>
          </p:cNvPr>
          <p:cNvSpPr/>
          <p:nvPr/>
        </p:nvSpPr>
        <p:spPr>
          <a:xfrm>
            <a:off x="8251289" y="8834810"/>
            <a:ext cx="456787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giao diện, các chức năng hoàn thiện</a:t>
            </a:r>
            <a:endParaRPr lang="en-US" sz="1600" b="0" cap="none" spc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F3B235-BD9F-0404-8060-AEC3AC885FED}"/>
              </a:ext>
            </a:extLst>
          </p:cNvPr>
          <p:cNvSpPr/>
          <p:nvPr/>
        </p:nvSpPr>
        <p:spPr>
          <a:xfrm>
            <a:off x="9452363" y="-3407767"/>
            <a:ext cx="49321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DA539C-9ADD-0E64-C55F-0F273BDFECEF}"/>
              </a:ext>
            </a:extLst>
          </p:cNvPr>
          <p:cNvCxnSpPr>
            <a:cxnSpLocks/>
          </p:cNvCxnSpPr>
          <p:nvPr/>
        </p:nvCxnSpPr>
        <p:spPr>
          <a:xfrm>
            <a:off x="9910527" y="-2290682"/>
            <a:ext cx="4377344" cy="76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6C0D6BF-2CE2-C819-2E0E-D7B6A3632BD7}"/>
              </a:ext>
            </a:extLst>
          </p:cNvPr>
          <p:cNvSpPr/>
          <p:nvPr/>
        </p:nvSpPr>
        <p:spPr>
          <a:xfrm>
            <a:off x="9774985" y="-2299486"/>
            <a:ext cx="475962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cap="none" spc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 về website bán giày SmartMen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0379BD-3D31-9C2F-916F-9CCEB73667EB}"/>
              </a:ext>
            </a:extLst>
          </p:cNvPr>
          <p:cNvSpPr txBox="1"/>
          <p:nvPr/>
        </p:nvSpPr>
        <p:spPr>
          <a:xfrm>
            <a:off x="-450886" y="-2130209"/>
            <a:ext cx="7228201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9E9DA-FEBA-CC34-7318-94CCE8C171E0}"/>
              </a:ext>
            </a:extLst>
          </p:cNvPr>
          <p:cNvSpPr txBox="1"/>
          <p:nvPr/>
        </p:nvSpPr>
        <p:spPr>
          <a:xfrm>
            <a:off x="-6757822" y="1920279"/>
            <a:ext cx="7228201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4000" b="1" i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quát</a:t>
            </a:r>
            <a:endParaRPr lang="en-US" sz="4000" b="1" i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3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5AFF8-FE66-80B1-DD09-1215C019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B7AF-1759-4B37-8443-D913712EF154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3F0D-ADA9-404F-5B17-7D97EFB042A2}"/>
              </a:ext>
            </a:extLst>
          </p:cNvPr>
          <p:cNvSpPr txBox="1"/>
          <p:nvPr/>
        </p:nvSpPr>
        <p:spPr>
          <a:xfrm>
            <a:off x="3045279" y="272534"/>
            <a:ext cx="6101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1.1 LÝ DO CHỌN ĐỀ TÀI</a:t>
            </a:r>
            <a:endParaRPr lang="en-US" sz="2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D8F4-78CE-AB5B-A186-582188F0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909" y="5411527"/>
            <a:ext cx="859584" cy="859584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23F51EF-9D2F-F2BE-DB81-80D6DE8CC9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t="19048" r="9557" b="27075"/>
          <a:stretch/>
        </p:blipFill>
        <p:spPr>
          <a:xfrm>
            <a:off x="10909688" y="336579"/>
            <a:ext cx="886047" cy="395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9D6680-34C7-4FCF-ECB9-95FCE57A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 rot="7123189">
            <a:off x="5686634" y="2896111"/>
            <a:ext cx="1307462" cy="7287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886E61-0C34-CBF8-5BF2-98067493D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4" y="1628273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80B46B-8E08-81E4-7EC1-E56BF0560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44" y="1615296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Rectangle: Diagonal Corners Rounded 13">
            <a:extLst>
              <a:ext uri="{FF2B5EF4-FFF2-40B4-BE49-F238E27FC236}">
                <a16:creationId xmlns:a16="http://schemas.microsoft.com/office/drawing/2014/main" id="{913800F0-34BC-DBE3-F9E6-BF40773E6F56}"/>
              </a:ext>
            </a:extLst>
          </p:cNvPr>
          <p:cNvSpPr/>
          <p:nvPr/>
        </p:nvSpPr>
        <p:spPr>
          <a:xfrm>
            <a:off x="3571187" y="4685333"/>
            <a:ext cx="2668772" cy="350176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F87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A3579E-5E37-86E9-ABE8-6B74D9D0E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11" y="1602319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Rectangle: Diagonal Corners Rounded 13">
            <a:extLst>
              <a:ext uri="{FF2B5EF4-FFF2-40B4-BE49-F238E27FC236}">
                <a16:creationId xmlns:a16="http://schemas.microsoft.com/office/drawing/2014/main" id="{43DA3E00-A08C-D2F3-B508-743E452CF497}"/>
              </a:ext>
            </a:extLst>
          </p:cNvPr>
          <p:cNvSpPr/>
          <p:nvPr/>
        </p:nvSpPr>
        <p:spPr>
          <a:xfrm>
            <a:off x="6358954" y="4672354"/>
            <a:ext cx="2668772" cy="350177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2B60239-F7E5-008D-166A-16402CF3E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21" y="1589342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Rectangle: Diagonal Corners Rounded 13">
            <a:extLst>
              <a:ext uri="{FF2B5EF4-FFF2-40B4-BE49-F238E27FC236}">
                <a16:creationId xmlns:a16="http://schemas.microsoft.com/office/drawing/2014/main" id="{D777F14C-A71B-C522-712A-FE8B8AB5655C}"/>
              </a:ext>
            </a:extLst>
          </p:cNvPr>
          <p:cNvSpPr/>
          <p:nvPr/>
        </p:nvSpPr>
        <p:spPr>
          <a:xfrm>
            <a:off x="9146721" y="4685333"/>
            <a:ext cx="2668772" cy="324222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A297AB-3464-791B-90E8-ABCC90D3F5B9}"/>
              </a:ext>
            </a:extLst>
          </p:cNvPr>
          <p:cNvSpPr/>
          <p:nvPr/>
        </p:nvSpPr>
        <p:spPr>
          <a:xfrm>
            <a:off x="822934" y="5283307"/>
            <a:ext cx="2649015" cy="6433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AE3473-3A91-972B-4E68-70B65C314C27}"/>
              </a:ext>
            </a:extLst>
          </p:cNvPr>
          <p:cNvSpPr/>
          <p:nvPr/>
        </p:nvSpPr>
        <p:spPr>
          <a:xfrm>
            <a:off x="3590943" y="5283307"/>
            <a:ext cx="2649015" cy="64337"/>
          </a:xfrm>
          <a:prstGeom prst="rect">
            <a:avLst/>
          </a:prstGeom>
          <a:solidFill>
            <a:srgbClr val="F8725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0E710-20EF-BE1B-8893-2FB64FB3EC02}"/>
              </a:ext>
            </a:extLst>
          </p:cNvPr>
          <p:cNvSpPr/>
          <p:nvPr/>
        </p:nvSpPr>
        <p:spPr>
          <a:xfrm>
            <a:off x="6358952" y="5285225"/>
            <a:ext cx="2649015" cy="64337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172D25-A290-7EAE-2322-08CFE3F75C52}"/>
              </a:ext>
            </a:extLst>
          </p:cNvPr>
          <p:cNvSpPr/>
          <p:nvPr/>
        </p:nvSpPr>
        <p:spPr>
          <a:xfrm>
            <a:off x="9146720" y="5283888"/>
            <a:ext cx="2649015" cy="64337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Diagonal Corners Rounded 13">
            <a:extLst>
              <a:ext uri="{FF2B5EF4-FFF2-40B4-BE49-F238E27FC236}">
                <a16:creationId xmlns:a16="http://schemas.microsoft.com/office/drawing/2014/main" id="{09F3712E-50A8-FF0D-90A2-25B3BA155440}"/>
              </a:ext>
            </a:extLst>
          </p:cNvPr>
          <p:cNvSpPr/>
          <p:nvPr/>
        </p:nvSpPr>
        <p:spPr>
          <a:xfrm>
            <a:off x="803177" y="4672354"/>
            <a:ext cx="2668772" cy="376132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79B054-B1F9-C6F3-9B87-0436BAA200C8}"/>
              </a:ext>
            </a:extLst>
          </p:cNvPr>
          <p:cNvSpPr/>
          <p:nvPr/>
        </p:nvSpPr>
        <p:spPr>
          <a:xfrm>
            <a:off x="0" y="-1944851"/>
            <a:ext cx="12192000" cy="14835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D7F239-8D28-2FF9-4D8B-1238CB917CDD}"/>
              </a:ext>
            </a:extLst>
          </p:cNvPr>
          <p:cNvSpPr/>
          <p:nvPr/>
        </p:nvSpPr>
        <p:spPr>
          <a:xfrm>
            <a:off x="12595861" y="805295"/>
            <a:ext cx="12191999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8DB327-B729-A81C-B8CF-AC9241CA2F78}"/>
              </a:ext>
            </a:extLst>
          </p:cNvPr>
          <p:cNvSpPr/>
          <p:nvPr/>
        </p:nvSpPr>
        <p:spPr>
          <a:xfrm>
            <a:off x="-65309" y="7334793"/>
            <a:ext cx="12192000" cy="18627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66CD0A-9A63-9130-8C07-D67B6B38EC03}"/>
              </a:ext>
            </a:extLst>
          </p:cNvPr>
          <p:cNvSpPr/>
          <p:nvPr/>
        </p:nvSpPr>
        <p:spPr>
          <a:xfrm>
            <a:off x="-12527384" y="6042511"/>
            <a:ext cx="12191999" cy="228600"/>
          </a:xfrm>
          <a:prstGeom prst="rect">
            <a:avLst/>
          </a:prstGeom>
          <a:solidFill>
            <a:srgbClr val="A9D18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1BE560A-6944-D143-CAB3-809ECAFEC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50623" y="272534"/>
            <a:ext cx="415238" cy="40640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E36FE7-04B5-4658-5EB0-791BE51F9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609" y="2294369"/>
            <a:ext cx="2049089" cy="204908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09A1639-3B89-B5E7-CCAA-90B3A4571B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0777" y="2197298"/>
            <a:ext cx="2197719" cy="219771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A79AA38-1556-DDAC-29A9-FBC935E2B2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7320" y="2129052"/>
            <a:ext cx="2282633" cy="228263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20B2985-DCB4-0053-F95F-B429EE8285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60262" y="2358768"/>
            <a:ext cx="2292037" cy="21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6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5AFF8-FE66-80B1-DD09-1215C019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B7AF-1759-4B37-8443-D913712EF154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3F0D-ADA9-404F-5B17-7D97EFB042A2}"/>
              </a:ext>
            </a:extLst>
          </p:cNvPr>
          <p:cNvSpPr txBox="1"/>
          <p:nvPr/>
        </p:nvSpPr>
        <p:spPr>
          <a:xfrm>
            <a:off x="3045279" y="272534"/>
            <a:ext cx="6101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1.1 LÝ DO CHỌN ĐỀ TÀI</a:t>
            </a:r>
            <a:endParaRPr lang="en-US" sz="2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D8F4-78CE-AB5B-A186-582188F0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327" y="264408"/>
            <a:ext cx="480889" cy="480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017D13-B48E-0790-350C-1A5F88AC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85" y="285778"/>
            <a:ext cx="447675" cy="438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9D6680-34C7-4FCF-ECB9-95FCE57A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-1017308" y="48889"/>
            <a:ext cx="13869617" cy="114664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886E61-0C34-CBF8-5BF2-98067493D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4" y="1628273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: Diagonal Corners Rounded 13">
            <a:extLst>
              <a:ext uri="{FF2B5EF4-FFF2-40B4-BE49-F238E27FC236}">
                <a16:creationId xmlns:a16="http://schemas.microsoft.com/office/drawing/2014/main" id="{D0E3268A-8FF2-5AF7-D63C-88572F5E1341}"/>
              </a:ext>
            </a:extLst>
          </p:cNvPr>
          <p:cNvSpPr/>
          <p:nvPr/>
        </p:nvSpPr>
        <p:spPr>
          <a:xfrm>
            <a:off x="803177" y="3027567"/>
            <a:ext cx="2668772" cy="2020919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080B46B-8E08-81E4-7EC1-E56BF0560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44" y="1615296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Rectangle: Diagonal Corners Rounded 13">
            <a:extLst>
              <a:ext uri="{FF2B5EF4-FFF2-40B4-BE49-F238E27FC236}">
                <a16:creationId xmlns:a16="http://schemas.microsoft.com/office/drawing/2014/main" id="{913800F0-34BC-DBE3-F9E6-BF40773E6F56}"/>
              </a:ext>
            </a:extLst>
          </p:cNvPr>
          <p:cNvSpPr/>
          <p:nvPr/>
        </p:nvSpPr>
        <p:spPr>
          <a:xfrm>
            <a:off x="3571187" y="3027567"/>
            <a:ext cx="2668772" cy="2007942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F87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A3579E-5E37-86E9-ABE8-6B74D9D0E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11" y="1602319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Rectangle: Diagonal Corners Rounded 13">
            <a:extLst>
              <a:ext uri="{FF2B5EF4-FFF2-40B4-BE49-F238E27FC236}">
                <a16:creationId xmlns:a16="http://schemas.microsoft.com/office/drawing/2014/main" id="{43DA3E00-A08C-D2F3-B508-743E452CF497}"/>
              </a:ext>
            </a:extLst>
          </p:cNvPr>
          <p:cNvSpPr/>
          <p:nvPr/>
        </p:nvSpPr>
        <p:spPr>
          <a:xfrm>
            <a:off x="6358954" y="3037492"/>
            <a:ext cx="2668772" cy="1985040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2B60239-F7E5-008D-166A-16402CF3E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21" y="1589342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Rectangle: Diagonal Corners Rounded 13">
            <a:extLst>
              <a:ext uri="{FF2B5EF4-FFF2-40B4-BE49-F238E27FC236}">
                <a16:creationId xmlns:a16="http://schemas.microsoft.com/office/drawing/2014/main" id="{D777F14C-A71B-C522-712A-FE8B8AB5655C}"/>
              </a:ext>
            </a:extLst>
          </p:cNvPr>
          <p:cNvSpPr/>
          <p:nvPr/>
        </p:nvSpPr>
        <p:spPr>
          <a:xfrm>
            <a:off x="9146721" y="3037492"/>
            <a:ext cx="2668772" cy="1972063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A297AB-3464-791B-90E8-ABCC90D3F5B9}"/>
              </a:ext>
            </a:extLst>
          </p:cNvPr>
          <p:cNvSpPr/>
          <p:nvPr/>
        </p:nvSpPr>
        <p:spPr>
          <a:xfrm>
            <a:off x="822934" y="5283307"/>
            <a:ext cx="2649015" cy="6433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AE3473-3A91-972B-4E68-70B65C314C27}"/>
              </a:ext>
            </a:extLst>
          </p:cNvPr>
          <p:cNvSpPr/>
          <p:nvPr/>
        </p:nvSpPr>
        <p:spPr>
          <a:xfrm>
            <a:off x="3590943" y="5283307"/>
            <a:ext cx="2649015" cy="64337"/>
          </a:xfrm>
          <a:prstGeom prst="rect">
            <a:avLst/>
          </a:prstGeom>
          <a:solidFill>
            <a:srgbClr val="F8725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0E710-20EF-BE1B-8893-2FB64FB3EC02}"/>
              </a:ext>
            </a:extLst>
          </p:cNvPr>
          <p:cNvSpPr/>
          <p:nvPr/>
        </p:nvSpPr>
        <p:spPr>
          <a:xfrm>
            <a:off x="6358952" y="5285225"/>
            <a:ext cx="2649015" cy="64337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172D25-A290-7EAE-2322-08CFE3F75C52}"/>
              </a:ext>
            </a:extLst>
          </p:cNvPr>
          <p:cNvSpPr/>
          <p:nvPr/>
        </p:nvSpPr>
        <p:spPr>
          <a:xfrm>
            <a:off x="9146720" y="5283888"/>
            <a:ext cx="2649015" cy="64337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66761D11-4D5D-4C99-23FB-CD99D2020F2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t="19048" r="9557" b="27075"/>
          <a:stretch/>
        </p:blipFill>
        <p:spPr>
          <a:xfrm>
            <a:off x="9603300" y="5343951"/>
            <a:ext cx="1965171" cy="876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5A9EB2-B360-F318-05CD-5F0B1B77F0C9}"/>
              </a:ext>
            </a:extLst>
          </p:cNvPr>
          <p:cNvSpPr txBox="1"/>
          <p:nvPr/>
        </p:nvSpPr>
        <p:spPr>
          <a:xfrm>
            <a:off x="763663" y="3219463"/>
            <a:ext cx="26687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Mong muốn đáp ứng được nhu cầu quản lý khách sạn tiện lợi hơn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FC0B9-2659-F573-B8B8-A1ED745DCC0B}"/>
              </a:ext>
            </a:extLst>
          </p:cNvPr>
          <p:cNvSpPr txBox="1"/>
          <p:nvPr/>
        </p:nvSpPr>
        <p:spPr>
          <a:xfrm>
            <a:off x="3590416" y="3103006"/>
            <a:ext cx="25845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Giúp tối ưu hoá chi phí, nâng cao hiệu quả kinh doanh. Dễ dàng quản lý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7E1AE5-FF8C-DCE8-8BD2-055D4904AF07}"/>
              </a:ext>
            </a:extLst>
          </p:cNvPr>
          <p:cNvSpPr txBox="1"/>
          <p:nvPr/>
        </p:nvSpPr>
        <p:spPr>
          <a:xfrm>
            <a:off x="6378711" y="3074157"/>
            <a:ext cx="26490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Quảng bá được hình ảnh, nâng tầm thương hiệu và uy tín cho khách sạn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A6C43-C6E5-F8F9-D171-58AACF2B3960}"/>
              </a:ext>
            </a:extLst>
          </p:cNvPr>
          <p:cNvSpPr txBox="1"/>
          <p:nvPr/>
        </p:nvSpPr>
        <p:spPr>
          <a:xfrm>
            <a:off x="9105237" y="3225590"/>
            <a:ext cx="27319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Giúp tối ưu hoá thời gian cho con người trong việc quản lý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076E73-CA8F-089E-E813-DF0BA15BF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998" y="1631293"/>
            <a:ext cx="1383297" cy="13832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A70CB9-4AD4-F710-011D-E97378E73A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9434" y="1628273"/>
            <a:ext cx="1346682" cy="13466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7E15E6-56C5-8054-7937-25E67C3365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7793" y="1628273"/>
            <a:ext cx="1345355" cy="13453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7194C3-DE8D-B8A2-99D8-8604D4BA11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8015" y="1770615"/>
            <a:ext cx="1315740" cy="12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9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5AFF8-FE66-80B1-DD09-1215C019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B7AF-1759-4B37-8443-D913712EF154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3F0D-ADA9-404F-5B17-7D97EFB042A2}"/>
              </a:ext>
            </a:extLst>
          </p:cNvPr>
          <p:cNvSpPr txBox="1"/>
          <p:nvPr/>
        </p:nvSpPr>
        <p:spPr>
          <a:xfrm>
            <a:off x="3045279" y="272534"/>
            <a:ext cx="6101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1.2 MỤC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TIÊU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9F482-98EB-8C2B-6FB0-359B33AD33D5}"/>
              </a:ext>
            </a:extLst>
          </p:cNvPr>
          <p:cNvSpPr txBox="1"/>
          <p:nvPr/>
        </p:nvSpPr>
        <p:spPr>
          <a:xfrm>
            <a:off x="350291" y="1906385"/>
            <a:ext cx="7052817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kern="0" dirty="0">
                <a:latin typeface="+mj-lt"/>
                <a:ea typeface="MS Mincho" panose="02020609040205080304" pitchFamily="49" charset="-128"/>
              </a:rPr>
              <a:t>X</a:t>
            </a:r>
            <a:r>
              <a:rPr lang="vi-VN" sz="2400" kern="0" dirty="0">
                <a:effectLst/>
                <a:latin typeface="+mj-lt"/>
                <a:ea typeface="MS Mincho" panose="02020609040205080304" pitchFamily="49" charset="-128"/>
              </a:rPr>
              <a:t>ây dựng một ứng dụng web quản lý khách sạn hiện đại, hiệu quả và dễ sử dụng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Đồng thời tích hợp công nghệ trí tuệ nhân tạo (AI) để nâng cao trải nghiệm người dùng và hỗ trợ công tác vận hành, quản lý khách sạn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AAAC4-C8B4-3096-E492-D8BC7E8E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344" y="1343803"/>
            <a:ext cx="3877769" cy="3877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335CA2-E64A-5AF4-2A3C-6A7476293789}"/>
              </a:ext>
            </a:extLst>
          </p:cNvPr>
          <p:cNvSpPr txBox="1"/>
          <p:nvPr/>
        </p:nvSpPr>
        <p:spPr>
          <a:xfrm rot="16200000">
            <a:off x="-1657866" y="775168"/>
            <a:ext cx="294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 </a:t>
            </a:r>
            <a:r>
              <a:rPr lang="en-US" sz="1800" b="1" i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NGHỆ VÀ 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1CFE1-332D-DA62-BEBD-829E4404CA0C}"/>
              </a:ext>
            </a:extLst>
          </p:cNvPr>
          <p:cNvSpPr txBox="1"/>
          <p:nvPr/>
        </p:nvSpPr>
        <p:spPr>
          <a:xfrm>
            <a:off x="5096636" y="-698032"/>
            <a:ext cx="1998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 NGỮ 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CD029-0C8C-1919-8F14-FAF9D271BD35}"/>
              </a:ext>
            </a:extLst>
          </p:cNvPr>
          <p:cNvSpPr txBox="1"/>
          <p:nvPr/>
        </p:nvSpPr>
        <p:spPr>
          <a:xfrm rot="5400000">
            <a:off x="11387910" y="843800"/>
            <a:ext cx="1977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 SỬ DỤNG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95E004-99B5-B503-3834-A4391A9C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8016" y="2770340"/>
            <a:ext cx="1803330" cy="1803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A9EBCC-07CA-285A-BC17-46683FBB8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99381" y="5213351"/>
            <a:ext cx="1736711" cy="17367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9B9DF6-3994-374F-8293-58B8F4CCB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7611" y="-367521"/>
            <a:ext cx="1803330" cy="18033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333032-7EA7-CFCF-338D-4952164B8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964206" y="434950"/>
            <a:ext cx="1695709" cy="16957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32F285-787D-CB86-D30E-D1EDA4146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797386" y="-2156611"/>
            <a:ext cx="1951880" cy="1951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E867DF-C87C-A065-2752-A75409FC19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48881" y="1774048"/>
            <a:ext cx="2051770" cy="1992584"/>
          </a:xfrm>
          <a:prstGeom prst="rect">
            <a:avLst/>
          </a:prstGeom>
        </p:spPr>
      </p:pic>
      <p:pic>
        <p:nvPicPr>
          <p:cNvPr id="19" name="Picture 2" descr="Giải mã mô hình MVC và cách sử dụng và ứng dụng trong lập trình -  Fptshop.com.vn">
            <a:extLst>
              <a:ext uri="{FF2B5EF4-FFF2-40B4-BE49-F238E27FC236}">
                <a16:creationId xmlns:a16="http://schemas.microsoft.com/office/drawing/2014/main" id="{CD929718-AA46-B8EE-AD6B-7AEE292F9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8" r="15210"/>
          <a:stretch/>
        </p:blipFill>
        <p:spPr bwMode="auto">
          <a:xfrm>
            <a:off x="13070028" y="4388954"/>
            <a:ext cx="2027057" cy="20139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963A27-504D-9C5F-A351-87C584E6C4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1727" y="-189381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Diagonal Corners Rounded 13">
            <a:extLst>
              <a:ext uri="{FF2B5EF4-FFF2-40B4-BE49-F238E27FC236}">
                <a16:creationId xmlns:a16="http://schemas.microsoft.com/office/drawing/2014/main" id="{C9C76CEA-9138-1D05-DC81-B65D003CF9A4}"/>
              </a:ext>
            </a:extLst>
          </p:cNvPr>
          <p:cNvSpPr/>
          <p:nvPr/>
        </p:nvSpPr>
        <p:spPr>
          <a:xfrm>
            <a:off x="-10181484" y="1209913"/>
            <a:ext cx="2668772" cy="2020919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86ED88-CABE-2611-7274-E58C94D97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2" y="7558581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: Diagonal Corners Rounded 13">
            <a:extLst>
              <a:ext uri="{FF2B5EF4-FFF2-40B4-BE49-F238E27FC236}">
                <a16:creationId xmlns:a16="http://schemas.microsoft.com/office/drawing/2014/main" id="{D65CA66A-4CC9-80AE-B11B-7DC2C51B16B9}"/>
              </a:ext>
            </a:extLst>
          </p:cNvPr>
          <p:cNvSpPr/>
          <p:nvPr/>
        </p:nvSpPr>
        <p:spPr>
          <a:xfrm>
            <a:off x="779680" y="8918240"/>
            <a:ext cx="2668772" cy="2007942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F87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9A0E6E-5954-83C4-BA49-4DEBDEADD9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07" y="-3997392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: Diagonal Corners Rounded 13">
            <a:extLst>
              <a:ext uri="{FF2B5EF4-FFF2-40B4-BE49-F238E27FC236}">
                <a16:creationId xmlns:a16="http://schemas.microsoft.com/office/drawing/2014/main" id="{522AE24B-1E39-13B2-20E9-50BD40394FCC}"/>
              </a:ext>
            </a:extLst>
          </p:cNvPr>
          <p:cNvSpPr/>
          <p:nvPr/>
        </p:nvSpPr>
        <p:spPr>
          <a:xfrm>
            <a:off x="6477950" y="-2562219"/>
            <a:ext cx="2668772" cy="1985040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581DA5-6E9B-B761-0D0C-CD33C70CE4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852" y="1435378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: Diagonal Corners Rounded 13">
            <a:extLst>
              <a:ext uri="{FF2B5EF4-FFF2-40B4-BE49-F238E27FC236}">
                <a16:creationId xmlns:a16="http://schemas.microsoft.com/office/drawing/2014/main" id="{6F7FA979-72CB-D646-9F88-ED10C84D728A}"/>
              </a:ext>
            </a:extLst>
          </p:cNvPr>
          <p:cNvSpPr/>
          <p:nvPr/>
        </p:nvSpPr>
        <p:spPr>
          <a:xfrm>
            <a:off x="15889835" y="2900652"/>
            <a:ext cx="2668772" cy="1972063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310BA8-D448-98BE-001B-DEB336A1BE69}"/>
              </a:ext>
            </a:extLst>
          </p:cNvPr>
          <p:cNvSpPr/>
          <p:nvPr/>
        </p:nvSpPr>
        <p:spPr>
          <a:xfrm>
            <a:off x="-10161727" y="3465653"/>
            <a:ext cx="2649015" cy="6433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25011C-2096-8220-42AF-064147CC17FF}"/>
              </a:ext>
            </a:extLst>
          </p:cNvPr>
          <p:cNvSpPr/>
          <p:nvPr/>
        </p:nvSpPr>
        <p:spPr>
          <a:xfrm>
            <a:off x="830831" y="11226592"/>
            <a:ext cx="2649015" cy="64337"/>
          </a:xfrm>
          <a:prstGeom prst="rect">
            <a:avLst/>
          </a:prstGeom>
          <a:solidFill>
            <a:srgbClr val="F8725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97E7C7-15E6-B9F4-827D-FF81DA7178A0}"/>
              </a:ext>
            </a:extLst>
          </p:cNvPr>
          <p:cNvSpPr/>
          <p:nvPr/>
        </p:nvSpPr>
        <p:spPr>
          <a:xfrm>
            <a:off x="6477948" y="-314486"/>
            <a:ext cx="2649015" cy="64337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381929-8264-2E7F-D406-FE1CE8A28619}"/>
              </a:ext>
            </a:extLst>
          </p:cNvPr>
          <p:cNvSpPr/>
          <p:nvPr/>
        </p:nvSpPr>
        <p:spPr>
          <a:xfrm>
            <a:off x="15888851" y="5129924"/>
            <a:ext cx="2649015" cy="64337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84222B-1630-292D-B144-BC0E686A6F7F}"/>
              </a:ext>
            </a:extLst>
          </p:cNvPr>
          <p:cNvSpPr txBox="1"/>
          <p:nvPr/>
        </p:nvSpPr>
        <p:spPr>
          <a:xfrm>
            <a:off x="-10220998" y="1401809"/>
            <a:ext cx="26687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 muốn đáp ứng được nhu cầu mua sắm trực tuyến trong lĩnh vực giày dép nam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ED13E5-6E73-CCA2-D9C6-4BD4D19670FA}"/>
              </a:ext>
            </a:extLst>
          </p:cNvPr>
          <p:cNvSpPr txBox="1"/>
          <p:nvPr/>
        </p:nvSpPr>
        <p:spPr>
          <a:xfrm>
            <a:off x="821798" y="9165703"/>
            <a:ext cx="25845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 tối ưu hoá chi phí, nâng cao hiệu quả kinh doanh. Dễ dàng quản lý cửa hàng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741A64-49C4-90ED-E58A-08EC9E9453CF}"/>
              </a:ext>
            </a:extLst>
          </p:cNvPr>
          <p:cNvSpPr txBox="1"/>
          <p:nvPr/>
        </p:nvSpPr>
        <p:spPr>
          <a:xfrm>
            <a:off x="6497706" y="-2391796"/>
            <a:ext cx="26490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Quảng bá được hình ảnh, nâng tầm thương hiệu và uy tín cho cửa hàng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AB6140-0D8D-D35C-EB40-D7116EDA2FAD}"/>
              </a:ext>
            </a:extLst>
          </p:cNvPr>
          <p:cNvSpPr txBox="1"/>
          <p:nvPr/>
        </p:nvSpPr>
        <p:spPr>
          <a:xfrm>
            <a:off x="15847368" y="3071626"/>
            <a:ext cx="2731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Giúp tối ưu hoá thời gian cho khách hàng trong cuộc sống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DB6947D-660C-8E41-490B-C9B2F06F83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9468663" y="-186361"/>
            <a:ext cx="1383297" cy="13832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783569D-10AE-A57F-847C-A6CF7D2B4C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9322" y="7571558"/>
            <a:ext cx="1346682" cy="13466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A729C31-ABEF-2238-207C-BC621E9DE6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6789" y="-3971438"/>
            <a:ext cx="1345355" cy="13453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19C52C-F601-F094-733D-A781B9D602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70146" y="1616651"/>
            <a:ext cx="1315740" cy="12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5AFF8-FE66-80B1-DD09-1215C019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B7AF-1759-4B37-8443-D913712EF154}" type="datetime8">
              <a:rPr lang="en-US" smtClean="0"/>
              <a:t>5/24/2025 1:31 PM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3F0D-ADA9-404F-5B17-7D97EFB042A2}"/>
              </a:ext>
            </a:extLst>
          </p:cNvPr>
          <p:cNvSpPr txBox="1"/>
          <p:nvPr/>
        </p:nvSpPr>
        <p:spPr>
          <a:xfrm>
            <a:off x="1392011" y="272564"/>
            <a:ext cx="9407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1.3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CÔNG NGHỆ VÀ NGÔN NGỮ ĐÃ SỬ DỤNG</a:t>
            </a:r>
            <a:endParaRPr lang="en-US" sz="2800" b="1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E8DAA-52E4-3E33-D823-FF4BDD5B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44" y="3375189"/>
            <a:ext cx="1803330" cy="1803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24FC1D-AD60-72FE-6297-1CA49B7C9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578" y="3377438"/>
            <a:ext cx="1736711" cy="17367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33E01D-82EE-203A-226C-1C2B86A60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158" y="1339280"/>
            <a:ext cx="1803330" cy="18033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896FD0-D647-CCDA-F9AA-7986DDF06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449" y="3429000"/>
            <a:ext cx="1695709" cy="1695709"/>
          </a:xfrm>
          <a:prstGeom prst="rect">
            <a:avLst/>
          </a:prstGeom>
        </p:spPr>
      </p:pic>
      <p:pic>
        <p:nvPicPr>
          <p:cNvPr id="1026" name="Picture 2" descr="Giải mã mô hình MVC và cách sử dụng và ứng dụng trong lập trình -  Fptshop.com.vn">
            <a:extLst>
              <a:ext uri="{FF2B5EF4-FFF2-40B4-BE49-F238E27FC236}">
                <a16:creationId xmlns:a16="http://schemas.microsoft.com/office/drawing/2014/main" id="{8A97D746-BA69-6264-0465-7966DBE3E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8" r="15210"/>
          <a:stretch/>
        </p:blipFill>
        <p:spPr bwMode="auto">
          <a:xfrm>
            <a:off x="9483546" y="3429000"/>
            <a:ext cx="2027057" cy="20139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pring Boot">
            <a:extLst>
              <a:ext uri="{FF2B5EF4-FFF2-40B4-BE49-F238E27FC236}">
                <a16:creationId xmlns:a16="http://schemas.microsoft.com/office/drawing/2014/main" id="{24EE122E-A3A8-410B-8B74-279A8ABDD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917" y="1307495"/>
            <a:ext cx="1905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ìm hiểu Thymeleaf và sử dụng Thymeleaf với Spring">
            <a:extLst>
              <a:ext uri="{FF2B5EF4-FFF2-40B4-BE49-F238E27FC236}">
                <a16:creationId xmlns:a16="http://schemas.microsoft.com/office/drawing/2014/main" id="{6035DD68-42B5-478E-8534-E217742E7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25" y="1504310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07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D9CA9-F83F-7806-F8AF-0C6F5C4CB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18198C5-7920-3696-37AB-286971240447}"/>
              </a:ext>
            </a:extLst>
          </p:cNvPr>
          <p:cNvSpPr/>
          <p:nvPr/>
        </p:nvSpPr>
        <p:spPr>
          <a:xfrm>
            <a:off x="-1" y="5001977"/>
            <a:ext cx="12192000" cy="18627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82945-A4CF-6199-E60B-29ED457D3F40}"/>
              </a:ext>
            </a:extLst>
          </p:cNvPr>
          <p:cNvSpPr/>
          <p:nvPr/>
        </p:nvSpPr>
        <p:spPr>
          <a:xfrm>
            <a:off x="-2" y="0"/>
            <a:ext cx="12192000" cy="14835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B66A5C-FCDE-CC84-DF97-E20836F1A90E}"/>
              </a:ext>
            </a:extLst>
          </p:cNvPr>
          <p:cNvSpPr/>
          <p:nvPr/>
        </p:nvSpPr>
        <p:spPr>
          <a:xfrm>
            <a:off x="0" y="1483525"/>
            <a:ext cx="12191999" cy="351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3FD813-A18E-38F1-D89A-B1B49E5E620B}"/>
              </a:ext>
            </a:extLst>
          </p:cNvPr>
          <p:cNvSpPr/>
          <p:nvPr/>
        </p:nvSpPr>
        <p:spPr>
          <a:xfrm>
            <a:off x="0" y="5227984"/>
            <a:ext cx="12191999" cy="228600"/>
          </a:xfrm>
          <a:prstGeom prst="rect">
            <a:avLst/>
          </a:prstGeom>
          <a:solidFill>
            <a:srgbClr val="A9D18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841621-505A-2561-BE00-6B2074166A48}"/>
              </a:ext>
            </a:extLst>
          </p:cNvPr>
          <p:cNvSpPr/>
          <p:nvPr/>
        </p:nvSpPr>
        <p:spPr>
          <a:xfrm>
            <a:off x="1" y="1056361"/>
            <a:ext cx="12191999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461E84-4D59-9569-88C3-1781F66716B7}"/>
              </a:ext>
            </a:extLst>
          </p:cNvPr>
          <p:cNvSpPr txBox="1"/>
          <p:nvPr/>
        </p:nvSpPr>
        <p:spPr>
          <a:xfrm>
            <a:off x="641496" y="1790537"/>
            <a:ext cx="10909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PHÂN TÍCH THIẾT KẾ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95EBF2-1C78-954D-60F5-89379945009E}"/>
              </a:ext>
            </a:extLst>
          </p:cNvPr>
          <p:cNvSpPr txBox="1"/>
          <p:nvPr/>
        </p:nvSpPr>
        <p:spPr>
          <a:xfrm rot="20136890">
            <a:off x="-4313970" y="-179185"/>
            <a:ext cx="68342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b="1" i="1" kern="1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Xác định Actor của hệ thống</a:t>
            </a:r>
            <a:endParaRPr lang="vi-VN" sz="2400" b="1" i="1" kern="10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98DD9-0149-98C7-29F0-49C5DC65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6160" y="3071520"/>
            <a:ext cx="3209762" cy="31533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D2B44-61D0-2591-7897-7D193BF16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396" y="2025518"/>
            <a:ext cx="3398898" cy="3298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D729FB-96AB-6E84-3EEC-F165FE83CF95}"/>
              </a:ext>
            </a:extLst>
          </p:cNvPr>
          <p:cNvSpPr txBox="1"/>
          <p:nvPr/>
        </p:nvSpPr>
        <p:spPr>
          <a:xfrm>
            <a:off x="-3265504" y="6201087"/>
            <a:ext cx="1952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2">
                    <a:lumMod val="50000"/>
                  </a:schemeClr>
                </a:solidFill>
                <a:latin typeface="Monoagneto"/>
              </a:rPr>
              <a:t>Quản trị viên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3B0A2-090F-E9CC-564B-A51E4BD1149A}"/>
              </a:ext>
            </a:extLst>
          </p:cNvPr>
          <p:cNvSpPr txBox="1"/>
          <p:nvPr/>
        </p:nvSpPr>
        <p:spPr>
          <a:xfrm>
            <a:off x="14115942" y="5300234"/>
            <a:ext cx="1952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2">
                    <a:lumMod val="50000"/>
                  </a:schemeClr>
                </a:solidFill>
                <a:latin typeface="Monoagneto"/>
              </a:rPr>
              <a:t>Khách hàng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95977-4FA1-D90C-E956-0BC0E39A4267}"/>
              </a:ext>
            </a:extLst>
          </p:cNvPr>
          <p:cNvSpPr txBox="1"/>
          <p:nvPr/>
        </p:nvSpPr>
        <p:spPr>
          <a:xfrm>
            <a:off x="-9686263" y="1678903"/>
            <a:ext cx="10522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2">
                    <a:lumMod val="50000"/>
                  </a:schemeClr>
                </a:solidFill>
                <a:latin typeface="Monoagneto"/>
              </a:rPr>
              <a:t>Các tác nhân chính của hệ thống website “Website Bán Giày Cho Công Ty Smartmen Sử Dụng Php Lavarel” gồm có: Quản trị viên, Khách hàng.</a:t>
            </a:r>
          </a:p>
        </p:txBody>
      </p:sp>
    </p:spTree>
    <p:extLst>
      <p:ext uri="{BB962C8B-B14F-4D97-AF65-F5344CB8AC3E}">
        <p14:creationId xmlns:p14="http://schemas.microsoft.com/office/powerpoint/2010/main" val="2938292803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10FF5-CF99-64BF-3498-8CA5E5D2B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19ACA-0500-E815-D5BB-1EB7A87126BB}"/>
              </a:ext>
            </a:extLst>
          </p:cNvPr>
          <p:cNvSpPr txBox="1"/>
          <p:nvPr/>
        </p:nvSpPr>
        <p:spPr>
          <a:xfrm>
            <a:off x="840952" y="1041001"/>
            <a:ext cx="68342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 </a:t>
            </a:r>
            <a:r>
              <a:rPr lang="en-US" sz="2400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Actor </a:t>
            </a:r>
            <a:r>
              <a:rPr lang="en-US" sz="2400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endParaRPr lang="vi-VN" sz="2400" b="1" kern="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A4EEFBE-C563-AF89-0AD7-A8546A60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E80E30-BBF1-4CEF-BF48-D2044DB5BC6F}" type="datetime8">
              <a:rPr lang="en-US" smtClean="0"/>
              <a:pPr/>
              <a:t>5/24/2025 1:31 PM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20ECC-56BD-8C55-C74A-856F956A7C26}"/>
              </a:ext>
            </a:extLst>
          </p:cNvPr>
          <p:cNvSpPr txBox="1"/>
          <p:nvPr/>
        </p:nvSpPr>
        <p:spPr>
          <a:xfrm>
            <a:off x="2853812" y="194616"/>
            <a:ext cx="6026002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PHÂN TÍCH THIẾT KẾ</a:t>
            </a:r>
          </a:p>
          <a:p>
            <a:pPr algn="ctr"/>
            <a:endParaRPr lang="en-US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C7CFE-BA0B-8B7A-380C-8297788E4AA3}"/>
              </a:ext>
            </a:extLst>
          </p:cNvPr>
          <p:cNvSpPr txBox="1"/>
          <p:nvPr/>
        </p:nvSpPr>
        <p:spPr>
          <a:xfrm>
            <a:off x="840952" y="1625602"/>
            <a:ext cx="10522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sạn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Springboot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B8F47B-4750-69C9-CBB0-B0FCFC9B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07" y="2663673"/>
            <a:ext cx="3209762" cy="31533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545CEA-72DC-A4D5-B25F-995303200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705" y="2518523"/>
            <a:ext cx="3398898" cy="3298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4EF973-A63F-506A-9628-731966BCD707}"/>
              </a:ext>
            </a:extLst>
          </p:cNvPr>
          <p:cNvSpPr txBox="1"/>
          <p:nvPr/>
        </p:nvSpPr>
        <p:spPr>
          <a:xfrm>
            <a:off x="2674942" y="5793240"/>
            <a:ext cx="1952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BE14B2-E2D0-CC28-B04B-57A89C6E32AE}"/>
              </a:ext>
            </a:extLst>
          </p:cNvPr>
          <p:cNvSpPr txBox="1"/>
          <p:nvPr/>
        </p:nvSpPr>
        <p:spPr>
          <a:xfrm>
            <a:off x="7675251" y="5793239"/>
            <a:ext cx="1952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62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707</Words>
  <Application>Microsoft Office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Calibri</vt:lpstr>
      <vt:lpstr>Calibri Light</vt:lpstr>
      <vt:lpstr>Monoagneto</vt:lpstr>
      <vt:lpstr>Montserrat</vt:lpstr>
      <vt:lpstr>Tahoma</vt:lpstr>
      <vt:lpstr>Times New Roman</vt:lpstr>
      <vt:lpstr>Wingdings</vt:lpstr>
      <vt:lpstr>Office Theme</vt:lpstr>
      <vt:lpstr>1_Office Theme</vt:lpstr>
      <vt:lpstr>2_Office Theme</vt:lpstr>
      <vt:lpstr>4_Office Theme</vt:lpstr>
      <vt:lpstr>3_Office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Koiboi Kiên</dc:creator>
  <cp:lastModifiedBy>SƠN VŨ VĂN</cp:lastModifiedBy>
  <cp:revision>58</cp:revision>
  <dcterms:created xsi:type="dcterms:W3CDTF">2024-02-10T15:38:02Z</dcterms:created>
  <dcterms:modified xsi:type="dcterms:W3CDTF">2025-05-24T07:15:18Z</dcterms:modified>
</cp:coreProperties>
</file>