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5" r:id="rId6"/>
    <p:sldId id="269" r:id="rId7"/>
    <p:sldId id="280" r:id="rId8"/>
    <p:sldId id="270" r:id="rId9"/>
    <p:sldId id="271" r:id="rId10"/>
    <p:sldId id="266" r:id="rId11"/>
    <p:sldId id="273" r:id="rId12"/>
    <p:sldId id="274" r:id="rId13"/>
    <p:sldId id="289" r:id="rId14"/>
    <p:sldId id="275" r:id="rId15"/>
    <p:sldId id="277" r:id="rId16"/>
    <p:sldId id="285" r:id="rId17"/>
    <p:sldId id="286" r:id="rId18"/>
    <p:sldId id="287" r:id="rId19"/>
    <p:sldId id="281" r:id="rId20"/>
    <p:sldId id="282" r:id="rId21"/>
    <p:sldId id="290" r:id="rId22"/>
    <p:sldId id="291"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77"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488BF7-804C-9BAB-C694-1A6392BF01C4}"/>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20C0971D-050A-CD34-DF45-5F181E4E4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FABA0966-29A0-543C-FE0A-0572AF1598EE}"/>
              </a:ext>
            </a:extLst>
          </p:cNvPr>
          <p:cNvSpPr>
            <a:spLocks noGrp="1"/>
          </p:cNvSpPr>
          <p:nvPr>
            <p:ph type="dt" sz="half" idx="10"/>
          </p:nvPr>
        </p:nvSpPr>
        <p:spPr/>
        <p:txBody>
          <a:bodyPr/>
          <a:lstStyle/>
          <a:p>
            <a:fld id="{9C53CB9B-F7D4-4D70-A260-44E9E77FB39C}" type="datetimeFigureOut">
              <a:rPr lang="en-US" smtClean="0"/>
              <a:t>11/23/2023</a:t>
            </a:fld>
            <a:endParaRPr lang="en-US"/>
          </a:p>
        </p:txBody>
      </p:sp>
      <p:sp>
        <p:nvSpPr>
          <p:cNvPr id="5" name="Chỗ dành sẵn cho Chân trang 4">
            <a:extLst>
              <a:ext uri="{FF2B5EF4-FFF2-40B4-BE49-F238E27FC236}">
                <a16:creationId xmlns:a16="http://schemas.microsoft.com/office/drawing/2014/main" id="{D50ED1C2-9ACC-E1FE-A9F0-0D82E1072CD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221D43F-A8CD-1A80-948E-DA26D58D6E79}"/>
              </a:ext>
            </a:extLst>
          </p:cNvPr>
          <p:cNvSpPr>
            <a:spLocks noGrp="1"/>
          </p:cNvSpPr>
          <p:nvPr>
            <p:ph type="sldNum" sz="quarter" idx="12"/>
          </p:nvPr>
        </p:nvSpPr>
        <p:spPr/>
        <p:txBody>
          <a:bodyPr/>
          <a:lstStyle/>
          <a:p>
            <a:fld id="{35FAE448-7B16-4CD0-94A5-97474ABDD81E}" type="slidenum">
              <a:rPr lang="en-US" smtClean="0"/>
              <a:t>‹#›</a:t>
            </a:fld>
            <a:endParaRPr lang="en-US"/>
          </a:p>
        </p:txBody>
      </p:sp>
    </p:spTree>
    <p:extLst>
      <p:ext uri="{BB962C8B-B14F-4D97-AF65-F5344CB8AC3E}">
        <p14:creationId xmlns:p14="http://schemas.microsoft.com/office/powerpoint/2010/main" val="237415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08CC872-0E38-6592-22D1-D4DA121FB533}"/>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59477ED-90F3-0100-92FD-0117BBA6DEB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2B42896-3D2B-5A4C-E8BA-1AB910ED8EDD}"/>
              </a:ext>
            </a:extLst>
          </p:cNvPr>
          <p:cNvSpPr>
            <a:spLocks noGrp="1"/>
          </p:cNvSpPr>
          <p:nvPr>
            <p:ph type="dt" sz="half" idx="10"/>
          </p:nvPr>
        </p:nvSpPr>
        <p:spPr/>
        <p:txBody>
          <a:bodyPr/>
          <a:lstStyle/>
          <a:p>
            <a:fld id="{9C53CB9B-F7D4-4D70-A260-44E9E77FB39C}" type="datetimeFigureOut">
              <a:rPr lang="en-US" smtClean="0"/>
              <a:t>11/23/2023</a:t>
            </a:fld>
            <a:endParaRPr lang="en-US"/>
          </a:p>
        </p:txBody>
      </p:sp>
      <p:sp>
        <p:nvSpPr>
          <p:cNvPr id="5" name="Chỗ dành sẵn cho Chân trang 4">
            <a:extLst>
              <a:ext uri="{FF2B5EF4-FFF2-40B4-BE49-F238E27FC236}">
                <a16:creationId xmlns:a16="http://schemas.microsoft.com/office/drawing/2014/main" id="{9F8A5D85-5F34-27DC-EEB3-9A2DCA562143}"/>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B4119E3-5C54-8E78-7D1B-1D72F74943F7}"/>
              </a:ext>
            </a:extLst>
          </p:cNvPr>
          <p:cNvSpPr>
            <a:spLocks noGrp="1"/>
          </p:cNvSpPr>
          <p:nvPr>
            <p:ph type="sldNum" sz="quarter" idx="12"/>
          </p:nvPr>
        </p:nvSpPr>
        <p:spPr/>
        <p:txBody>
          <a:bodyPr/>
          <a:lstStyle/>
          <a:p>
            <a:fld id="{35FAE448-7B16-4CD0-94A5-97474ABDD81E}" type="slidenum">
              <a:rPr lang="en-US" smtClean="0"/>
              <a:t>‹#›</a:t>
            </a:fld>
            <a:endParaRPr lang="en-US"/>
          </a:p>
        </p:txBody>
      </p:sp>
    </p:spTree>
    <p:extLst>
      <p:ext uri="{BB962C8B-B14F-4D97-AF65-F5344CB8AC3E}">
        <p14:creationId xmlns:p14="http://schemas.microsoft.com/office/powerpoint/2010/main" val="331219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1A5375C4-800C-A657-B5C8-627DD7F883D3}"/>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1A32CB67-1BFB-22D0-B63E-8ED596B1FBED}"/>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2D925B61-F47B-E24E-8A5D-466FF3908203}"/>
              </a:ext>
            </a:extLst>
          </p:cNvPr>
          <p:cNvSpPr>
            <a:spLocks noGrp="1"/>
          </p:cNvSpPr>
          <p:nvPr>
            <p:ph type="dt" sz="half" idx="10"/>
          </p:nvPr>
        </p:nvSpPr>
        <p:spPr/>
        <p:txBody>
          <a:bodyPr/>
          <a:lstStyle/>
          <a:p>
            <a:fld id="{9C53CB9B-F7D4-4D70-A260-44E9E77FB39C}" type="datetimeFigureOut">
              <a:rPr lang="en-US" smtClean="0"/>
              <a:t>11/23/2023</a:t>
            </a:fld>
            <a:endParaRPr lang="en-US"/>
          </a:p>
        </p:txBody>
      </p:sp>
      <p:sp>
        <p:nvSpPr>
          <p:cNvPr id="5" name="Chỗ dành sẵn cho Chân trang 4">
            <a:extLst>
              <a:ext uri="{FF2B5EF4-FFF2-40B4-BE49-F238E27FC236}">
                <a16:creationId xmlns:a16="http://schemas.microsoft.com/office/drawing/2014/main" id="{34659E40-5DBD-57F2-C7AE-E48E208FC23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B16D1AA-ADF5-5A70-002E-4A58421B0729}"/>
              </a:ext>
            </a:extLst>
          </p:cNvPr>
          <p:cNvSpPr>
            <a:spLocks noGrp="1"/>
          </p:cNvSpPr>
          <p:nvPr>
            <p:ph type="sldNum" sz="quarter" idx="12"/>
          </p:nvPr>
        </p:nvSpPr>
        <p:spPr/>
        <p:txBody>
          <a:bodyPr/>
          <a:lstStyle/>
          <a:p>
            <a:fld id="{35FAE448-7B16-4CD0-94A5-97474ABDD81E}" type="slidenum">
              <a:rPr lang="en-US" smtClean="0"/>
              <a:t>‹#›</a:t>
            </a:fld>
            <a:endParaRPr lang="en-US"/>
          </a:p>
        </p:txBody>
      </p:sp>
    </p:spTree>
    <p:extLst>
      <p:ext uri="{BB962C8B-B14F-4D97-AF65-F5344CB8AC3E}">
        <p14:creationId xmlns:p14="http://schemas.microsoft.com/office/powerpoint/2010/main" val="363944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D0D525-CEBB-C7E4-EA33-18DACDD1134F}"/>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3FCAED3-9C9A-B8AD-5BB9-72A3CA46DEFB}"/>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350C02A7-0E12-B14C-12E5-807B63E20CFE}"/>
              </a:ext>
            </a:extLst>
          </p:cNvPr>
          <p:cNvSpPr>
            <a:spLocks noGrp="1"/>
          </p:cNvSpPr>
          <p:nvPr>
            <p:ph type="dt" sz="half" idx="10"/>
          </p:nvPr>
        </p:nvSpPr>
        <p:spPr/>
        <p:txBody>
          <a:bodyPr/>
          <a:lstStyle/>
          <a:p>
            <a:fld id="{9C53CB9B-F7D4-4D70-A260-44E9E77FB39C}" type="datetimeFigureOut">
              <a:rPr lang="en-US" smtClean="0"/>
              <a:t>11/23/2023</a:t>
            </a:fld>
            <a:endParaRPr lang="en-US"/>
          </a:p>
        </p:txBody>
      </p:sp>
      <p:sp>
        <p:nvSpPr>
          <p:cNvPr id="5" name="Chỗ dành sẵn cho Chân trang 4">
            <a:extLst>
              <a:ext uri="{FF2B5EF4-FFF2-40B4-BE49-F238E27FC236}">
                <a16:creationId xmlns:a16="http://schemas.microsoft.com/office/drawing/2014/main" id="{A0F54737-362D-2B5A-E498-C70A1590B7E3}"/>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F416C9B-6C36-413E-13D3-B6E796989C7D}"/>
              </a:ext>
            </a:extLst>
          </p:cNvPr>
          <p:cNvSpPr>
            <a:spLocks noGrp="1"/>
          </p:cNvSpPr>
          <p:nvPr>
            <p:ph type="sldNum" sz="quarter" idx="12"/>
          </p:nvPr>
        </p:nvSpPr>
        <p:spPr/>
        <p:txBody>
          <a:bodyPr/>
          <a:lstStyle/>
          <a:p>
            <a:fld id="{35FAE448-7B16-4CD0-94A5-97474ABDD81E}" type="slidenum">
              <a:rPr lang="en-US" smtClean="0"/>
              <a:t>‹#›</a:t>
            </a:fld>
            <a:endParaRPr lang="en-US"/>
          </a:p>
        </p:txBody>
      </p:sp>
    </p:spTree>
    <p:extLst>
      <p:ext uri="{BB962C8B-B14F-4D97-AF65-F5344CB8AC3E}">
        <p14:creationId xmlns:p14="http://schemas.microsoft.com/office/powerpoint/2010/main" val="77034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584A1DD-ED49-69FB-9B35-0386EAAE8EC5}"/>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458E31E-0EBF-02F2-4E89-7ACE467A7F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FB32AB58-6FAB-0AD4-D59F-23015A471B2E}"/>
              </a:ext>
            </a:extLst>
          </p:cNvPr>
          <p:cNvSpPr>
            <a:spLocks noGrp="1"/>
          </p:cNvSpPr>
          <p:nvPr>
            <p:ph type="dt" sz="half" idx="10"/>
          </p:nvPr>
        </p:nvSpPr>
        <p:spPr/>
        <p:txBody>
          <a:bodyPr/>
          <a:lstStyle/>
          <a:p>
            <a:fld id="{9C53CB9B-F7D4-4D70-A260-44E9E77FB39C}" type="datetimeFigureOut">
              <a:rPr lang="en-US" smtClean="0"/>
              <a:t>11/23/2023</a:t>
            </a:fld>
            <a:endParaRPr lang="en-US"/>
          </a:p>
        </p:txBody>
      </p:sp>
      <p:sp>
        <p:nvSpPr>
          <p:cNvPr id="5" name="Chỗ dành sẵn cho Chân trang 4">
            <a:extLst>
              <a:ext uri="{FF2B5EF4-FFF2-40B4-BE49-F238E27FC236}">
                <a16:creationId xmlns:a16="http://schemas.microsoft.com/office/drawing/2014/main" id="{D3435085-499F-0B41-8182-9AC25F42B02B}"/>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D051D6-3FB0-B7C7-73CA-0E521E925FF3}"/>
              </a:ext>
            </a:extLst>
          </p:cNvPr>
          <p:cNvSpPr>
            <a:spLocks noGrp="1"/>
          </p:cNvSpPr>
          <p:nvPr>
            <p:ph type="sldNum" sz="quarter" idx="12"/>
          </p:nvPr>
        </p:nvSpPr>
        <p:spPr/>
        <p:txBody>
          <a:bodyPr/>
          <a:lstStyle/>
          <a:p>
            <a:fld id="{35FAE448-7B16-4CD0-94A5-97474ABDD81E}" type="slidenum">
              <a:rPr lang="en-US" smtClean="0"/>
              <a:t>‹#›</a:t>
            </a:fld>
            <a:endParaRPr lang="en-US"/>
          </a:p>
        </p:txBody>
      </p:sp>
    </p:spTree>
    <p:extLst>
      <p:ext uri="{BB962C8B-B14F-4D97-AF65-F5344CB8AC3E}">
        <p14:creationId xmlns:p14="http://schemas.microsoft.com/office/powerpoint/2010/main" val="238089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53BABC3-CA3E-0EB6-50D3-A4844557A387}"/>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B3D46A4B-1050-956F-ED0D-7F75723BDEC4}"/>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BDEB7A32-525B-AD73-F0F4-C52B0F69A437}"/>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5DA75D0D-D89F-FC0B-A878-1E912804F6AE}"/>
              </a:ext>
            </a:extLst>
          </p:cNvPr>
          <p:cNvSpPr>
            <a:spLocks noGrp="1"/>
          </p:cNvSpPr>
          <p:nvPr>
            <p:ph type="dt" sz="half" idx="10"/>
          </p:nvPr>
        </p:nvSpPr>
        <p:spPr/>
        <p:txBody>
          <a:bodyPr/>
          <a:lstStyle/>
          <a:p>
            <a:fld id="{9C53CB9B-F7D4-4D70-A260-44E9E77FB39C}" type="datetimeFigureOut">
              <a:rPr lang="en-US" smtClean="0"/>
              <a:t>11/23/2023</a:t>
            </a:fld>
            <a:endParaRPr lang="en-US"/>
          </a:p>
        </p:txBody>
      </p:sp>
      <p:sp>
        <p:nvSpPr>
          <p:cNvPr id="6" name="Chỗ dành sẵn cho Chân trang 5">
            <a:extLst>
              <a:ext uri="{FF2B5EF4-FFF2-40B4-BE49-F238E27FC236}">
                <a16:creationId xmlns:a16="http://schemas.microsoft.com/office/drawing/2014/main" id="{7A8871BB-6DAC-90C1-0D19-0F2616CBD8C9}"/>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C3C1DB0-0C09-BE88-6307-8D1E81202AEA}"/>
              </a:ext>
            </a:extLst>
          </p:cNvPr>
          <p:cNvSpPr>
            <a:spLocks noGrp="1"/>
          </p:cNvSpPr>
          <p:nvPr>
            <p:ph type="sldNum" sz="quarter" idx="12"/>
          </p:nvPr>
        </p:nvSpPr>
        <p:spPr/>
        <p:txBody>
          <a:bodyPr/>
          <a:lstStyle/>
          <a:p>
            <a:fld id="{35FAE448-7B16-4CD0-94A5-97474ABDD81E}" type="slidenum">
              <a:rPr lang="en-US" smtClean="0"/>
              <a:t>‹#›</a:t>
            </a:fld>
            <a:endParaRPr lang="en-US"/>
          </a:p>
        </p:txBody>
      </p:sp>
    </p:spTree>
    <p:extLst>
      <p:ext uri="{BB962C8B-B14F-4D97-AF65-F5344CB8AC3E}">
        <p14:creationId xmlns:p14="http://schemas.microsoft.com/office/powerpoint/2010/main" val="410648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FE5373-33D5-FC56-36D8-E6F8A5F8508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8D478399-E2D2-5F51-C463-EAC69B814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7253346-D929-5A73-68D5-80E710AE02A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B5CF3959-C609-19F2-75F4-511FCC593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719887A8-C802-8547-A0E9-282BBD62A22E}"/>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0C1492B2-1B4B-0195-6848-41DA94FC43C2}"/>
              </a:ext>
            </a:extLst>
          </p:cNvPr>
          <p:cNvSpPr>
            <a:spLocks noGrp="1"/>
          </p:cNvSpPr>
          <p:nvPr>
            <p:ph type="dt" sz="half" idx="10"/>
          </p:nvPr>
        </p:nvSpPr>
        <p:spPr/>
        <p:txBody>
          <a:bodyPr/>
          <a:lstStyle/>
          <a:p>
            <a:fld id="{9C53CB9B-F7D4-4D70-A260-44E9E77FB39C}" type="datetimeFigureOut">
              <a:rPr lang="en-US" smtClean="0"/>
              <a:t>11/23/2023</a:t>
            </a:fld>
            <a:endParaRPr lang="en-US"/>
          </a:p>
        </p:txBody>
      </p:sp>
      <p:sp>
        <p:nvSpPr>
          <p:cNvPr id="8" name="Chỗ dành sẵn cho Chân trang 7">
            <a:extLst>
              <a:ext uri="{FF2B5EF4-FFF2-40B4-BE49-F238E27FC236}">
                <a16:creationId xmlns:a16="http://schemas.microsoft.com/office/drawing/2014/main" id="{8ED642B2-2D9A-B24F-B567-9719A6850304}"/>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A0E71E08-76F1-F6FC-B5A9-BF52AF78727E}"/>
              </a:ext>
            </a:extLst>
          </p:cNvPr>
          <p:cNvSpPr>
            <a:spLocks noGrp="1"/>
          </p:cNvSpPr>
          <p:nvPr>
            <p:ph type="sldNum" sz="quarter" idx="12"/>
          </p:nvPr>
        </p:nvSpPr>
        <p:spPr/>
        <p:txBody>
          <a:bodyPr/>
          <a:lstStyle/>
          <a:p>
            <a:fld id="{35FAE448-7B16-4CD0-94A5-97474ABDD81E}" type="slidenum">
              <a:rPr lang="en-US" smtClean="0"/>
              <a:t>‹#›</a:t>
            </a:fld>
            <a:endParaRPr lang="en-US"/>
          </a:p>
        </p:txBody>
      </p:sp>
    </p:spTree>
    <p:extLst>
      <p:ext uri="{BB962C8B-B14F-4D97-AF65-F5344CB8AC3E}">
        <p14:creationId xmlns:p14="http://schemas.microsoft.com/office/powerpoint/2010/main" val="325539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5689CA-7CC4-72E4-901D-91DF48BD80F7}"/>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A09637E0-A054-8B6B-78DE-C6393C0D9299}"/>
              </a:ext>
            </a:extLst>
          </p:cNvPr>
          <p:cNvSpPr>
            <a:spLocks noGrp="1"/>
          </p:cNvSpPr>
          <p:nvPr>
            <p:ph type="dt" sz="half" idx="10"/>
          </p:nvPr>
        </p:nvSpPr>
        <p:spPr/>
        <p:txBody>
          <a:bodyPr/>
          <a:lstStyle/>
          <a:p>
            <a:fld id="{9C53CB9B-F7D4-4D70-A260-44E9E77FB39C}" type="datetimeFigureOut">
              <a:rPr lang="en-US" smtClean="0"/>
              <a:t>11/23/2023</a:t>
            </a:fld>
            <a:endParaRPr lang="en-US"/>
          </a:p>
        </p:txBody>
      </p:sp>
      <p:sp>
        <p:nvSpPr>
          <p:cNvPr id="4" name="Chỗ dành sẵn cho Chân trang 3">
            <a:extLst>
              <a:ext uri="{FF2B5EF4-FFF2-40B4-BE49-F238E27FC236}">
                <a16:creationId xmlns:a16="http://schemas.microsoft.com/office/drawing/2014/main" id="{1E93CFDE-3B20-5E4C-47DA-05136B6A2DBB}"/>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5C9C0CFD-B811-242E-9809-2A891E50E1A1}"/>
              </a:ext>
            </a:extLst>
          </p:cNvPr>
          <p:cNvSpPr>
            <a:spLocks noGrp="1"/>
          </p:cNvSpPr>
          <p:nvPr>
            <p:ph type="sldNum" sz="quarter" idx="12"/>
          </p:nvPr>
        </p:nvSpPr>
        <p:spPr/>
        <p:txBody>
          <a:bodyPr/>
          <a:lstStyle/>
          <a:p>
            <a:fld id="{35FAE448-7B16-4CD0-94A5-97474ABDD81E}" type="slidenum">
              <a:rPr lang="en-US" smtClean="0"/>
              <a:t>‹#›</a:t>
            </a:fld>
            <a:endParaRPr lang="en-US"/>
          </a:p>
        </p:txBody>
      </p:sp>
    </p:spTree>
    <p:extLst>
      <p:ext uri="{BB962C8B-B14F-4D97-AF65-F5344CB8AC3E}">
        <p14:creationId xmlns:p14="http://schemas.microsoft.com/office/powerpoint/2010/main" val="156531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34636579-0FE6-EEA7-54A8-E54806D01C04}"/>
              </a:ext>
            </a:extLst>
          </p:cNvPr>
          <p:cNvSpPr>
            <a:spLocks noGrp="1"/>
          </p:cNvSpPr>
          <p:nvPr>
            <p:ph type="dt" sz="half" idx="10"/>
          </p:nvPr>
        </p:nvSpPr>
        <p:spPr/>
        <p:txBody>
          <a:bodyPr/>
          <a:lstStyle/>
          <a:p>
            <a:fld id="{9C53CB9B-F7D4-4D70-A260-44E9E77FB39C}" type="datetimeFigureOut">
              <a:rPr lang="en-US" smtClean="0"/>
              <a:t>11/23/2023</a:t>
            </a:fld>
            <a:endParaRPr lang="en-US"/>
          </a:p>
        </p:txBody>
      </p:sp>
      <p:sp>
        <p:nvSpPr>
          <p:cNvPr id="3" name="Chỗ dành sẵn cho Chân trang 2">
            <a:extLst>
              <a:ext uri="{FF2B5EF4-FFF2-40B4-BE49-F238E27FC236}">
                <a16:creationId xmlns:a16="http://schemas.microsoft.com/office/drawing/2014/main" id="{8EED505B-FD97-EAA4-E7AC-6E69E7AAC57F}"/>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59FD9763-FEC8-4A1E-0282-6A7F7B4C599B}"/>
              </a:ext>
            </a:extLst>
          </p:cNvPr>
          <p:cNvSpPr>
            <a:spLocks noGrp="1"/>
          </p:cNvSpPr>
          <p:nvPr>
            <p:ph type="sldNum" sz="quarter" idx="12"/>
          </p:nvPr>
        </p:nvSpPr>
        <p:spPr/>
        <p:txBody>
          <a:bodyPr/>
          <a:lstStyle/>
          <a:p>
            <a:fld id="{35FAE448-7B16-4CD0-94A5-97474ABDD81E}" type="slidenum">
              <a:rPr lang="en-US" smtClean="0"/>
              <a:t>‹#›</a:t>
            </a:fld>
            <a:endParaRPr lang="en-US"/>
          </a:p>
        </p:txBody>
      </p:sp>
    </p:spTree>
    <p:extLst>
      <p:ext uri="{BB962C8B-B14F-4D97-AF65-F5344CB8AC3E}">
        <p14:creationId xmlns:p14="http://schemas.microsoft.com/office/powerpoint/2010/main" val="288765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4B5341-DA76-008A-E342-2458BE44DF5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60855AE-311A-DBFF-2AB9-DEBA1C4A30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3541B42-4F2B-C744-0FAB-B262ACF2B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77925135-07FD-21D3-F3D9-CA99186E8C72}"/>
              </a:ext>
            </a:extLst>
          </p:cNvPr>
          <p:cNvSpPr>
            <a:spLocks noGrp="1"/>
          </p:cNvSpPr>
          <p:nvPr>
            <p:ph type="dt" sz="half" idx="10"/>
          </p:nvPr>
        </p:nvSpPr>
        <p:spPr/>
        <p:txBody>
          <a:bodyPr/>
          <a:lstStyle/>
          <a:p>
            <a:fld id="{9C53CB9B-F7D4-4D70-A260-44E9E77FB39C}" type="datetimeFigureOut">
              <a:rPr lang="en-US" smtClean="0"/>
              <a:t>11/23/2023</a:t>
            </a:fld>
            <a:endParaRPr lang="en-US"/>
          </a:p>
        </p:txBody>
      </p:sp>
      <p:sp>
        <p:nvSpPr>
          <p:cNvPr id="6" name="Chỗ dành sẵn cho Chân trang 5">
            <a:extLst>
              <a:ext uri="{FF2B5EF4-FFF2-40B4-BE49-F238E27FC236}">
                <a16:creationId xmlns:a16="http://schemas.microsoft.com/office/drawing/2014/main" id="{57C2C3CE-9D03-1DED-AFDE-A42B28ADE27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7931C2E-5C3D-24A5-C71B-636BB912B9C2}"/>
              </a:ext>
            </a:extLst>
          </p:cNvPr>
          <p:cNvSpPr>
            <a:spLocks noGrp="1"/>
          </p:cNvSpPr>
          <p:nvPr>
            <p:ph type="sldNum" sz="quarter" idx="12"/>
          </p:nvPr>
        </p:nvSpPr>
        <p:spPr/>
        <p:txBody>
          <a:bodyPr/>
          <a:lstStyle/>
          <a:p>
            <a:fld id="{35FAE448-7B16-4CD0-94A5-97474ABDD81E}" type="slidenum">
              <a:rPr lang="en-US" smtClean="0"/>
              <a:t>‹#›</a:t>
            </a:fld>
            <a:endParaRPr lang="en-US"/>
          </a:p>
        </p:txBody>
      </p:sp>
    </p:spTree>
    <p:extLst>
      <p:ext uri="{BB962C8B-B14F-4D97-AF65-F5344CB8AC3E}">
        <p14:creationId xmlns:p14="http://schemas.microsoft.com/office/powerpoint/2010/main" val="426257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386A42-AC7C-7DA2-5EE0-014B0538271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7CDFC625-0E0B-8552-E897-EE2998B4B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0D6A1D5F-FC8E-EEF0-1648-18D5915A8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DB959784-ED20-A60E-11BF-9C09337F5929}"/>
              </a:ext>
            </a:extLst>
          </p:cNvPr>
          <p:cNvSpPr>
            <a:spLocks noGrp="1"/>
          </p:cNvSpPr>
          <p:nvPr>
            <p:ph type="dt" sz="half" idx="10"/>
          </p:nvPr>
        </p:nvSpPr>
        <p:spPr/>
        <p:txBody>
          <a:bodyPr/>
          <a:lstStyle/>
          <a:p>
            <a:fld id="{9C53CB9B-F7D4-4D70-A260-44E9E77FB39C}" type="datetimeFigureOut">
              <a:rPr lang="en-US" smtClean="0"/>
              <a:t>11/23/2023</a:t>
            </a:fld>
            <a:endParaRPr lang="en-US"/>
          </a:p>
        </p:txBody>
      </p:sp>
      <p:sp>
        <p:nvSpPr>
          <p:cNvPr id="6" name="Chỗ dành sẵn cho Chân trang 5">
            <a:extLst>
              <a:ext uri="{FF2B5EF4-FFF2-40B4-BE49-F238E27FC236}">
                <a16:creationId xmlns:a16="http://schemas.microsoft.com/office/drawing/2014/main" id="{2DF6C127-74EB-9B96-DEE8-33588355DA0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0990789D-84DE-4835-CE2C-40918AEF6DDA}"/>
              </a:ext>
            </a:extLst>
          </p:cNvPr>
          <p:cNvSpPr>
            <a:spLocks noGrp="1"/>
          </p:cNvSpPr>
          <p:nvPr>
            <p:ph type="sldNum" sz="quarter" idx="12"/>
          </p:nvPr>
        </p:nvSpPr>
        <p:spPr/>
        <p:txBody>
          <a:bodyPr/>
          <a:lstStyle/>
          <a:p>
            <a:fld id="{35FAE448-7B16-4CD0-94A5-97474ABDD81E}" type="slidenum">
              <a:rPr lang="en-US" smtClean="0"/>
              <a:t>‹#›</a:t>
            </a:fld>
            <a:endParaRPr lang="en-US"/>
          </a:p>
        </p:txBody>
      </p:sp>
    </p:spTree>
    <p:extLst>
      <p:ext uri="{BB962C8B-B14F-4D97-AF65-F5344CB8AC3E}">
        <p14:creationId xmlns:p14="http://schemas.microsoft.com/office/powerpoint/2010/main" val="40385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D390E6D-0C7A-3E6C-6E68-2D223E031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49D6CD0-9430-FE88-46DC-ACA7B45AE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043B6C66-13D5-9E02-F998-6FDAF0ACB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3CB9B-F7D4-4D70-A260-44E9E77FB39C}" type="datetimeFigureOut">
              <a:rPr lang="en-US" smtClean="0"/>
              <a:t>11/23/2023</a:t>
            </a:fld>
            <a:endParaRPr lang="en-US"/>
          </a:p>
        </p:txBody>
      </p:sp>
      <p:sp>
        <p:nvSpPr>
          <p:cNvPr id="5" name="Chỗ dành sẵn cho Chân trang 4">
            <a:extLst>
              <a:ext uri="{FF2B5EF4-FFF2-40B4-BE49-F238E27FC236}">
                <a16:creationId xmlns:a16="http://schemas.microsoft.com/office/drawing/2014/main" id="{10FF9A73-40B3-8FD4-88AB-EB55DEAAB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10E0B6F-07BA-7385-CE4B-8AA9E18BA6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AE448-7B16-4CD0-94A5-97474ABDD81E}" type="slidenum">
              <a:rPr lang="en-US" smtClean="0"/>
              <a:t>‹#›</a:t>
            </a:fld>
            <a:endParaRPr lang="en-US"/>
          </a:p>
        </p:txBody>
      </p:sp>
    </p:spTree>
    <p:extLst>
      <p:ext uri="{BB962C8B-B14F-4D97-AF65-F5344CB8AC3E}">
        <p14:creationId xmlns:p14="http://schemas.microsoft.com/office/powerpoint/2010/main" val="515959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185734-D8B4-4FCD-D4CC-EE0680C99601}"/>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BDB4A195-8178-439F-4C77-F6F3145C96E5}"/>
              </a:ext>
            </a:extLst>
          </p:cNvPr>
          <p:cNvSpPr>
            <a:spLocks noGrp="1"/>
          </p:cNvSpPr>
          <p:nvPr>
            <p:ph type="subTitle" idx="1"/>
          </p:nvPr>
        </p:nvSpPr>
        <p:spPr/>
        <p:txBody>
          <a:bodyPr/>
          <a:lstStyle/>
          <a:p>
            <a:endParaRPr lang="en-US"/>
          </a:p>
        </p:txBody>
      </p:sp>
      <p:pic>
        <p:nvPicPr>
          <p:cNvPr id="5" name="Hình ảnh 4" descr="Ảnh có chứa ảnh chụp màn hình, mờ&#10;&#10;Mô tả được tạo tự động">
            <a:extLst>
              <a:ext uri="{FF2B5EF4-FFF2-40B4-BE49-F238E27FC236}">
                <a16:creationId xmlns:a16="http://schemas.microsoft.com/office/drawing/2014/main" id="{79D5D935-C4DF-C3FF-1F94-0C88ECC96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Hình chữ nhật 3">
            <a:extLst>
              <a:ext uri="{FF2B5EF4-FFF2-40B4-BE49-F238E27FC236}">
                <a16:creationId xmlns:a16="http://schemas.microsoft.com/office/drawing/2014/main" id="{E0ED66CA-C9A3-FF96-2DAC-C3FE96167AF6}"/>
              </a:ext>
            </a:extLst>
          </p:cNvPr>
          <p:cNvSpPr/>
          <p:nvPr/>
        </p:nvSpPr>
        <p:spPr>
          <a:xfrm>
            <a:off x="1524001" y="2984183"/>
            <a:ext cx="9302884" cy="883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ln w="13462">
                  <a:noFill/>
                  <a:prstDash val="solid"/>
                </a:ln>
                <a:solidFill>
                  <a:schemeClr val="tx1">
                    <a:lumMod val="85000"/>
                    <a:lumOff val="15000"/>
                  </a:schemeClr>
                </a:solidFill>
                <a:effectLst>
                  <a:glow rad="139700">
                    <a:schemeClr val="accent3">
                      <a:satMod val="175000"/>
                      <a:alpha val="40000"/>
                    </a:schemeClr>
                  </a:glow>
                  <a:outerShdw dist="38100" dir="2700000" algn="bl" rotWithShape="0">
                    <a:schemeClr val="accent5"/>
                  </a:outerShdw>
                </a:effectLst>
                <a:latin typeface="Times New Roman" panose="02020603050405020304" pitchFamily="18" charset="0"/>
                <a:cs typeface="Times New Roman" panose="02020603050405020304" pitchFamily="18" charset="0"/>
              </a:rPr>
              <a:t>QUẢN LÝ THƯ VIỆN</a:t>
            </a:r>
          </a:p>
        </p:txBody>
      </p:sp>
      <p:sp>
        <p:nvSpPr>
          <p:cNvPr id="6" name="Hình chữ nhật 5">
            <a:extLst>
              <a:ext uri="{FF2B5EF4-FFF2-40B4-BE49-F238E27FC236}">
                <a16:creationId xmlns:a16="http://schemas.microsoft.com/office/drawing/2014/main" id="{F689C5F3-6F13-5885-622B-25D103CF80E0}"/>
              </a:ext>
            </a:extLst>
          </p:cNvPr>
          <p:cNvSpPr/>
          <p:nvPr/>
        </p:nvSpPr>
        <p:spPr>
          <a:xfrm>
            <a:off x="7991920" y="3868103"/>
            <a:ext cx="2676079" cy="19639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err="1">
                <a:solidFill>
                  <a:schemeClr val="tx1"/>
                </a:solidFill>
                <a:latin typeface="Times New Roman" panose="02020603050405020304" pitchFamily="18" charset="0"/>
                <a:cs typeface="Times New Roman" panose="02020603050405020304" pitchFamily="18" charset="0"/>
              </a:rPr>
              <a:t>Nhóm</a:t>
            </a:r>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dirty="0" err="1">
                <a:solidFill>
                  <a:schemeClr val="tx1"/>
                </a:solidFill>
                <a:latin typeface="Times New Roman" panose="02020603050405020304" pitchFamily="18" charset="0"/>
                <a:cs typeface="Times New Roman" panose="02020603050405020304" pitchFamily="18" charset="0"/>
              </a:rPr>
              <a:t>Trần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Bằng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Hữu</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err="1">
                <a:solidFill>
                  <a:schemeClr val="tx1"/>
                </a:solidFill>
                <a:latin typeface="Times New Roman" panose="02020603050405020304" pitchFamily="18" charset="0"/>
                <a:cs typeface="Times New Roman" panose="02020603050405020304" pitchFamily="18" charset="0"/>
              </a:rPr>
              <a:t>Trần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Thị</a:t>
            </a:r>
            <a:r>
              <a:rPr lang="en-US" sz="2000" dirty="0">
                <a:solidFill>
                  <a:schemeClr val="tx1"/>
                </a:solidFill>
                <a:latin typeface="Times New Roman" panose="02020603050405020304" pitchFamily="18" charset="0"/>
                <a:cs typeface="Times New Roman" panose="02020603050405020304" pitchFamily="18" charset="0"/>
              </a:rPr>
              <a:t> Khánh Linh</a:t>
            </a:r>
          </a:p>
          <a:p>
            <a:r>
              <a:rPr lang="en-US" sz="2000" dirty="0">
                <a:solidFill>
                  <a:schemeClr val="tx1"/>
                </a:solidFill>
                <a:latin typeface="Times New Roman" panose="02020603050405020304" pitchFamily="18" charset="0"/>
                <a:cs typeface="Times New Roman" panose="02020603050405020304" pitchFamily="18" charset="0"/>
              </a:rPr>
              <a:t>Chu </a:t>
            </a:r>
            <a:r>
              <a:rPr lang="en-US" sz="2000" dirty="0" err="1">
                <a:solidFill>
                  <a:schemeClr val="tx1"/>
                </a:solidFill>
                <a:latin typeface="Times New Roman" panose="02020603050405020304" pitchFamily="18" charset="0"/>
                <a:cs typeface="Times New Roman" panose="02020603050405020304" pitchFamily="18" charset="0"/>
              </a:rPr>
              <a:t>Đăng</a:t>
            </a:r>
            <a:r>
              <a:rPr lang="en-US" sz="2000" dirty="0">
                <a:solidFill>
                  <a:schemeClr val="tx1"/>
                </a:solidFill>
                <a:latin typeface="Times New Roman" panose="02020603050405020304" pitchFamily="18" charset="0"/>
                <a:cs typeface="Times New Roman" panose="02020603050405020304" pitchFamily="18" charset="0"/>
              </a:rPr>
              <a:t> Lưu</a:t>
            </a:r>
          </a:p>
          <a:p>
            <a:r>
              <a:rPr lang="en-US" sz="2000" dirty="0">
                <a:solidFill>
                  <a:schemeClr val="tx1"/>
                </a:solidFill>
                <a:latin typeface="Times New Roman" panose="02020603050405020304" pitchFamily="18" charset="0"/>
                <a:cs typeface="Times New Roman" panose="02020603050405020304" pitchFamily="18" charset="0"/>
              </a:rPr>
              <a:t>Ngô Lê </a:t>
            </a:r>
            <a:r>
              <a:rPr lang="en-US" sz="2000" dirty="0" err="1">
                <a:solidFill>
                  <a:schemeClr val="tx1"/>
                </a:solidFill>
                <a:latin typeface="Times New Roman" panose="02020603050405020304" pitchFamily="18" charset="0"/>
                <a:cs typeface="Times New Roman" panose="02020603050405020304" pitchFamily="18" charset="0"/>
              </a:rPr>
              <a:t>Ngọc</a:t>
            </a:r>
            <a:r>
              <a:rPr lang="en-US" sz="2000" dirty="0">
                <a:solidFill>
                  <a:schemeClr val="tx1"/>
                </a:solidFill>
                <a:latin typeface="Times New Roman" panose="02020603050405020304" pitchFamily="18" charset="0"/>
                <a:cs typeface="Times New Roman" panose="02020603050405020304" pitchFamily="18" charset="0"/>
              </a:rPr>
              <a:t> Minh</a:t>
            </a:r>
          </a:p>
        </p:txBody>
      </p:sp>
    </p:spTree>
    <p:extLst>
      <p:ext uri="{BB962C8B-B14F-4D97-AF65-F5344CB8AC3E}">
        <p14:creationId xmlns:p14="http://schemas.microsoft.com/office/powerpoint/2010/main" val="3056047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2" name="Nhóm 21">
            <a:extLst>
              <a:ext uri="{FF2B5EF4-FFF2-40B4-BE49-F238E27FC236}">
                <a16:creationId xmlns:a16="http://schemas.microsoft.com/office/drawing/2014/main" id="{E8446D9C-C180-E9EE-C2FF-CCDEC5622559}"/>
              </a:ext>
            </a:extLst>
          </p:cNvPr>
          <p:cNvGrpSpPr/>
          <p:nvPr/>
        </p:nvGrpSpPr>
        <p:grpSpPr>
          <a:xfrm>
            <a:off x="0" y="173625"/>
            <a:ext cx="4765040" cy="947187"/>
            <a:chOff x="5491480" y="3113320"/>
            <a:chExt cx="4765040" cy="947187"/>
          </a:xfrm>
        </p:grpSpPr>
        <p:sp>
          <p:nvSpPr>
            <p:cNvPr id="30" name="Hình chữ nhật 29">
              <a:extLst>
                <a:ext uri="{FF2B5EF4-FFF2-40B4-BE49-F238E27FC236}">
                  <a16:creationId xmlns:a16="http://schemas.microsoft.com/office/drawing/2014/main" id="{B24F6C9A-A031-7732-0CD7-D2314261BA31}"/>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ình chữ nhật 37">
              <a:extLst>
                <a:ext uri="{FF2B5EF4-FFF2-40B4-BE49-F238E27FC236}">
                  <a16:creationId xmlns:a16="http://schemas.microsoft.com/office/drawing/2014/main" id="{5B443B1F-FC14-9F00-A818-FBA5874A3FC8}"/>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ình chữ nhật 38">
              <a:extLst>
                <a:ext uri="{FF2B5EF4-FFF2-40B4-BE49-F238E27FC236}">
                  <a16:creationId xmlns:a16="http://schemas.microsoft.com/office/drawing/2014/main" id="{047718F6-9D1F-85E4-C28E-86DD299936AE}"/>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79808062-311D-7E3E-2909-78B04D83435B}"/>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40">
              <a:extLst>
                <a:ext uri="{FF2B5EF4-FFF2-40B4-BE49-F238E27FC236}">
                  <a16:creationId xmlns:a16="http://schemas.microsoft.com/office/drawing/2014/main" id="{10BBC8EF-B576-94CD-0DE9-1395278175EB}"/>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Hộp Văn bản 42">
            <a:extLst>
              <a:ext uri="{FF2B5EF4-FFF2-40B4-BE49-F238E27FC236}">
                <a16:creationId xmlns:a16="http://schemas.microsoft.com/office/drawing/2014/main" id="{F95466F7-F856-6549-E602-25ACBA9E1076}"/>
              </a:ext>
            </a:extLst>
          </p:cNvPr>
          <p:cNvSpPr txBox="1"/>
          <p:nvPr/>
        </p:nvSpPr>
        <p:spPr>
          <a:xfrm>
            <a:off x="76898" y="520679"/>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6</a:t>
            </a:r>
          </a:p>
        </p:txBody>
      </p:sp>
      <p:sp>
        <p:nvSpPr>
          <p:cNvPr id="45" name="Hộp Văn bản 44">
            <a:extLst>
              <a:ext uri="{FF2B5EF4-FFF2-40B4-BE49-F238E27FC236}">
                <a16:creationId xmlns:a16="http://schemas.microsoft.com/office/drawing/2014/main" id="{FC66FB42-0D66-5A5F-FC56-7B3D2738D9F3}"/>
              </a:ext>
            </a:extLst>
          </p:cNvPr>
          <p:cNvSpPr txBox="1"/>
          <p:nvPr/>
        </p:nvSpPr>
        <p:spPr>
          <a:xfrm>
            <a:off x="1669288" y="270939"/>
            <a:ext cx="3078226" cy="338554"/>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MÔ HÌNH DFD</a:t>
            </a:r>
          </a:p>
        </p:txBody>
      </p:sp>
      <p:pic>
        <p:nvPicPr>
          <p:cNvPr id="3074" name="Picture 2">
            <a:extLst>
              <a:ext uri="{FF2B5EF4-FFF2-40B4-BE49-F238E27FC236}">
                <a16:creationId xmlns:a16="http://schemas.microsoft.com/office/drawing/2014/main" id="{0D49A923-1504-A62A-93B8-710C282FD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36" y="2263940"/>
            <a:ext cx="11639127" cy="2367280"/>
          </a:xfrm>
          <a:prstGeom prst="rect">
            <a:avLst/>
          </a:prstGeom>
          <a:noFill/>
          <a:extLst>
            <a:ext uri="{909E8E84-426E-40DD-AFC4-6F175D3DCCD1}">
              <a14:hiddenFill xmlns:a14="http://schemas.microsoft.com/office/drawing/2010/main">
                <a:solidFill>
                  <a:srgbClr val="FFFFFF"/>
                </a:solidFill>
              </a14:hiddenFill>
            </a:ext>
          </a:extLst>
        </p:spPr>
      </p:pic>
      <p:sp>
        <p:nvSpPr>
          <p:cNvPr id="50" name="Hình chữ nhật: Cắt Một Góc 49">
            <a:extLst>
              <a:ext uri="{FF2B5EF4-FFF2-40B4-BE49-F238E27FC236}">
                <a16:creationId xmlns:a16="http://schemas.microsoft.com/office/drawing/2014/main" id="{FD8AACB7-8C45-FADF-3A50-7E2E131F027F}"/>
              </a:ext>
            </a:extLst>
          </p:cNvPr>
          <p:cNvSpPr/>
          <p:nvPr/>
        </p:nvSpPr>
        <p:spPr>
          <a:xfrm>
            <a:off x="276436" y="1882979"/>
            <a:ext cx="3083560" cy="381477"/>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MỨC 0</a:t>
            </a:r>
          </a:p>
        </p:txBody>
      </p:sp>
    </p:spTree>
    <p:extLst>
      <p:ext uri="{BB962C8B-B14F-4D97-AF65-F5344CB8AC3E}">
        <p14:creationId xmlns:p14="http://schemas.microsoft.com/office/powerpoint/2010/main" val="4218714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2" name="Nhóm 21">
            <a:extLst>
              <a:ext uri="{FF2B5EF4-FFF2-40B4-BE49-F238E27FC236}">
                <a16:creationId xmlns:a16="http://schemas.microsoft.com/office/drawing/2014/main" id="{E8446D9C-C180-E9EE-C2FF-CCDEC5622559}"/>
              </a:ext>
            </a:extLst>
          </p:cNvPr>
          <p:cNvGrpSpPr/>
          <p:nvPr/>
        </p:nvGrpSpPr>
        <p:grpSpPr>
          <a:xfrm>
            <a:off x="0" y="173625"/>
            <a:ext cx="4765040" cy="947187"/>
            <a:chOff x="5491480" y="3113320"/>
            <a:chExt cx="4765040" cy="947187"/>
          </a:xfrm>
        </p:grpSpPr>
        <p:sp>
          <p:nvSpPr>
            <p:cNvPr id="30" name="Hình chữ nhật 29">
              <a:extLst>
                <a:ext uri="{FF2B5EF4-FFF2-40B4-BE49-F238E27FC236}">
                  <a16:creationId xmlns:a16="http://schemas.microsoft.com/office/drawing/2014/main" id="{B24F6C9A-A031-7732-0CD7-D2314261BA31}"/>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ình chữ nhật 37">
              <a:extLst>
                <a:ext uri="{FF2B5EF4-FFF2-40B4-BE49-F238E27FC236}">
                  <a16:creationId xmlns:a16="http://schemas.microsoft.com/office/drawing/2014/main" id="{5B443B1F-FC14-9F00-A818-FBA5874A3FC8}"/>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ình chữ nhật 38">
              <a:extLst>
                <a:ext uri="{FF2B5EF4-FFF2-40B4-BE49-F238E27FC236}">
                  <a16:creationId xmlns:a16="http://schemas.microsoft.com/office/drawing/2014/main" id="{047718F6-9D1F-85E4-C28E-86DD299936AE}"/>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79808062-311D-7E3E-2909-78B04D83435B}"/>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40">
              <a:extLst>
                <a:ext uri="{FF2B5EF4-FFF2-40B4-BE49-F238E27FC236}">
                  <a16:creationId xmlns:a16="http://schemas.microsoft.com/office/drawing/2014/main" id="{10BBC8EF-B576-94CD-0DE9-1395278175EB}"/>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Hộp Văn bản 42">
            <a:extLst>
              <a:ext uri="{FF2B5EF4-FFF2-40B4-BE49-F238E27FC236}">
                <a16:creationId xmlns:a16="http://schemas.microsoft.com/office/drawing/2014/main" id="{F95466F7-F856-6549-E602-25ACBA9E1076}"/>
              </a:ext>
            </a:extLst>
          </p:cNvPr>
          <p:cNvSpPr txBox="1"/>
          <p:nvPr/>
        </p:nvSpPr>
        <p:spPr>
          <a:xfrm>
            <a:off x="76898" y="520679"/>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6</a:t>
            </a:r>
          </a:p>
        </p:txBody>
      </p:sp>
      <p:sp>
        <p:nvSpPr>
          <p:cNvPr id="45" name="Hộp Văn bản 44">
            <a:extLst>
              <a:ext uri="{FF2B5EF4-FFF2-40B4-BE49-F238E27FC236}">
                <a16:creationId xmlns:a16="http://schemas.microsoft.com/office/drawing/2014/main" id="{FC66FB42-0D66-5A5F-FC56-7B3D2738D9F3}"/>
              </a:ext>
            </a:extLst>
          </p:cNvPr>
          <p:cNvSpPr txBox="1"/>
          <p:nvPr/>
        </p:nvSpPr>
        <p:spPr>
          <a:xfrm>
            <a:off x="1669288" y="270939"/>
            <a:ext cx="3078226" cy="338554"/>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MÔ HÌNH DFD</a:t>
            </a:r>
          </a:p>
        </p:txBody>
      </p:sp>
      <p:sp>
        <p:nvSpPr>
          <p:cNvPr id="50" name="Hình chữ nhật: Cắt Một Góc 49">
            <a:extLst>
              <a:ext uri="{FF2B5EF4-FFF2-40B4-BE49-F238E27FC236}">
                <a16:creationId xmlns:a16="http://schemas.microsoft.com/office/drawing/2014/main" id="{FD8AACB7-8C45-FADF-3A50-7E2E131F027F}"/>
              </a:ext>
            </a:extLst>
          </p:cNvPr>
          <p:cNvSpPr/>
          <p:nvPr/>
        </p:nvSpPr>
        <p:spPr>
          <a:xfrm>
            <a:off x="1150196" y="1273379"/>
            <a:ext cx="2799326" cy="415374"/>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MỨC 1</a:t>
            </a:r>
          </a:p>
        </p:txBody>
      </p:sp>
      <p:pic>
        <p:nvPicPr>
          <p:cNvPr id="6146" name="Picture 2">
            <a:extLst>
              <a:ext uri="{FF2B5EF4-FFF2-40B4-BE49-F238E27FC236}">
                <a16:creationId xmlns:a16="http://schemas.microsoft.com/office/drawing/2014/main" id="{3336F9AD-F9CD-D0B8-BE58-62F79AE2F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196" y="1654339"/>
            <a:ext cx="10056284" cy="4672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94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2" name="Nhóm 21">
            <a:extLst>
              <a:ext uri="{FF2B5EF4-FFF2-40B4-BE49-F238E27FC236}">
                <a16:creationId xmlns:a16="http://schemas.microsoft.com/office/drawing/2014/main" id="{E8446D9C-C180-E9EE-C2FF-CCDEC5622559}"/>
              </a:ext>
            </a:extLst>
          </p:cNvPr>
          <p:cNvGrpSpPr/>
          <p:nvPr/>
        </p:nvGrpSpPr>
        <p:grpSpPr>
          <a:xfrm>
            <a:off x="0" y="173625"/>
            <a:ext cx="4765040" cy="947187"/>
            <a:chOff x="5491480" y="3113320"/>
            <a:chExt cx="4765040" cy="947187"/>
          </a:xfrm>
        </p:grpSpPr>
        <p:sp>
          <p:nvSpPr>
            <p:cNvPr id="30" name="Hình chữ nhật 29">
              <a:extLst>
                <a:ext uri="{FF2B5EF4-FFF2-40B4-BE49-F238E27FC236}">
                  <a16:creationId xmlns:a16="http://schemas.microsoft.com/office/drawing/2014/main" id="{B24F6C9A-A031-7732-0CD7-D2314261BA31}"/>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ình chữ nhật 37">
              <a:extLst>
                <a:ext uri="{FF2B5EF4-FFF2-40B4-BE49-F238E27FC236}">
                  <a16:creationId xmlns:a16="http://schemas.microsoft.com/office/drawing/2014/main" id="{5B443B1F-FC14-9F00-A818-FBA5874A3FC8}"/>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ình chữ nhật 38">
              <a:extLst>
                <a:ext uri="{FF2B5EF4-FFF2-40B4-BE49-F238E27FC236}">
                  <a16:creationId xmlns:a16="http://schemas.microsoft.com/office/drawing/2014/main" id="{047718F6-9D1F-85E4-C28E-86DD299936AE}"/>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79808062-311D-7E3E-2909-78B04D83435B}"/>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40">
              <a:extLst>
                <a:ext uri="{FF2B5EF4-FFF2-40B4-BE49-F238E27FC236}">
                  <a16:creationId xmlns:a16="http://schemas.microsoft.com/office/drawing/2014/main" id="{10BBC8EF-B576-94CD-0DE9-1395278175EB}"/>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Hộp Văn bản 42">
            <a:extLst>
              <a:ext uri="{FF2B5EF4-FFF2-40B4-BE49-F238E27FC236}">
                <a16:creationId xmlns:a16="http://schemas.microsoft.com/office/drawing/2014/main" id="{F95466F7-F856-6549-E602-25ACBA9E1076}"/>
              </a:ext>
            </a:extLst>
          </p:cNvPr>
          <p:cNvSpPr txBox="1"/>
          <p:nvPr/>
        </p:nvSpPr>
        <p:spPr>
          <a:xfrm>
            <a:off x="76898" y="520679"/>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6</a:t>
            </a:r>
          </a:p>
        </p:txBody>
      </p:sp>
      <p:sp>
        <p:nvSpPr>
          <p:cNvPr id="45" name="Hộp Văn bản 44">
            <a:extLst>
              <a:ext uri="{FF2B5EF4-FFF2-40B4-BE49-F238E27FC236}">
                <a16:creationId xmlns:a16="http://schemas.microsoft.com/office/drawing/2014/main" id="{FC66FB42-0D66-5A5F-FC56-7B3D2738D9F3}"/>
              </a:ext>
            </a:extLst>
          </p:cNvPr>
          <p:cNvSpPr txBox="1"/>
          <p:nvPr/>
        </p:nvSpPr>
        <p:spPr>
          <a:xfrm>
            <a:off x="1669288" y="270939"/>
            <a:ext cx="3078226" cy="338554"/>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MÔ HÌNH DFD</a:t>
            </a:r>
          </a:p>
        </p:txBody>
      </p:sp>
      <p:sp>
        <p:nvSpPr>
          <p:cNvPr id="50" name="Hình chữ nhật: Cắt Một Góc 49">
            <a:extLst>
              <a:ext uri="{FF2B5EF4-FFF2-40B4-BE49-F238E27FC236}">
                <a16:creationId xmlns:a16="http://schemas.microsoft.com/office/drawing/2014/main" id="{FD8AACB7-8C45-FADF-3A50-7E2E131F027F}"/>
              </a:ext>
            </a:extLst>
          </p:cNvPr>
          <p:cNvSpPr/>
          <p:nvPr/>
        </p:nvSpPr>
        <p:spPr>
          <a:xfrm>
            <a:off x="2105236" y="1151459"/>
            <a:ext cx="2799326" cy="415374"/>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lumMod val="95000"/>
                  </a:schemeClr>
                </a:solidFill>
                <a:latin typeface="Times New Roman" panose="02020603050405020304" pitchFamily="18" charset="0"/>
                <a:cs typeface="Times New Roman" panose="02020603050405020304" pitchFamily="18" charset="0"/>
              </a:rPr>
              <a:t>Phân</a:t>
            </a:r>
            <a:r>
              <a:rPr lang="en-US" sz="1400" b="1" dirty="0">
                <a:solidFill>
                  <a:schemeClr val="bg1">
                    <a:lumMod val="95000"/>
                  </a:schemeClr>
                </a:solidFill>
                <a:latin typeface="Times New Roman" panose="02020603050405020304" pitchFamily="18" charset="0"/>
                <a:cs typeface="Times New Roman" panose="02020603050405020304" pitchFamily="18" charset="0"/>
              </a:rPr>
              <a:t> </a:t>
            </a:r>
            <a:r>
              <a:rPr lang="en-US" sz="1400" b="1" dirty="0" err="1">
                <a:solidFill>
                  <a:schemeClr val="bg1">
                    <a:lumMod val="95000"/>
                  </a:schemeClr>
                </a:solidFill>
                <a:latin typeface="Times New Roman" panose="02020603050405020304" pitchFamily="18" charset="0"/>
                <a:cs typeface="Times New Roman" panose="02020603050405020304" pitchFamily="18" charset="0"/>
              </a:rPr>
              <a:t>rã</a:t>
            </a:r>
            <a:r>
              <a:rPr lang="en-US" sz="1400" b="1" dirty="0">
                <a:solidFill>
                  <a:schemeClr val="bg1">
                    <a:lumMod val="95000"/>
                  </a:schemeClr>
                </a:solidFill>
                <a:latin typeface="Times New Roman" panose="02020603050405020304" pitchFamily="18" charset="0"/>
                <a:cs typeface="Times New Roman" panose="02020603050405020304" pitchFamily="18" charset="0"/>
              </a:rPr>
              <a:t> ô </a:t>
            </a:r>
            <a:r>
              <a:rPr lang="en-US" sz="1400" b="1" dirty="0" err="1">
                <a:solidFill>
                  <a:schemeClr val="bg1">
                    <a:lumMod val="95000"/>
                  </a:schemeClr>
                </a:solidFill>
                <a:latin typeface="Times New Roman" panose="02020603050405020304" pitchFamily="18" charset="0"/>
                <a:cs typeface="Times New Roman" panose="02020603050405020304" pitchFamily="18" charset="0"/>
              </a:rPr>
              <a:t>xử</a:t>
            </a:r>
            <a:r>
              <a:rPr lang="en-US" sz="1400" b="1" dirty="0">
                <a:solidFill>
                  <a:schemeClr val="bg1">
                    <a:lumMod val="95000"/>
                  </a:schemeClr>
                </a:solidFill>
                <a:latin typeface="Times New Roman" panose="02020603050405020304" pitchFamily="18" charset="0"/>
                <a:cs typeface="Times New Roman" panose="02020603050405020304" pitchFamily="18" charset="0"/>
              </a:rPr>
              <a:t> </a:t>
            </a:r>
            <a:r>
              <a:rPr lang="en-US" sz="1400" b="1" dirty="0" err="1">
                <a:solidFill>
                  <a:schemeClr val="bg1">
                    <a:lumMod val="95000"/>
                  </a:schemeClr>
                </a:solidFill>
                <a:latin typeface="Times New Roman" panose="02020603050405020304" pitchFamily="18" charset="0"/>
                <a:cs typeface="Times New Roman" panose="02020603050405020304" pitchFamily="18" charset="0"/>
              </a:rPr>
              <a:t>lí</a:t>
            </a:r>
            <a:r>
              <a:rPr lang="en-US" sz="1400" b="1" dirty="0">
                <a:solidFill>
                  <a:schemeClr val="bg1">
                    <a:lumMod val="95000"/>
                  </a:schemeClr>
                </a:solidFill>
                <a:latin typeface="Times New Roman" panose="02020603050405020304" pitchFamily="18" charset="0"/>
                <a:cs typeface="Times New Roman" panose="02020603050405020304" pitchFamily="18" charset="0"/>
              </a:rPr>
              <a:t> 1</a:t>
            </a:r>
          </a:p>
        </p:txBody>
      </p:sp>
      <p:pic>
        <p:nvPicPr>
          <p:cNvPr id="8194" name="Picture 2">
            <a:extLst>
              <a:ext uri="{FF2B5EF4-FFF2-40B4-BE49-F238E27FC236}">
                <a16:creationId xmlns:a16="http://schemas.microsoft.com/office/drawing/2014/main" id="{17016E66-1D00-5AB5-3883-410882A3B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236" y="1566832"/>
            <a:ext cx="7975936" cy="4866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6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2" name="Nhóm 21">
            <a:extLst>
              <a:ext uri="{FF2B5EF4-FFF2-40B4-BE49-F238E27FC236}">
                <a16:creationId xmlns:a16="http://schemas.microsoft.com/office/drawing/2014/main" id="{E8446D9C-C180-E9EE-C2FF-CCDEC5622559}"/>
              </a:ext>
            </a:extLst>
          </p:cNvPr>
          <p:cNvGrpSpPr/>
          <p:nvPr/>
        </p:nvGrpSpPr>
        <p:grpSpPr>
          <a:xfrm>
            <a:off x="0" y="173625"/>
            <a:ext cx="4765040" cy="947187"/>
            <a:chOff x="5491480" y="3113320"/>
            <a:chExt cx="4765040" cy="947187"/>
          </a:xfrm>
        </p:grpSpPr>
        <p:sp>
          <p:nvSpPr>
            <p:cNvPr id="30" name="Hình chữ nhật 29">
              <a:extLst>
                <a:ext uri="{FF2B5EF4-FFF2-40B4-BE49-F238E27FC236}">
                  <a16:creationId xmlns:a16="http://schemas.microsoft.com/office/drawing/2014/main" id="{B24F6C9A-A031-7732-0CD7-D2314261BA31}"/>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ình chữ nhật 37">
              <a:extLst>
                <a:ext uri="{FF2B5EF4-FFF2-40B4-BE49-F238E27FC236}">
                  <a16:creationId xmlns:a16="http://schemas.microsoft.com/office/drawing/2014/main" id="{5B443B1F-FC14-9F00-A818-FBA5874A3FC8}"/>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ình chữ nhật 38">
              <a:extLst>
                <a:ext uri="{FF2B5EF4-FFF2-40B4-BE49-F238E27FC236}">
                  <a16:creationId xmlns:a16="http://schemas.microsoft.com/office/drawing/2014/main" id="{047718F6-9D1F-85E4-C28E-86DD299936AE}"/>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79808062-311D-7E3E-2909-78B04D83435B}"/>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40">
              <a:extLst>
                <a:ext uri="{FF2B5EF4-FFF2-40B4-BE49-F238E27FC236}">
                  <a16:creationId xmlns:a16="http://schemas.microsoft.com/office/drawing/2014/main" id="{10BBC8EF-B576-94CD-0DE9-1395278175EB}"/>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Hộp Văn bản 42">
            <a:extLst>
              <a:ext uri="{FF2B5EF4-FFF2-40B4-BE49-F238E27FC236}">
                <a16:creationId xmlns:a16="http://schemas.microsoft.com/office/drawing/2014/main" id="{F95466F7-F856-6549-E602-25ACBA9E1076}"/>
              </a:ext>
            </a:extLst>
          </p:cNvPr>
          <p:cNvSpPr txBox="1"/>
          <p:nvPr/>
        </p:nvSpPr>
        <p:spPr>
          <a:xfrm>
            <a:off x="76898" y="520679"/>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6</a:t>
            </a:r>
          </a:p>
        </p:txBody>
      </p:sp>
      <p:sp>
        <p:nvSpPr>
          <p:cNvPr id="45" name="Hộp Văn bản 44">
            <a:extLst>
              <a:ext uri="{FF2B5EF4-FFF2-40B4-BE49-F238E27FC236}">
                <a16:creationId xmlns:a16="http://schemas.microsoft.com/office/drawing/2014/main" id="{FC66FB42-0D66-5A5F-FC56-7B3D2738D9F3}"/>
              </a:ext>
            </a:extLst>
          </p:cNvPr>
          <p:cNvSpPr txBox="1"/>
          <p:nvPr/>
        </p:nvSpPr>
        <p:spPr>
          <a:xfrm>
            <a:off x="1669288" y="270939"/>
            <a:ext cx="3078226" cy="338554"/>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MÔ HÌNH DFD</a:t>
            </a:r>
          </a:p>
        </p:txBody>
      </p:sp>
      <p:sp>
        <p:nvSpPr>
          <p:cNvPr id="50" name="Hình chữ nhật: Cắt Một Góc 49">
            <a:extLst>
              <a:ext uri="{FF2B5EF4-FFF2-40B4-BE49-F238E27FC236}">
                <a16:creationId xmlns:a16="http://schemas.microsoft.com/office/drawing/2014/main" id="{FD8AACB7-8C45-FADF-3A50-7E2E131F027F}"/>
              </a:ext>
            </a:extLst>
          </p:cNvPr>
          <p:cNvSpPr/>
          <p:nvPr/>
        </p:nvSpPr>
        <p:spPr>
          <a:xfrm>
            <a:off x="1547065" y="952469"/>
            <a:ext cx="2799326" cy="415374"/>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lumMod val="95000"/>
                  </a:schemeClr>
                </a:solidFill>
                <a:latin typeface="Times New Roman" panose="02020603050405020304" pitchFamily="18" charset="0"/>
                <a:cs typeface="Times New Roman" panose="02020603050405020304" pitchFamily="18" charset="0"/>
              </a:rPr>
              <a:t>Mức</a:t>
            </a:r>
            <a:r>
              <a:rPr lang="en-US" sz="1400" b="1" dirty="0">
                <a:solidFill>
                  <a:schemeClr val="bg1">
                    <a:lumMod val="95000"/>
                  </a:schemeClr>
                </a:solidFill>
                <a:latin typeface="Times New Roman" panose="02020603050405020304" pitchFamily="18" charset="0"/>
                <a:cs typeface="Times New Roman" panose="02020603050405020304" pitchFamily="18" charset="0"/>
              </a:rPr>
              <a:t> 2</a:t>
            </a:r>
          </a:p>
        </p:txBody>
      </p:sp>
      <p:pic>
        <p:nvPicPr>
          <p:cNvPr id="5" name="Hình ảnh 4">
            <a:extLst>
              <a:ext uri="{FF2B5EF4-FFF2-40B4-BE49-F238E27FC236}">
                <a16:creationId xmlns:a16="http://schemas.microsoft.com/office/drawing/2014/main" id="{0046015E-2275-E2DD-1EBD-287DF37C94CF}"/>
              </a:ext>
            </a:extLst>
          </p:cNvPr>
          <p:cNvPicPr>
            <a:picLocks noChangeAspect="1"/>
          </p:cNvPicPr>
          <p:nvPr/>
        </p:nvPicPr>
        <p:blipFill>
          <a:blip r:embed="rId3"/>
          <a:stretch>
            <a:fillRect/>
          </a:stretch>
        </p:blipFill>
        <p:spPr>
          <a:xfrm>
            <a:off x="1547065" y="1372269"/>
            <a:ext cx="9555584" cy="5364855"/>
          </a:xfrm>
          <a:prstGeom prst="rect">
            <a:avLst/>
          </a:prstGeom>
        </p:spPr>
      </p:pic>
    </p:spTree>
    <p:extLst>
      <p:ext uri="{BB962C8B-B14F-4D97-AF65-F5344CB8AC3E}">
        <p14:creationId xmlns:p14="http://schemas.microsoft.com/office/powerpoint/2010/main" val="67970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pic>
        <p:nvPicPr>
          <p:cNvPr id="13" name="Chỗ dành sẵn cho Nội dung 12" descr="Ảnh có chứa biểu đồ, hình vẽ, bản phác thảo, hàng&#10;&#10;Mô tả được tạo tự động">
            <a:extLst>
              <a:ext uri="{FF2B5EF4-FFF2-40B4-BE49-F238E27FC236}">
                <a16:creationId xmlns:a16="http://schemas.microsoft.com/office/drawing/2014/main" id="{FA5AEF15-93FD-94E6-E8B4-65B1CF0FE0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4523" y="83567"/>
            <a:ext cx="9841548" cy="6391454"/>
          </a:xfrm>
        </p:spPr>
      </p:pic>
      <p:grpSp>
        <p:nvGrpSpPr>
          <p:cNvPr id="31" name="Nhóm 30">
            <a:extLst>
              <a:ext uri="{FF2B5EF4-FFF2-40B4-BE49-F238E27FC236}">
                <a16:creationId xmlns:a16="http://schemas.microsoft.com/office/drawing/2014/main" id="{00B6B788-03CD-60DC-34C5-C98299EF579F}"/>
              </a:ext>
            </a:extLst>
          </p:cNvPr>
          <p:cNvGrpSpPr/>
          <p:nvPr/>
        </p:nvGrpSpPr>
        <p:grpSpPr>
          <a:xfrm>
            <a:off x="7444740" y="5788941"/>
            <a:ext cx="4747260" cy="985492"/>
            <a:chOff x="1899920" y="979468"/>
            <a:chExt cx="4747260" cy="985492"/>
          </a:xfrm>
        </p:grpSpPr>
        <p:grpSp>
          <p:nvGrpSpPr>
            <p:cNvPr id="16" name="Nhóm 15">
              <a:extLst>
                <a:ext uri="{FF2B5EF4-FFF2-40B4-BE49-F238E27FC236}">
                  <a16:creationId xmlns:a16="http://schemas.microsoft.com/office/drawing/2014/main" id="{A4F69D2F-358B-14D0-A022-8B2BB26D8F69}"/>
                </a:ext>
              </a:extLst>
            </p:cNvPr>
            <p:cNvGrpSpPr/>
            <p:nvPr/>
          </p:nvGrpSpPr>
          <p:grpSpPr>
            <a:xfrm>
              <a:off x="1899920" y="1015766"/>
              <a:ext cx="4747260" cy="949194"/>
              <a:chOff x="1755140" y="2917509"/>
              <a:chExt cx="4747260" cy="949194"/>
            </a:xfrm>
          </p:grpSpPr>
          <p:sp>
            <p:nvSpPr>
              <p:cNvPr id="17" name="Hình chữ nhật 16">
                <a:extLst>
                  <a:ext uri="{FF2B5EF4-FFF2-40B4-BE49-F238E27FC236}">
                    <a16:creationId xmlns:a16="http://schemas.microsoft.com/office/drawing/2014/main" id="{02D50CDD-B0D9-AF20-FA5A-69F9BA504D69}"/>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97844D95-7540-5B53-DF08-304189F9E2F7}"/>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9E480F8D-F846-43D2-2287-83BC6E7CFAFE}"/>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76D17373-AF58-A7E4-0C88-9FEF7B6A9DB8}"/>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0D30957C-35F6-B16B-CED3-224358D035F2}"/>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Hộp Văn bản 26">
              <a:extLst>
                <a:ext uri="{FF2B5EF4-FFF2-40B4-BE49-F238E27FC236}">
                  <a16:creationId xmlns:a16="http://schemas.microsoft.com/office/drawing/2014/main" id="{142FF62F-0ADD-4B20-479C-1082D5A3C992}"/>
                </a:ext>
              </a:extLst>
            </p:cNvPr>
            <p:cNvSpPr txBox="1"/>
            <p:nvPr/>
          </p:nvSpPr>
          <p:spPr>
            <a:xfrm>
              <a:off x="5705285" y="97946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7</a:t>
              </a:r>
            </a:p>
          </p:txBody>
        </p:sp>
        <p:sp>
          <p:nvSpPr>
            <p:cNvPr id="29" name="Hộp Văn bản 28">
              <a:extLst>
                <a:ext uri="{FF2B5EF4-FFF2-40B4-BE49-F238E27FC236}">
                  <a16:creationId xmlns:a16="http://schemas.microsoft.com/office/drawing/2014/main" id="{9707BE1B-B5FD-C1B3-BAFD-4581D73192AF}"/>
                </a:ext>
              </a:extLst>
            </p:cNvPr>
            <p:cNvSpPr txBox="1"/>
            <p:nvPr/>
          </p:nvSpPr>
          <p:spPr>
            <a:xfrm>
              <a:off x="1899920" y="1503167"/>
              <a:ext cx="3078226" cy="338554"/>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MÔ HÌNH ERD</a:t>
              </a:r>
            </a:p>
          </p:txBody>
        </p:sp>
      </p:grpSp>
    </p:spTree>
    <p:extLst>
      <p:ext uri="{BB962C8B-B14F-4D97-AF65-F5344CB8AC3E}">
        <p14:creationId xmlns:p14="http://schemas.microsoft.com/office/powerpoint/2010/main" val="415761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2" name="Nhóm 21">
            <a:extLst>
              <a:ext uri="{FF2B5EF4-FFF2-40B4-BE49-F238E27FC236}">
                <a16:creationId xmlns:a16="http://schemas.microsoft.com/office/drawing/2014/main" id="{E8446D9C-C180-E9EE-C2FF-CCDEC5622559}"/>
              </a:ext>
            </a:extLst>
          </p:cNvPr>
          <p:cNvGrpSpPr/>
          <p:nvPr/>
        </p:nvGrpSpPr>
        <p:grpSpPr>
          <a:xfrm>
            <a:off x="0" y="173625"/>
            <a:ext cx="4765040" cy="947187"/>
            <a:chOff x="5491480" y="3113320"/>
            <a:chExt cx="4765040" cy="947187"/>
          </a:xfrm>
        </p:grpSpPr>
        <p:sp>
          <p:nvSpPr>
            <p:cNvPr id="30" name="Hình chữ nhật 29">
              <a:extLst>
                <a:ext uri="{FF2B5EF4-FFF2-40B4-BE49-F238E27FC236}">
                  <a16:creationId xmlns:a16="http://schemas.microsoft.com/office/drawing/2014/main" id="{B24F6C9A-A031-7732-0CD7-D2314261BA31}"/>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ình chữ nhật 37">
              <a:extLst>
                <a:ext uri="{FF2B5EF4-FFF2-40B4-BE49-F238E27FC236}">
                  <a16:creationId xmlns:a16="http://schemas.microsoft.com/office/drawing/2014/main" id="{5B443B1F-FC14-9F00-A818-FBA5874A3FC8}"/>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ình chữ nhật 38">
              <a:extLst>
                <a:ext uri="{FF2B5EF4-FFF2-40B4-BE49-F238E27FC236}">
                  <a16:creationId xmlns:a16="http://schemas.microsoft.com/office/drawing/2014/main" id="{047718F6-9D1F-85E4-C28E-86DD299936AE}"/>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79808062-311D-7E3E-2909-78B04D83435B}"/>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40">
              <a:extLst>
                <a:ext uri="{FF2B5EF4-FFF2-40B4-BE49-F238E27FC236}">
                  <a16:creationId xmlns:a16="http://schemas.microsoft.com/office/drawing/2014/main" id="{10BBC8EF-B576-94CD-0DE9-1395278175EB}"/>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Hộp Văn bản 42">
            <a:extLst>
              <a:ext uri="{FF2B5EF4-FFF2-40B4-BE49-F238E27FC236}">
                <a16:creationId xmlns:a16="http://schemas.microsoft.com/office/drawing/2014/main" id="{F95466F7-F856-6549-E602-25ACBA9E1076}"/>
              </a:ext>
            </a:extLst>
          </p:cNvPr>
          <p:cNvSpPr txBox="1"/>
          <p:nvPr/>
        </p:nvSpPr>
        <p:spPr>
          <a:xfrm>
            <a:off x="76898" y="520679"/>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8</a:t>
            </a:r>
          </a:p>
        </p:txBody>
      </p:sp>
      <p:sp>
        <p:nvSpPr>
          <p:cNvPr id="45" name="Hộp Văn bản 44">
            <a:extLst>
              <a:ext uri="{FF2B5EF4-FFF2-40B4-BE49-F238E27FC236}">
                <a16:creationId xmlns:a16="http://schemas.microsoft.com/office/drawing/2014/main" id="{FC66FB42-0D66-5A5F-FC56-7B3D2738D9F3}"/>
              </a:ext>
            </a:extLst>
          </p:cNvPr>
          <p:cNvSpPr txBox="1"/>
          <p:nvPr/>
        </p:nvSpPr>
        <p:spPr>
          <a:xfrm>
            <a:off x="1669288" y="270939"/>
            <a:ext cx="3078226" cy="338554"/>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THIẾT KẾ GIAO DIỆN</a:t>
            </a:r>
          </a:p>
        </p:txBody>
      </p:sp>
      <p:pic>
        <p:nvPicPr>
          <p:cNvPr id="6" name="Hình ảnh 5">
            <a:extLst>
              <a:ext uri="{FF2B5EF4-FFF2-40B4-BE49-F238E27FC236}">
                <a16:creationId xmlns:a16="http://schemas.microsoft.com/office/drawing/2014/main" id="{826299F9-B3AA-E5A1-29EC-551C0F9FC948}"/>
              </a:ext>
            </a:extLst>
          </p:cNvPr>
          <p:cNvPicPr>
            <a:picLocks noChangeAspect="1"/>
          </p:cNvPicPr>
          <p:nvPr/>
        </p:nvPicPr>
        <p:blipFill>
          <a:blip r:embed="rId3"/>
          <a:stretch>
            <a:fillRect/>
          </a:stretch>
        </p:blipFill>
        <p:spPr>
          <a:xfrm>
            <a:off x="949261" y="1485666"/>
            <a:ext cx="4598297" cy="3682846"/>
          </a:xfrm>
          <a:prstGeom prst="rect">
            <a:avLst/>
          </a:prstGeom>
        </p:spPr>
      </p:pic>
      <p:pic>
        <p:nvPicPr>
          <p:cNvPr id="8" name="Hình ảnh 7">
            <a:extLst>
              <a:ext uri="{FF2B5EF4-FFF2-40B4-BE49-F238E27FC236}">
                <a16:creationId xmlns:a16="http://schemas.microsoft.com/office/drawing/2014/main" id="{F26C2B03-0FA0-7B57-A90E-E8809F378A20}"/>
              </a:ext>
            </a:extLst>
          </p:cNvPr>
          <p:cNvPicPr>
            <a:picLocks noChangeAspect="1"/>
          </p:cNvPicPr>
          <p:nvPr/>
        </p:nvPicPr>
        <p:blipFill>
          <a:blip r:embed="rId4"/>
          <a:stretch>
            <a:fillRect/>
          </a:stretch>
        </p:blipFill>
        <p:spPr>
          <a:xfrm>
            <a:off x="6222459" y="1485666"/>
            <a:ext cx="3981855" cy="3654171"/>
          </a:xfrm>
          <a:prstGeom prst="rect">
            <a:avLst/>
          </a:prstGeom>
        </p:spPr>
      </p:pic>
    </p:spTree>
    <p:extLst>
      <p:ext uri="{BB962C8B-B14F-4D97-AF65-F5344CB8AC3E}">
        <p14:creationId xmlns:p14="http://schemas.microsoft.com/office/powerpoint/2010/main" val="324624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2" name="Nhóm 21">
            <a:extLst>
              <a:ext uri="{FF2B5EF4-FFF2-40B4-BE49-F238E27FC236}">
                <a16:creationId xmlns:a16="http://schemas.microsoft.com/office/drawing/2014/main" id="{E8446D9C-C180-E9EE-C2FF-CCDEC5622559}"/>
              </a:ext>
            </a:extLst>
          </p:cNvPr>
          <p:cNvGrpSpPr/>
          <p:nvPr/>
        </p:nvGrpSpPr>
        <p:grpSpPr>
          <a:xfrm>
            <a:off x="0" y="173625"/>
            <a:ext cx="4765040" cy="947187"/>
            <a:chOff x="5491480" y="3113320"/>
            <a:chExt cx="4765040" cy="947187"/>
          </a:xfrm>
        </p:grpSpPr>
        <p:sp>
          <p:nvSpPr>
            <p:cNvPr id="30" name="Hình chữ nhật 29">
              <a:extLst>
                <a:ext uri="{FF2B5EF4-FFF2-40B4-BE49-F238E27FC236}">
                  <a16:creationId xmlns:a16="http://schemas.microsoft.com/office/drawing/2014/main" id="{B24F6C9A-A031-7732-0CD7-D2314261BA31}"/>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ình chữ nhật 37">
              <a:extLst>
                <a:ext uri="{FF2B5EF4-FFF2-40B4-BE49-F238E27FC236}">
                  <a16:creationId xmlns:a16="http://schemas.microsoft.com/office/drawing/2014/main" id="{5B443B1F-FC14-9F00-A818-FBA5874A3FC8}"/>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ình chữ nhật 38">
              <a:extLst>
                <a:ext uri="{FF2B5EF4-FFF2-40B4-BE49-F238E27FC236}">
                  <a16:creationId xmlns:a16="http://schemas.microsoft.com/office/drawing/2014/main" id="{047718F6-9D1F-85E4-C28E-86DD299936AE}"/>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79808062-311D-7E3E-2909-78B04D83435B}"/>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40">
              <a:extLst>
                <a:ext uri="{FF2B5EF4-FFF2-40B4-BE49-F238E27FC236}">
                  <a16:creationId xmlns:a16="http://schemas.microsoft.com/office/drawing/2014/main" id="{10BBC8EF-B576-94CD-0DE9-1395278175EB}"/>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Hộp Văn bản 42">
            <a:extLst>
              <a:ext uri="{FF2B5EF4-FFF2-40B4-BE49-F238E27FC236}">
                <a16:creationId xmlns:a16="http://schemas.microsoft.com/office/drawing/2014/main" id="{F95466F7-F856-6549-E602-25ACBA9E1076}"/>
              </a:ext>
            </a:extLst>
          </p:cNvPr>
          <p:cNvSpPr txBox="1"/>
          <p:nvPr/>
        </p:nvSpPr>
        <p:spPr>
          <a:xfrm>
            <a:off x="76898" y="520679"/>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8</a:t>
            </a:r>
          </a:p>
        </p:txBody>
      </p:sp>
      <p:sp>
        <p:nvSpPr>
          <p:cNvPr id="45" name="Hộp Văn bản 44">
            <a:extLst>
              <a:ext uri="{FF2B5EF4-FFF2-40B4-BE49-F238E27FC236}">
                <a16:creationId xmlns:a16="http://schemas.microsoft.com/office/drawing/2014/main" id="{FC66FB42-0D66-5A5F-FC56-7B3D2738D9F3}"/>
              </a:ext>
            </a:extLst>
          </p:cNvPr>
          <p:cNvSpPr txBox="1"/>
          <p:nvPr/>
        </p:nvSpPr>
        <p:spPr>
          <a:xfrm>
            <a:off x="1669288" y="270939"/>
            <a:ext cx="3078226" cy="338554"/>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THIẾT KẾ GIAO DIỆN</a:t>
            </a:r>
          </a:p>
        </p:txBody>
      </p:sp>
      <p:pic>
        <p:nvPicPr>
          <p:cNvPr id="10" name="Hình ảnh 9">
            <a:extLst>
              <a:ext uri="{FF2B5EF4-FFF2-40B4-BE49-F238E27FC236}">
                <a16:creationId xmlns:a16="http://schemas.microsoft.com/office/drawing/2014/main" id="{DE3CFBA7-A74E-0D2D-E677-220556C3B214}"/>
              </a:ext>
            </a:extLst>
          </p:cNvPr>
          <p:cNvPicPr>
            <a:picLocks noChangeAspect="1"/>
          </p:cNvPicPr>
          <p:nvPr/>
        </p:nvPicPr>
        <p:blipFill>
          <a:blip r:embed="rId3"/>
          <a:stretch>
            <a:fillRect/>
          </a:stretch>
        </p:blipFill>
        <p:spPr>
          <a:xfrm>
            <a:off x="3095561" y="1530668"/>
            <a:ext cx="6000877" cy="4434192"/>
          </a:xfrm>
          <a:prstGeom prst="rect">
            <a:avLst/>
          </a:prstGeom>
        </p:spPr>
      </p:pic>
    </p:spTree>
    <p:extLst>
      <p:ext uri="{BB962C8B-B14F-4D97-AF65-F5344CB8AC3E}">
        <p14:creationId xmlns:p14="http://schemas.microsoft.com/office/powerpoint/2010/main" val="1173061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2" name="Nhóm 21">
            <a:extLst>
              <a:ext uri="{FF2B5EF4-FFF2-40B4-BE49-F238E27FC236}">
                <a16:creationId xmlns:a16="http://schemas.microsoft.com/office/drawing/2014/main" id="{E8446D9C-C180-E9EE-C2FF-CCDEC5622559}"/>
              </a:ext>
            </a:extLst>
          </p:cNvPr>
          <p:cNvGrpSpPr/>
          <p:nvPr/>
        </p:nvGrpSpPr>
        <p:grpSpPr>
          <a:xfrm>
            <a:off x="0" y="173625"/>
            <a:ext cx="4765040" cy="947187"/>
            <a:chOff x="5491480" y="3113320"/>
            <a:chExt cx="4765040" cy="947187"/>
          </a:xfrm>
        </p:grpSpPr>
        <p:sp>
          <p:nvSpPr>
            <p:cNvPr id="30" name="Hình chữ nhật 29">
              <a:extLst>
                <a:ext uri="{FF2B5EF4-FFF2-40B4-BE49-F238E27FC236}">
                  <a16:creationId xmlns:a16="http://schemas.microsoft.com/office/drawing/2014/main" id="{B24F6C9A-A031-7732-0CD7-D2314261BA31}"/>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ình chữ nhật 37">
              <a:extLst>
                <a:ext uri="{FF2B5EF4-FFF2-40B4-BE49-F238E27FC236}">
                  <a16:creationId xmlns:a16="http://schemas.microsoft.com/office/drawing/2014/main" id="{5B443B1F-FC14-9F00-A818-FBA5874A3FC8}"/>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ình chữ nhật 38">
              <a:extLst>
                <a:ext uri="{FF2B5EF4-FFF2-40B4-BE49-F238E27FC236}">
                  <a16:creationId xmlns:a16="http://schemas.microsoft.com/office/drawing/2014/main" id="{047718F6-9D1F-85E4-C28E-86DD299936AE}"/>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79808062-311D-7E3E-2909-78B04D83435B}"/>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40">
              <a:extLst>
                <a:ext uri="{FF2B5EF4-FFF2-40B4-BE49-F238E27FC236}">
                  <a16:creationId xmlns:a16="http://schemas.microsoft.com/office/drawing/2014/main" id="{10BBC8EF-B576-94CD-0DE9-1395278175EB}"/>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Hộp Văn bản 42">
            <a:extLst>
              <a:ext uri="{FF2B5EF4-FFF2-40B4-BE49-F238E27FC236}">
                <a16:creationId xmlns:a16="http://schemas.microsoft.com/office/drawing/2014/main" id="{F95466F7-F856-6549-E602-25ACBA9E1076}"/>
              </a:ext>
            </a:extLst>
          </p:cNvPr>
          <p:cNvSpPr txBox="1"/>
          <p:nvPr/>
        </p:nvSpPr>
        <p:spPr>
          <a:xfrm>
            <a:off x="76898" y="520679"/>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8</a:t>
            </a:r>
          </a:p>
        </p:txBody>
      </p:sp>
      <p:sp>
        <p:nvSpPr>
          <p:cNvPr id="45" name="Hộp Văn bản 44">
            <a:extLst>
              <a:ext uri="{FF2B5EF4-FFF2-40B4-BE49-F238E27FC236}">
                <a16:creationId xmlns:a16="http://schemas.microsoft.com/office/drawing/2014/main" id="{FC66FB42-0D66-5A5F-FC56-7B3D2738D9F3}"/>
              </a:ext>
            </a:extLst>
          </p:cNvPr>
          <p:cNvSpPr txBox="1"/>
          <p:nvPr/>
        </p:nvSpPr>
        <p:spPr>
          <a:xfrm>
            <a:off x="1669288" y="270939"/>
            <a:ext cx="3078226" cy="338554"/>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THIẾT KẾ GIAO DIỆN</a:t>
            </a:r>
          </a:p>
        </p:txBody>
      </p:sp>
      <p:pic>
        <p:nvPicPr>
          <p:cNvPr id="7" name="Hình ảnh 6">
            <a:extLst>
              <a:ext uri="{FF2B5EF4-FFF2-40B4-BE49-F238E27FC236}">
                <a16:creationId xmlns:a16="http://schemas.microsoft.com/office/drawing/2014/main" id="{C44F173B-6A8E-515D-9F0C-CD6A959B841F}"/>
              </a:ext>
            </a:extLst>
          </p:cNvPr>
          <p:cNvPicPr>
            <a:picLocks noChangeAspect="1"/>
          </p:cNvPicPr>
          <p:nvPr/>
        </p:nvPicPr>
        <p:blipFill>
          <a:blip r:embed="rId3"/>
          <a:stretch>
            <a:fillRect/>
          </a:stretch>
        </p:blipFill>
        <p:spPr>
          <a:xfrm>
            <a:off x="648511" y="1550222"/>
            <a:ext cx="5334462" cy="3444538"/>
          </a:xfrm>
          <a:prstGeom prst="rect">
            <a:avLst/>
          </a:prstGeom>
        </p:spPr>
      </p:pic>
      <p:pic>
        <p:nvPicPr>
          <p:cNvPr id="6" name="Hình ảnh 5">
            <a:extLst>
              <a:ext uri="{FF2B5EF4-FFF2-40B4-BE49-F238E27FC236}">
                <a16:creationId xmlns:a16="http://schemas.microsoft.com/office/drawing/2014/main" id="{71B4A5EB-36C2-817F-34DA-1AE0E1527222}"/>
              </a:ext>
            </a:extLst>
          </p:cNvPr>
          <p:cNvPicPr>
            <a:picLocks noChangeAspect="1"/>
          </p:cNvPicPr>
          <p:nvPr/>
        </p:nvPicPr>
        <p:blipFill>
          <a:blip r:embed="rId4"/>
          <a:stretch>
            <a:fillRect/>
          </a:stretch>
        </p:blipFill>
        <p:spPr>
          <a:xfrm>
            <a:off x="6240296" y="1416860"/>
            <a:ext cx="5342083" cy="3711262"/>
          </a:xfrm>
          <a:prstGeom prst="rect">
            <a:avLst/>
          </a:prstGeom>
        </p:spPr>
      </p:pic>
    </p:spTree>
    <p:extLst>
      <p:ext uri="{BB962C8B-B14F-4D97-AF65-F5344CB8AC3E}">
        <p14:creationId xmlns:p14="http://schemas.microsoft.com/office/powerpoint/2010/main" val="3189377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2" name="Nhóm 21">
            <a:extLst>
              <a:ext uri="{FF2B5EF4-FFF2-40B4-BE49-F238E27FC236}">
                <a16:creationId xmlns:a16="http://schemas.microsoft.com/office/drawing/2014/main" id="{E8446D9C-C180-E9EE-C2FF-CCDEC5622559}"/>
              </a:ext>
            </a:extLst>
          </p:cNvPr>
          <p:cNvGrpSpPr/>
          <p:nvPr/>
        </p:nvGrpSpPr>
        <p:grpSpPr>
          <a:xfrm>
            <a:off x="0" y="173625"/>
            <a:ext cx="4765040" cy="947187"/>
            <a:chOff x="5491480" y="3113320"/>
            <a:chExt cx="4765040" cy="947187"/>
          </a:xfrm>
        </p:grpSpPr>
        <p:sp>
          <p:nvSpPr>
            <p:cNvPr id="30" name="Hình chữ nhật 29">
              <a:extLst>
                <a:ext uri="{FF2B5EF4-FFF2-40B4-BE49-F238E27FC236}">
                  <a16:creationId xmlns:a16="http://schemas.microsoft.com/office/drawing/2014/main" id="{B24F6C9A-A031-7732-0CD7-D2314261BA31}"/>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ình chữ nhật 37">
              <a:extLst>
                <a:ext uri="{FF2B5EF4-FFF2-40B4-BE49-F238E27FC236}">
                  <a16:creationId xmlns:a16="http://schemas.microsoft.com/office/drawing/2014/main" id="{5B443B1F-FC14-9F00-A818-FBA5874A3FC8}"/>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ình chữ nhật 38">
              <a:extLst>
                <a:ext uri="{FF2B5EF4-FFF2-40B4-BE49-F238E27FC236}">
                  <a16:creationId xmlns:a16="http://schemas.microsoft.com/office/drawing/2014/main" id="{047718F6-9D1F-85E4-C28E-86DD299936AE}"/>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79808062-311D-7E3E-2909-78B04D83435B}"/>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40">
              <a:extLst>
                <a:ext uri="{FF2B5EF4-FFF2-40B4-BE49-F238E27FC236}">
                  <a16:creationId xmlns:a16="http://schemas.microsoft.com/office/drawing/2014/main" id="{10BBC8EF-B576-94CD-0DE9-1395278175EB}"/>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Hộp Văn bản 42">
            <a:extLst>
              <a:ext uri="{FF2B5EF4-FFF2-40B4-BE49-F238E27FC236}">
                <a16:creationId xmlns:a16="http://schemas.microsoft.com/office/drawing/2014/main" id="{F95466F7-F856-6549-E602-25ACBA9E1076}"/>
              </a:ext>
            </a:extLst>
          </p:cNvPr>
          <p:cNvSpPr txBox="1"/>
          <p:nvPr/>
        </p:nvSpPr>
        <p:spPr>
          <a:xfrm>
            <a:off x="76898" y="520679"/>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8</a:t>
            </a:r>
          </a:p>
        </p:txBody>
      </p:sp>
      <p:sp>
        <p:nvSpPr>
          <p:cNvPr id="45" name="Hộp Văn bản 44">
            <a:extLst>
              <a:ext uri="{FF2B5EF4-FFF2-40B4-BE49-F238E27FC236}">
                <a16:creationId xmlns:a16="http://schemas.microsoft.com/office/drawing/2014/main" id="{FC66FB42-0D66-5A5F-FC56-7B3D2738D9F3}"/>
              </a:ext>
            </a:extLst>
          </p:cNvPr>
          <p:cNvSpPr txBox="1"/>
          <p:nvPr/>
        </p:nvSpPr>
        <p:spPr>
          <a:xfrm>
            <a:off x="1669288" y="270939"/>
            <a:ext cx="3078226" cy="338554"/>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THIẾT KẾ GIAO DIỆN</a:t>
            </a:r>
          </a:p>
        </p:txBody>
      </p:sp>
      <p:pic>
        <p:nvPicPr>
          <p:cNvPr id="9" name="Hình ảnh 8">
            <a:extLst>
              <a:ext uri="{FF2B5EF4-FFF2-40B4-BE49-F238E27FC236}">
                <a16:creationId xmlns:a16="http://schemas.microsoft.com/office/drawing/2014/main" id="{F5C42B2A-D0F5-8475-8A8A-2C4629702750}"/>
              </a:ext>
            </a:extLst>
          </p:cNvPr>
          <p:cNvPicPr>
            <a:picLocks noChangeAspect="1"/>
          </p:cNvPicPr>
          <p:nvPr/>
        </p:nvPicPr>
        <p:blipFill rotWithShape="1">
          <a:blip r:embed="rId3"/>
          <a:srcRect t="1683"/>
          <a:stretch/>
        </p:blipFill>
        <p:spPr>
          <a:xfrm>
            <a:off x="3208401" y="1691512"/>
            <a:ext cx="5303980" cy="3281660"/>
          </a:xfrm>
          <a:prstGeom prst="rect">
            <a:avLst/>
          </a:prstGeom>
        </p:spPr>
      </p:pic>
    </p:spTree>
    <p:extLst>
      <p:ext uri="{BB962C8B-B14F-4D97-AF65-F5344CB8AC3E}">
        <p14:creationId xmlns:p14="http://schemas.microsoft.com/office/powerpoint/2010/main" val="157676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Nhóm 30">
            <a:extLst>
              <a:ext uri="{FF2B5EF4-FFF2-40B4-BE49-F238E27FC236}">
                <a16:creationId xmlns:a16="http://schemas.microsoft.com/office/drawing/2014/main" id="{00B6B788-03CD-60DC-34C5-C98299EF579F}"/>
              </a:ext>
            </a:extLst>
          </p:cNvPr>
          <p:cNvGrpSpPr/>
          <p:nvPr/>
        </p:nvGrpSpPr>
        <p:grpSpPr>
          <a:xfrm>
            <a:off x="7444740" y="40297"/>
            <a:ext cx="4747260" cy="985492"/>
            <a:chOff x="1899920" y="979468"/>
            <a:chExt cx="4747260" cy="985492"/>
          </a:xfrm>
        </p:grpSpPr>
        <p:grpSp>
          <p:nvGrpSpPr>
            <p:cNvPr id="16" name="Nhóm 15">
              <a:extLst>
                <a:ext uri="{FF2B5EF4-FFF2-40B4-BE49-F238E27FC236}">
                  <a16:creationId xmlns:a16="http://schemas.microsoft.com/office/drawing/2014/main" id="{A4F69D2F-358B-14D0-A022-8B2BB26D8F69}"/>
                </a:ext>
              </a:extLst>
            </p:cNvPr>
            <p:cNvGrpSpPr/>
            <p:nvPr/>
          </p:nvGrpSpPr>
          <p:grpSpPr>
            <a:xfrm>
              <a:off x="1899920" y="1015766"/>
              <a:ext cx="4747260" cy="949194"/>
              <a:chOff x="1755140" y="2917509"/>
              <a:chExt cx="4747260" cy="949194"/>
            </a:xfrm>
          </p:grpSpPr>
          <p:sp>
            <p:nvSpPr>
              <p:cNvPr id="17" name="Hình chữ nhật 16">
                <a:extLst>
                  <a:ext uri="{FF2B5EF4-FFF2-40B4-BE49-F238E27FC236}">
                    <a16:creationId xmlns:a16="http://schemas.microsoft.com/office/drawing/2014/main" id="{02D50CDD-B0D9-AF20-FA5A-69F9BA504D69}"/>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97844D95-7540-5B53-DF08-304189F9E2F7}"/>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9E480F8D-F846-43D2-2287-83BC6E7CFAFE}"/>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76D17373-AF58-A7E4-0C88-9FEF7B6A9DB8}"/>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0D30957C-35F6-B16B-CED3-224358D035F2}"/>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Hộp Văn bản 26">
              <a:extLst>
                <a:ext uri="{FF2B5EF4-FFF2-40B4-BE49-F238E27FC236}">
                  <a16:creationId xmlns:a16="http://schemas.microsoft.com/office/drawing/2014/main" id="{142FF62F-0ADD-4B20-479C-1082D5A3C992}"/>
                </a:ext>
              </a:extLst>
            </p:cNvPr>
            <p:cNvSpPr txBox="1"/>
            <p:nvPr/>
          </p:nvSpPr>
          <p:spPr>
            <a:xfrm>
              <a:off x="5705285" y="97946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9</a:t>
              </a:r>
            </a:p>
          </p:txBody>
        </p:sp>
        <p:sp>
          <p:nvSpPr>
            <p:cNvPr id="29" name="Hộp Văn bản 28">
              <a:extLst>
                <a:ext uri="{FF2B5EF4-FFF2-40B4-BE49-F238E27FC236}">
                  <a16:creationId xmlns:a16="http://schemas.microsoft.com/office/drawing/2014/main" id="{9707BE1B-B5FD-C1B3-BAFD-4581D73192AF}"/>
                </a:ext>
              </a:extLst>
            </p:cNvPr>
            <p:cNvSpPr txBox="1"/>
            <p:nvPr/>
          </p:nvSpPr>
          <p:spPr>
            <a:xfrm>
              <a:off x="1899920" y="1503167"/>
              <a:ext cx="3078226" cy="338554"/>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KẾT LUẬN</a:t>
              </a:r>
            </a:p>
          </p:txBody>
        </p:sp>
      </p:grpSp>
      <p:sp>
        <p:nvSpPr>
          <p:cNvPr id="5" name="Lưu đồ: Điểm Kết Thúc 4">
            <a:extLst>
              <a:ext uri="{FF2B5EF4-FFF2-40B4-BE49-F238E27FC236}">
                <a16:creationId xmlns:a16="http://schemas.microsoft.com/office/drawing/2014/main" id="{518F54F0-85F9-A14D-C3A2-77CBB56470D3}"/>
              </a:ext>
            </a:extLst>
          </p:cNvPr>
          <p:cNvSpPr/>
          <p:nvPr/>
        </p:nvSpPr>
        <p:spPr>
          <a:xfrm>
            <a:off x="2801566" y="2862364"/>
            <a:ext cx="6588868" cy="1133272"/>
          </a:xfrm>
          <a:prstGeom prst="flowChartTerminator">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HỆ THỐNG QUẢN LÝ THƯ VIỆN LÀM ĐƯỢC GÌ?</a:t>
            </a:r>
          </a:p>
        </p:txBody>
      </p:sp>
    </p:spTree>
    <p:extLst>
      <p:ext uri="{BB962C8B-B14F-4D97-AF65-F5344CB8AC3E}">
        <p14:creationId xmlns:p14="http://schemas.microsoft.com/office/powerpoint/2010/main" val="135149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FDA45E-2C00-9E93-9440-29C1B745ACDC}"/>
              </a:ext>
            </a:extLst>
          </p:cNvPr>
          <p:cNvSpPr>
            <a:spLocks noGrp="1"/>
          </p:cNvSpPr>
          <p:nvPr>
            <p:ph type="title"/>
          </p:nvPr>
        </p:nvSpPr>
        <p:spPr/>
        <p:txBody>
          <a:bodyPr/>
          <a:lstStyle/>
          <a:p>
            <a:endParaRPr lang="en-US"/>
          </a:p>
        </p:txBody>
      </p:sp>
      <p:pic>
        <p:nvPicPr>
          <p:cNvPr id="5" name="Chỗ dành sẵn cho Nội dung 4" descr="Ảnh có chứa màu cam, màu vàng, ảnh chụp màn hình, Hổ phách&#10;&#10;Mô tả được tạo tự động">
            <a:extLst>
              <a:ext uri="{FF2B5EF4-FFF2-40B4-BE49-F238E27FC236}">
                <a16:creationId xmlns:a16="http://schemas.microsoft.com/office/drawing/2014/main" id="{A8A42F54-6995-B167-3B58-A0D2DFE665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Hình chữ nhật 5">
            <a:extLst>
              <a:ext uri="{FF2B5EF4-FFF2-40B4-BE49-F238E27FC236}">
                <a16:creationId xmlns:a16="http://schemas.microsoft.com/office/drawing/2014/main" id="{B87B7A0C-3D35-D1CB-CD0F-F7B4AA984EE0}"/>
              </a:ext>
            </a:extLst>
          </p:cNvPr>
          <p:cNvSpPr/>
          <p:nvPr/>
        </p:nvSpPr>
        <p:spPr>
          <a:xfrm>
            <a:off x="3139440" y="52872"/>
            <a:ext cx="5913120" cy="883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NỘI DUNG</a:t>
            </a:r>
          </a:p>
        </p:txBody>
      </p:sp>
      <p:grpSp>
        <p:nvGrpSpPr>
          <p:cNvPr id="147" name="Nhóm 146">
            <a:extLst>
              <a:ext uri="{FF2B5EF4-FFF2-40B4-BE49-F238E27FC236}">
                <a16:creationId xmlns:a16="http://schemas.microsoft.com/office/drawing/2014/main" id="{81810FB1-F93C-984D-326D-6E69BC6284A2}"/>
              </a:ext>
            </a:extLst>
          </p:cNvPr>
          <p:cNvGrpSpPr/>
          <p:nvPr/>
        </p:nvGrpSpPr>
        <p:grpSpPr>
          <a:xfrm>
            <a:off x="1899920" y="1015766"/>
            <a:ext cx="8501380" cy="1142998"/>
            <a:chOff x="1755140" y="2917509"/>
            <a:chExt cx="8501380" cy="1142998"/>
          </a:xfrm>
        </p:grpSpPr>
        <p:sp>
          <p:nvSpPr>
            <p:cNvPr id="148" name="Hình chữ nhật 147">
              <a:extLst>
                <a:ext uri="{FF2B5EF4-FFF2-40B4-BE49-F238E27FC236}">
                  <a16:creationId xmlns:a16="http://schemas.microsoft.com/office/drawing/2014/main" id="{E0DE6069-C280-702B-AD58-14064396AAFD}"/>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Hình chữ nhật 148">
              <a:extLst>
                <a:ext uri="{FF2B5EF4-FFF2-40B4-BE49-F238E27FC236}">
                  <a16:creationId xmlns:a16="http://schemas.microsoft.com/office/drawing/2014/main" id="{0186DC7F-8A66-984A-C8DE-D516C24D1AD6}"/>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Hình chữ nhật 149">
              <a:extLst>
                <a:ext uri="{FF2B5EF4-FFF2-40B4-BE49-F238E27FC236}">
                  <a16:creationId xmlns:a16="http://schemas.microsoft.com/office/drawing/2014/main" id="{EED96646-90BD-B159-B7AE-F0979F563D8B}"/>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Hình Bầu dục 150">
              <a:extLst>
                <a:ext uri="{FF2B5EF4-FFF2-40B4-BE49-F238E27FC236}">
                  <a16:creationId xmlns:a16="http://schemas.microsoft.com/office/drawing/2014/main" id="{340CE456-49F5-3620-66E5-ADA17FFF4DC0}"/>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Hình chữ nhật 151">
              <a:extLst>
                <a:ext uri="{FF2B5EF4-FFF2-40B4-BE49-F238E27FC236}">
                  <a16:creationId xmlns:a16="http://schemas.microsoft.com/office/drawing/2014/main" id="{5C103194-3B3D-1F69-0304-A41548382DB9}"/>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Hình chữ nhật 152">
              <a:extLst>
                <a:ext uri="{FF2B5EF4-FFF2-40B4-BE49-F238E27FC236}">
                  <a16:creationId xmlns:a16="http://schemas.microsoft.com/office/drawing/2014/main" id="{46AD5B09-898B-8BB9-8ED5-2614D34987BF}"/>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Hình chữ nhật 153">
              <a:extLst>
                <a:ext uri="{FF2B5EF4-FFF2-40B4-BE49-F238E27FC236}">
                  <a16:creationId xmlns:a16="http://schemas.microsoft.com/office/drawing/2014/main" id="{94145334-7734-610B-3B2B-3060CA9DBF05}"/>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ình chữ nhật 154">
              <a:extLst>
                <a:ext uri="{FF2B5EF4-FFF2-40B4-BE49-F238E27FC236}">
                  <a16:creationId xmlns:a16="http://schemas.microsoft.com/office/drawing/2014/main" id="{E48C1940-558F-36EB-25B1-78479837F842}"/>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Hình Bầu dục 155">
              <a:extLst>
                <a:ext uri="{FF2B5EF4-FFF2-40B4-BE49-F238E27FC236}">
                  <a16:creationId xmlns:a16="http://schemas.microsoft.com/office/drawing/2014/main" id="{F8161BAD-A252-71D6-56C7-32E55B2F4933}"/>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Hình chữ nhật 156">
              <a:extLst>
                <a:ext uri="{FF2B5EF4-FFF2-40B4-BE49-F238E27FC236}">
                  <a16:creationId xmlns:a16="http://schemas.microsoft.com/office/drawing/2014/main" id="{D27A2666-AEFA-613E-6044-7DF4C02D7263}"/>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8" name="Hộp Văn bản 157">
            <a:extLst>
              <a:ext uri="{FF2B5EF4-FFF2-40B4-BE49-F238E27FC236}">
                <a16:creationId xmlns:a16="http://schemas.microsoft.com/office/drawing/2014/main" id="{2D0F1492-4C1F-D703-487F-45CFBE282321}"/>
              </a:ext>
            </a:extLst>
          </p:cNvPr>
          <p:cNvSpPr txBox="1"/>
          <p:nvPr/>
        </p:nvSpPr>
        <p:spPr>
          <a:xfrm>
            <a:off x="5705285" y="97946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1</a:t>
            </a:r>
          </a:p>
        </p:txBody>
      </p:sp>
      <p:sp>
        <p:nvSpPr>
          <p:cNvPr id="159" name="Hộp Văn bản 158">
            <a:extLst>
              <a:ext uri="{FF2B5EF4-FFF2-40B4-BE49-F238E27FC236}">
                <a16:creationId xmlns:a16="http://schemas.microsoft.com/office/drawing/2014/main" id="{6A95C7A1-9CDB-DCC0-E36C-34353CDBCF2F}"/>
              </a:ext>
            </a:extLst>
          </p:cNvPr>
          <p:cNvSpPr txBox="1"/>
          <p:nvPr/>
        </p:nvSpPr>
        <p:spPr>
          <a:xfrm>
            <a:off x="5713158" y="1558631"/>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2</a:t>
            </a:r>
          </a:p>
        </p:txBody>
      </p:sp>
      <p:grpSp>
        <p:nvGrpSpPr>
          <p:cNvPr id="162" name="Nhóm 161">
            <a:extLst>
              <a:ext uri="{FF2B5EF4-FFF2-40B4-BE49-F238E27FC236}">
                <a16:creationId xmlns:a16="http://schemas.microsoft.com/office/drawing/2014/main" id="{481E0755-2B0C-30CE-1118-75E08C07669A}"/>
              </a:ext>
            </a:extLst>
          </p:cNvPr>
          <p:cNvGrpSpPr/>
          <p:nvPr/>
        </p:nvGrpSpPr>
        <p:grpSpPr>
          <a:xfrm>
            <a:off x="1899920" y="2153686"/>
            <a:ext cx="8501380" cy="1142998"/>
            <a:chOff x="1755140" y="2917509"/>
            <a:chExt cx="8501380" cy="1142998"/>
          </a:xfrm>
        </p:grpSpPr>
        <p:sp>
          <p:nvSpPr>
            <p:cNvPr id="163" name="Hình chữ nhật 162">
              <a:extLst>
                <a:ext uri="{FF2B5EF4-FFF2-40B4-BE49-F238E27FC236}">
                  <a16:creationId xmlns:a16="http://schemas.microsoft.com/office/drawing/2014/main" id="{A707B62B-E6CC-4D0C-B550-281D248EFCD1}"/>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Hình chữ nhật 163">
              <a:extLst>
                <a:ext uri="{FF2B5EF4-FFF2-40B4-BE49-F238E27FC236}">
                  <a16:creationId xmlns:a16="http://schemas.microsoft.com/office/drawing/2014/main" id="{158967EA-76FE-717D-FB5F-F4C362768A45}"/>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Hình chữ nhật 164">
              <a:extLst>
                <a:ext uri="{FF2B5EF4-FFF2-40B4-BE49-F238E27FC236}">
                  <a16:creationId xmlns:a16="http://schemas.microsoft.com/office/drawing/2014/main" id="{C64BFAE6-9C06-BBF6-1F04-66EDE9588B36}"/>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Hình Bầu dục 165">
              <a:extLst>
                <a:ext uri="{FF2B5EF4-FFF2-40B4-BE49-F238E27FC236}">
                  <a16:creationId xmlns:a16="http://schemas.microsoft.com/office/drawing/2014/main" id="{52453F4A-7F49-B539-1AA5-6DAA7B005109}"/>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Hình chữ nhật 166">
              <a:extLst>
                <a:ext uri="{FF2B5EF4-FFF2-40B4-BE49-F238E27FC236}">
                  <a16:creationId xmlns:a16="http://schemas.microsoft.com/office/drawing/2014/main" id="{544DC318-6458-E33F-51C4-BDEFF5162AA3}"/>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Hình chữ nhật 167">
              <a:extLst>
                <a:ext uri="{FF2B5EF4-FFF2-40B4-BE49-F238E27FC236}">
                  <a16:creationId xmlns:a16="http://schemas.microsoft.com/office/drawing/2014/main" id="{FB501311-5295-C63F-1B43-95C6E84FB9F9}"/>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Hình chữ nhật 168">
              <a:extLst>
                <a:ext uri="{FF2B5EF4-FFF2-40B4-BE49-F238E27FC236}">
                  <a16:creationId xmlns:a16="http://schemas.microsoft.com/office/drawing/2014/main" id="{3F7CCD6A-2A23-5DF0-7F3B-566A8EF11E2D}"/>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Hình chữ nhật 169">
              <a:extLst>
                <a:ext uri="{FF2B5EF4-FFF2-40B4-BE49-F238E27FC236}">
                  <a16:creationId xmlns:a16="http://schemas.microsoft.com/office/drawing/2014/main" id="{41490B18-9570-725A-426E-2DECB55975ED}"/>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Hình Bầu dục 170">
              <a:extLst>
                <a:ext uri="{FF2B5EF4-FFF2-40B4-BE49-F238E27FC236}">
                  <a16:creationId xmlns:a16="http://schemas.microsoft.com/office/drawing/2014/main" id="{B86555A2-8521-D781-5B4F-38692F6595BB}"/>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Hình chữ nhật 171">
              <a:extLst>
                <a:ext uri="{FF2B5EF4-FFF2-40B4-BE49-F238E27FC236}">
                  <a16:creationId xmlns:a16="http://schemas.microsoft.com/office/drawing/2014/main" id="{BDFEE504-CE51-E41E-39B1-119449118AA4}"/>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3" name="Hộp Văn bản 172">
            <a:extLst>
              <a:ext uri="{FF2B5EF4-FFF2-40B4-BE49-F238E27FC236}">
                <a16:creationId xmlns:a16="http://schemas.microsoft.com/office/drawing/2014/main" id="{A25D852C-B9E9-C348-D29B-C0FF91EEF046}"/>
              </a:ext>
            </a:extLst>
          </p:cNvPr>
          <p:cNvSpPr txBox="1"/>
          <p:nvPr/>
        </p:nvSpPr>
        <p:spPr>
          <a:xfrm>
            <a:off x="5705285" y="211738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3</a:t>
            </a:r>
          </a:p>
        </p:txBody>
      </p:sp>
      <p:sp>
        <p:nvSpPr>
          <p:cNvPr id="174" name="Hộp Văn bản 173">
            <a:extLst>
              <a:ext uri="{FF2B5EF4-FFF2-40B4-BE49-F238E27FC236}">
                <a16:creationId xmlns:a16="http://schemas.microsoft.com/office/drawing/2014/main" id="{F25471E0-D024-451C-DABF-FC96028674EE}"/>
              </a:ext>
            </a:extLst>
          </p:cNvPr>
          <p:cNvSpPr txBox="1"/>
          <p:nvPr/>
        </p:nvSpPr>
        <p:spPr>
          <a:xfrm>
            <a:off x="5713158" y="2696551"/>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4</a:t>
            </a:r>
          </a:p>
        </p:txBody>
      </p:sp>
      <p:grpSp>
        <p:nvGrpSpPr>
          <p:cNvPr id="175" name="Nhóm 174">
            <a:extLst>
              <a:ext uri="{FF2B5EF4-FFF2-40B4-BE49-F238E27FC236}">
                <a16:creationId xmlns:a16="http://schemas.microsoft.com/office/drawing/2014/main" id="{8F22BAB1-D50E-EE04-D8EA-F9905C8AA052}"/>
              </a:ext>
            </a:extLst>
          </p:cNvPr>
          <p:cNvGrpSpPr/>
          <p:nvPr/>
        </p:nvGrpSpPr>
        <p:grpSpPr>
          <a:xfrm>
            <a:off x="1899920" y="3291606"/>
            <a:ext cx="8501380" cy="1142998"/>
            <a:chOff x="1755140" y="2917509"/>
            <a:chExt cx="8501380" cy="1142998"/>
          </a:xfrm>
        </p:grpSpPr>
        <p:sp>
          <p:nvSpPr>
            <p:cNvPr id="176" name="Hình chữ nhật 175">
              <a:extLst>
                <a:ext uri="{FF2B5EF4-FFF2-40B4-BE49-F238E27FC236}">
                  <a16:creationId xmlns:a16="http://schemas.microsoft.com/office/drawing/2014/main" id="{58C17D66-9146-C1EB-FCCB-CA6DAF42F4C3}"/>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Hình chữ nhật 176">
              <a:extLst>
                <a:ext uri="{FF2B5EF4-FFF2-40B4-BE49-F238E27FC236}">
                  <a16:creationId xmlns:a16="http://schemas.microsoft.com/office/drawing/2014/main" id="{F7362AF3-13E4-9542-6A7C-784D5458D8EC}"/>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Hình chữ nhật 177">
              <a:extLst>
                <a:ext uri="{FF2B5EF4-FFF2-40B4-BE49-F238E27FC236}">
                  <a16:creationId xmlns:a16="http://schemas.microsoft.com/office/drawing/2014/main" id="{980479FC-F952-B965-6E45-D8A9BBDA8BE8}"/>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Hình Bầu dục 178">
              <a:extLst>
                <a:ext uri="{FF2B5EF4-FFF2-40B4-BE49-F238E27FC236}">
                  <a16:creationId xmlns:a16="http://schemas.microsoft.com/office/drawing/2014/main" id="{5BEB223A-A814-77AB-C9EB-F32ED7A8C3C3}"/>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Hình chữ nhật 179">
              <a:extLst>
                <a:ext uri="{FF2B5EF4-FFF2-40B4-BE49-F238E27FC236}">
                  <a16:creationId xmlns:a16="http://schemas.microsoft.com/office/drawing/2014/main" id="{70AC2AE3-C230-EAC3-AF29-B87BCDF2FD34}"/>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Hình chữ nhật 180">
              <a:extLst>
                <a:ext uri="{FF2B5EF4-FFF2-40B4-BE49-F238E27FC236}">
                  <a16:creationId xmlns:a16="http://schemas.microsoft.com/office/drawing/2014/main" id="{760D18AD-A43E-12E4-1AFC-694F8306E0D1}"/>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Hình chữ nhật 181">
              <a:extLst>
                <a:ext uri="{FF2B5EF4-FFF2-40B4-BE49-F238E27FC236}">
                  <a16:creationId xmlns:a16="http://schemas.microsoft.com/office/drawing/2014/main" id="{ED0F0D5F-954D-9AB2-B72A-EDAFF6359949}"/>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Hình chữ nhật 182">
              <a:extLst>
                <a:ext uri="{FF2B5EF4-FFF2-40B4-BE49-F238E27FC236}">
                  <a16:creationId xmlns:a16="http://schemas.microsoft.com/office/drawing/2014/main" id="{16DBDB13-D022-9F41-9EA1-3EEF1F3AEE27}"/>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Hình Bầu dục 183">
              <a:extLst>
                <a:ext uri="{FF2B5EF4-FFF2-40B4-BE49-F238E27FC236}">
                  <a16:creationId xmlns:a16="http://schemas.microsoft.com/office/drawing/2014/main" id="{7E8FCB20-D586-C16D-2DC8-315818748A9A}"/>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Hình chữ nhật 184">
              <a:extLst>
                <a:ext uri="{FF2B5EF4-FFF2-40B4-BE49-F238E27FC236}">
                  <a16:creationId xmlns:a16="http://schemas.microsoft.com/office/drawing/2014/main" id="{A3F92151-E95A-F9CA-8BBE-6EF44CEE5397}"/>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6" name="Hộp Văn bản 185">
            <a:extLst>
              <a:ext uri="{FF2B5EF4-FFF2-40B4-BE49-F238E27FC236}">
                <a16:creationId xmlns:a16="http://schemas.microsoft.com/office/drawing/2014/main" id="{BB9E7595-9482-0E68-28FB-4E2A731DF2D7}"/>
              </a:ext>
            </a:extLst>
          </p:cNvPr>
          <p:cNvSpPr txBox="1"/>
          <p:nvPr/>
        </p:nvSpPr>
        <p:spPr>
          <a:xfrm>
            <a:off x="5705285" y="325530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5</a:t>
            </a:r>
          </a:p>
        </p:txBody>
      </p:sp>
      <p:sp>
        <p:nvSpPr>
          <p:cNvPr id="187" name="Hộp Văn bản 186">
            <a:extLst>
              <a:ext uri="{FF2B5EF4-FFF2-40B4-BE49-F238E27FC236}">
                <a16:creationId xmlns:a16="http://schemas.microsoft.com/office/drawing/2014/main" id="{E5DAB052-7495-A1D1-4C5A-CFE56939E1E2}"/>
              </a:ext>
            </a:extLst>
          </p:cNvPr>
          <p:cNvSpPr txBox="1"/>
          <p:nvPr/>
        </p:nvSpPr>
        <p:spPr>
          <a:xfrm>
            <a:off x="5713158" y="3834471"/>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6</a:t>
            </a:r>
          </a:p>
        </p:txBody>
      </p:sp>
      <p:grpSp>
        <p:nvGrpSpPr>
          <p:cNvPr id="188" name="Nhóm 187">
            <a:extLst>
              <a:ext uri="{FF2B5EF4-FFF2-40B4-BE49-F238E27FC236}">
                <a16:creationId xmlns:a16="http://schemas.microsoft.com/office/drawing/2014/main" id="{C4C188BA-F840-414E-1A6A-2BCDE164F66D}"/>
              </a:ext>
            </a:extLst>
          </p:cNvPr>
          <p:cNvGrpSpPr/>
          <p:nvPr/>
        </p:nvGrpSpPr>
        <p:grpSpPr>
          <a:xfrm>
            <a:off x="1899920" y="4429526"/>
            <a:ext cx="8501380" cy="1142998"/>
            <a:chOff x="1755140" y="2917509"/>
            <a:chExt cx="8501380" cy="1142998"/>
          </a:xfrm>
        </p:grpSpPr>
        <p:sp>
          <p:nvSpPr>
            <p:cNvPr id="189" name="Hình chữ nhật 188">
              <a:extLst>
                <a:ext uri="{FF2B5EF4-FFF2-40B4-BE49-F238E27FC236}">
                  <a16:creationId xmlns:a16="http://schemas.microsoft.com/office/drawing/2014/main" id="{19C1487D-F570-785A-2F0E-16213FA5B0D2}"/>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Hình chữ nhật 189">
              <a:extLst>
                <a:ext uri="{FF2B5EF4-FFF2-40B4-BE49-F238E27FC236}">
                  <a16:creationId xmlns:a16="http://schemas.microsoft.com/office/drawing/2014/main" id="{68F2E317-E1F7-246C-A650-DE2077781084}"/>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Hình chữ nhật 190">
              <a:extLst>
                <a:ext uri="{FF2B5EF4-FFF2-40B4-BE49-F238E27FC236}">
                  <a16:creationId xmlns:a16="http://schemas.microsoft.com/office/drawing/2014/main" id="{77D4A2E4-C3DA-CB39-3F52-E9540585D122}"/>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Hình Bầu dục 191">
              <a:extLst>
                <a:ext uri="{FF2B5EF4-FFF2-40B4-BE49-F238E27FC236}">
                  <a16:creationId xmlns:a16="http://schemas.microsoft.com/office/drawing/2014/main" id="{B1563341-13C2-A71A-7B88-58CDAC4662C5}"/>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Hình chữ nhật 192">
              <a:extLst>
                <a:ext uri="{FF2B5EF4-FFF2-40B4-BE49-F238E27FC236}">
                  <a16:creationId xmlns:a16="http://schemas.microsoft.com/office/drawing/2014/main" id="{EDCF0CDF-E2B8-1FB5-36A4-86F21A5E151F}"/>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Hình chữ nhật 193">
              <a:extLst>
                <a:ext uri="{FF2B5EF4-FFF2-40B4-BE49-F238E27FC236}">
                  <a16:creationId xmlns:a16="http://schemas.microsoft.com/office/drawing/2014/main" id="{F1181EE9-5813-64AC-D247-ECA4984F0652}"/>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Hình chữ nhật 194">
              <a:extLst>
                <a:ext uri="{FF2B5EF4-FFF2-40B4-BE49-F238E27FC236}">
                  <a16:creationId xmlns:a16="http://schemas.microsoft.com/office/drawing/2014/main" id="{C598F369-1804-CEDA-0A66-CE31AC27A48C}"/>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Hình chữ nhật 195">
              <a:extLst>
                <a:ext uri="{FF2B5EF4-FFF2-40B4-BE49-F238E27FC236}">
                  <a16:creationId xmlns:a16="http://schemas.microsoft.com/office/drawing/2014/main" id="{9A04EA59-8C8C-F85B-3390-7D14D0C9F438}"/>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Hình Bầu dục 196">
              <a:extLst>
                <a:ext uri="{FF2B5EF4-FFF2-40B4-BE49-F238E27FC236}">
                  <a16:creationId xmlns:a16="http://schemas.microsoft.com/office/drawing/2014/main" id="{A1816992-0EB9-BDA8-422A-98E741644E0F}"/>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Hình chữ nhật 197">
              <a:extLst>
                <a:ext uri="{FF2B5EF4-FFF2-40B4-BE49-F238E27FC236}">
                  <a16:creationId xmlns:a16="http://schemas.microsoft.com/office/drawing/2014/main" id="{2D736C38-4918-40B9-3A22-29C9F2DBDBBD}"/>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9" name="Hộp Văn bản 198">
            <a:extLst>
              <a:ext uri="{FF2B5EF4-FFF2-40B4-BE49-F238E27FC236}">
                <a16:creationId xmlns:a16="http://schemas.microsoft.com/office/drawing/2014/main" id="{6A96536D-57B7-858C-F95C-DD8D9F64259D}"/>
              </a:ext>
            </a:extLst>
          </p:cNvPr>
          <p:cNvSpPr txBox="1"/>
          <p:nvPr/>
        </p:nvSpPr>
        <p:spPr>
          <a:xfrm>
            <a:off x="5705285" y="439322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7</a:t>
            </a:r>
          </a:p>
        </p:txBody>
      </p:sp>
      <p:sp>
        <p:nvSpPr>
          <p:cNvPr id="200" name="Hộp Văn bản 199">
            <a:extLst>
              <a:ext uri="{FF2B5EF4-FFF2-40B4-BE49-F238E27FC236}">
                <a16:creationId xmlns:a16="http://schemas.microsoft.com/office/drawing/2014/main" id="{65E127D4-5C27-ADAC-3A12-718379F2D961}"/>
              </a:ext>
            </a:extLst>
          </p:cNvPr>
          <p:cNvSpPr txBox="1"/>
          <p:nvPr/>
        </p:nvSpPr>
        <p:spPr>
          <a:xfrm>
            <a:off x="5713158" y="4972391"/>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8</a:t>
            </a:r>
          </a:p>
        </p:txBody>
      </p:sp>
      <p:sp>
        <p:nvSpPr>
          <p:cNvPr id="201" name="Hộp Văn bản 200">
            <a:extLst>
              <a:ext uri="{FF2B5EF4-FFF2-40B4-BE49-F238E27FC236}">
                <a16:creationId xmlns:a16="http://schemas.microsoft.com/office/drawing/2014/main" id="{CA906F34-5480-7BC5-7E69-0CB2E21ED566}"/>
              </a:ext>
            </a:extLst>
          </p:cNvPr>
          <p:cNvSpPr txBox="1"/>
          <p:nvPr/>
        </p:nvSpPr>
        <p:spPr>
          <a:xfrm>
            <a:off x="1885823" y="1382302"/>
            <a:ext cx="3078226" cy="584775"/>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MÔ TẢ CHỨC NĂNG </a:t>
            </a:r>
          </a:p>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CỦA HỆ THỐNG</a:t>
            </a:r>
          </a:p>
        </p:txBody>
      </p:sp>
      <p:sp>
        <p:nvSpPr>
          <p:cNvPr id="202" name="Hộp Văn bản 201">
            <a:extLst>
              <a:ext uri="{FF2B5EF4-FFF2-40B4-BE49-F238E27FC236}">
                <a16:creationId xmlns:a16="http://schemas.microsoft.com/office/drawing/2014/main" id="{F7BB0FC0-7CC0-0EFD-52A5-2F29EF72A99B}"/>
              </a:ext>
            </a:extLst>
          </p:cNvPr>
          <p:cNvSpPr txBox="1"/>
          <p:nvPr/>
        </p:nvSpPr>
        <p:spPr>
          <a:xfrm>
            <a:off x="7305548" y="1197131"/>
            <a:ext cx="3078226" cy="584775"/>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QUÁ TRÌNH KHẢO SÁT </a:t>
            </a:r>
          </a:p>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HIỆN TRẠNG</a:t>
            </a:r>
          </a:p>
        </p:txBody>
      </p:sp>
      <p:sp>
        <p:nvSpPr>
          <p:cNvPr id="203" name="Hộp Văn bản 202">
            <a:extLst>
              <a:ext uri="{FF2B5EF4-FFF2-40B4-BE49-F238E27FC236}">
                <a16:creationId xmlns:a16="http://schemas.microsoft.com/office/drawing/2014/main" id="{7722D6E4-B5D0-8E9B-3559-9704451CC4B2}"/>
              </a:ext>
            </a:extLst>
          </p:cNvPr>
          <p:cNvSpPr txBox="1"/>
          <p:nvPr/>
        </p:nvSpPr>
        <p:spPr>
          <a:xfrm>
            <a:off x="1905062" y="2642500"/>
            <a:ext cx="3078226" cy="338554"/>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SƠ ĐỒ NGỮ CẢNH</a:t>
            </a:r>
          </a:p>
        </p:txBody>
      </p:sp>
      <p:sp>
        <p:nvSpPr>
          <p:cNvPr id="204" name="Hộp Văn bản 203">
            <a:extLst>
              <a:ext uri="{FF2B5EF4-FFF2-40B4-BE49-F238E27FC236}">
                <a16:creationId xmlns:a16="http://schemas.microsoft.com/office/drawing/2014/main" id="{EB0BC758-F670-21E8-E617-FA8FA6C45CCF}"/>
              </a:ext>
            </a:extLst>
          </p:cNvPr>
          <p:cNvSpPr txBox="1"/>
          <p:nvPr/>
        </p:nvSpPr>
        <p:spPr>
          <a:xfrm>
            <a:off x="1895983" y="3783770"/>
            <a:ext cx="3078226" cy="338554"/>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MÔ HÌNH LUÂN CHUYỂN</a:t>
            </a:r>
          </a:p>
        </p:txBody>
      </p:sp>
      <p:sp>
        <p:nvSpPr>
          <p:cNvPr id="205" name="Hộp Văn bản 204">
            <a:extLst>
              <a:ext uri="{FF2B5EF4-FFF2-40B4-BE49-F238E27FC236}">
                <a16:creationId xmlns:a16="http://schemas.microsoft.com/office/drawing/2014/main" id="{878968F9-64B8-1D32-EE4E-BAB42DCAD5C0}"/>
              </a:ext>
            </a:extLst>
          </p:cNvPr>
          <p:cNvSpPr txBox="1"/>
          <p:nvPr/>
        </p:nvSpPr>
        <p:spPr>
          <a:xfrm>
            <a:off x="7305548" y="2335050"/>
            <a:ext cx="3078226" cy="584775"/>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MÔ HÌNH PHÂN RÃ</a:t>
            </a:r>
          </a:p>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CHỨC NĂNG</a:t>
            </a:r>
          </a:p>
        </p:txBody>
      </p:sp>
      <p:sp>
        <p:nvSpPr>
          <p:cNvPr id="206" name="Hộp Văn bản 205">
            <a:extLst>
              <a:ext uri="{FF2B5EF4-FFF2-40B4-BE49-F238E27FC236}">
                <a16:creationId xmlns:a16="http://schemas.microsoft.com/office/drawing/2014/main" id="{952EE27C-5F84-1378-C8C4-E36A58B6C059}"/>
              </a:ext>
            </a:extLst>
          </p:cNvPr>
          <p:cNvSpPr txBox="1"/>
          <p:nvPr/>
        </p:nvSpPr>
        <p:spPr>
          <a:xfrm>
            <a:off x="7303199" y="3584956"/>
            <a:ext cx="3078226" cy="338554"/>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MÔ HÌNH DFD</a:t>
            </a:r>
          </a:p>
        </p:txBody>
      </p:sp>
      <p:sp>
        <p:nvSpPr>
          <p:cNvPr id="207" name="Hộp Văn bản 206">
            <a:extLst>
              <a:ext uri="{FF2B5EF4-FFF2-40B4-BE49-F238E27FC236}">
                <a16:creationId xmlns:a16="http://schemas.microsoft.com/office/drawing/2014/main" id="{91552A2C-34C6-C051-1314-EEFD419AAA76}"/>
              </a:ext>
            </a:extLst>
          </p:cNvPr>
          <p:cNvSpPr txBox="1"/>
          <p:nvPr/>
        </p:nvSpPr>
        <p:spPr>
          <a:xfrm>
            <a:off x="1895983" y="4919967"/>
            <a:ext cx="3078226" cy="338554"/>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MÔ HÌNH ERD</a:t>
            </a:r>
          </a:p>
        </p:txBody>
      </p:sp>
      <p:sp>
        <p:nvSpPr>
          <p:cNvPr id="209" name="Hộp Văn bản 208">
            <a:extLst>
              <a:ext uri="{FF2B5EF4-FFF2-40B4-BE49-F238E27FC236}">
                <a16:creationId xmlns:a16="http://schemas.microsoft.com/office/drawing/2014/main" id="{AE622591-28A9-F67A-D3A9-BB8DC6927837}"/>
              </a:ext>
            </a:extLst>
          </p:cNvPr>
          <p:cNvSpPr txBox="1"/>
          <p:nvPr/>
        </p:nvSpPr>
        <p:spPr>
          <a:xfrm>
            <a:off x="7303199" y="4731751"/>
            <a:ext cx="3078226" cy="338554"/>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THIẾT KẾ GIAO DIỆN</a:t>
            </a:r>
          </a:p>
        </p:txBody>
      </p:sp>
      <p:grpSp>
        <p:nvGrpSpPr>
          <p:cNvPr id="221" name="Nhóm 220">
            <a:extLst>
              <a:ext uri="{FF2B5EF4-FFF2-40B4-BE49-F238E27FC236}">
                <a16:creationId xmlns:a16="http://schemas.microsoft.com/office/drawing/2014/main" id="{714A89FD-E96B-6301-9955-16A86CDDCEBA}"/>
              </a:ext>
            </a:extLst>
          </p:cNvPr>
          <p:cNvGrpSpPr/>
          <p:nvPr/>
        </p:nvGrpSpPr>
        <p:grpSpPr>
          <a:xfrm>
            <a:off x="1890776" y="5567445"/>
            <a:ext cx="4747260" cy="949194"/>
            <a:chOff x="1755140" y="2917509"/>
            <a:chExt cx="4747260" cy="949194"/>
          </a:xfrm>
        </p:grpSpPr>
        <p:sp>
          <p:nvSpPr>
            <p:cNvPr id="222" name="Hình chữ nhật 221">
              <a:extLst>
                <a:ext uri="{FF2B5EF4-FFF2-40B4-BE49-F238E27FC236}">
                  <a16:creationId xmlns:a16="http://schemas.microsoft.com/office/drawing/2014/main" id="{EF6E456F-BF06-C356-9513-CBA1ED85DF75}"/>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Hình chữ nhật 222">
              <a:extLst>
                <a:ext uri="{FF2B5EF4-FFF2-40B4-BE49-F238E27FC236}">
                  <a16:creationId xmlns:a16="http://schemas.microsoft.com/office/drawing/2014/main" id="{80DAF75E-05BE-8CD8-C1B1-8FEEF5B5AB5A}"/>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Hình chữ nhật 223">
              <a:extLst>
                <a:ext uri="{FF2B5EF4-FFF2-40B4-BE49-F238E27FC236}">
                  <a16:creationId xmlns:a16="http://schemas.microsoft.com/office/drawing/2014/main" id="{2EC3D784-E266-A667-C016-A0560847F6E9}"/>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Hình Bầu dục 224">
              <a:extLst>
                <a:ext uri="{FF2B5EF4-FFF2-40B4-BE49-F238E27FC236}">
                  <a16:creationId xmlns:a16="http://schemas.microsoft.com/office/drawing/2014/main" id="{8D522A2D-EBF5-6391-9AAE-4E5F3959EDBD}"/>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Hình chữ nhật 225">
              <a:extLst>
                <a:ext uri="{FF2B5EF4-FFF2-40B4-BE49-F238E27FC236}">
                  <a16:creationId xmlns:a16="http://schemas.microsoft.com/office/drawing/2014/main" id="{AC8833DC-D465-5B2E-6736-BAF675F8652C}"/>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2" name="Hộp Văn bản 231">
            <a:extLst>
              <a:ext uri="{FF2B5EF4-FFF2-40B4-BE49-F238E27FC236}">
                <a16:creationId xmlns:a16="http://schemas.microsoft.com/office/drawing/2014/main" id="{E99E8CC7-643D-549F-4296-9213FA264DD1}"/>
              </a:ext>
            </a:extLst>
          </p:cNvPr>
          <p:cNvSpPr txBox="1"/>
          <p:nvPr/>
        </p:nvSpPr>
        <p:spPr>
          <a:xfrm>
            <a:off x="5696394" y="5549846"/>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9</a:t>
            </a:r>
          </a:p>
        </p:txBody>
      </p:sp>
      <p:sp>
        <p:nvSpPr>
          <p:cNvPr id="233" name="Hộp Văn bản 232">
            <a:extLst>
              <a:ext uri="{FF2B5EF4-FFF2-40B4-BE49-F238E27FC236}">
                <a16:creationId xmlns:a16="http://schemas.microsoft.com/office/drawing/2014/main" id="{4A1D58C5-6642-53C6-5623-DB9815C15B7B}"/>
              </a:ext>
            </a:extLst>
          </p:cNvPr>
          <p:cNvSpPr txBox="1"/>
          <p:nvPr/>
        </p:nvSpPr>
        <p:spPr>
          <a:xfrm>
            <a:off x="1867757" y="6068888"/>
            <a:ext cx="3078226" cy="338554"/>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KẾT LUẬN</a:t>
            </a:r>
          </a:p>
        </p:txBody>
      </p:sp>
    </p:spTree>
    <p:extLst>
      <p:ext uri="{BB962C8B-B14F-4D97-AF65-F5344CB8AC3E}">
        <p14:creationId xmlns:p14="http://schemas.microsoft.com/office/powerpoint/2010/main" val="20167604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box(in)">
                                      <p:cBhvr>
                                        <p:cTn id="7" dur="2000"/>
                                        <p:tgtEl>
                                          <p:spTgt spid="14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box(in)">
                                      <p:cBhvr>
                                        <p:cTn id="10" dur="2000"/>
                                        <p:tgtEl>
                                          <p:spTgt spid="15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box(in)">
                                      <p:cBhvr>
                                        <p:cTn id="13" dur="2000"/>
                                        <p:tgtEl>
                                          <p:spTgt spid="159"/>
                                        </p:tgtEl>
                                      </p:cBhvr>
                                    </p:animEffect>
                                  </p:childTnLst>
                                </p:cTn>
                              </p:par>
                              <p:par>
                                <p:cTn id="14" presetID="4" presetClass="entr" presetSubtype="16" fill="hold" nodeType="withEffect">
                                  <p:stCondLst>
                                    <p:cond delay="0"/>
                                  </p:stCondLst>
                                  <p:childTnLst>
                                    <p:set>
                                      <p:cBhvr>
                                        <p:cTn id="15" dur="1" fill="hold">
                                          <p:stCondLst>
                                            <p:cond delay="0"/>
                                          </p:stCondLst>
                                        </p:cTn>
                                        <p:tgtEl>
                                          <p:spTgt spid="162"/>
                                        </p:tgtEl>
                                        <p:attrNameLst>
                                          <p:attrName>style.visibility</p:attrName>
                                        </p:attrNameLst>
                                      </p:cBhvr>
                                      <p:to>
                                        <p:strVal val="visible"/>
                                      </p:to>
                                    </p:set>
                                    <p:animEffect transition="in" filter="box(in)">
                                      <p:cBhvr>
                                        <p:cTn id="16" dur="2000"/>
                                        <p:tgtEl>
                                          <p:spTgt spid="16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box(in)">
                                      <p:cBhvr>
                                        <p:cTn id="19" dur="2000"/>
                                        <p:tgtEl>
                                          <p:spTgt spid="17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74"/>
                                        </p:tgtEl>
                                        <p:attrNameLst>
                                          <p:attrName>style.visibility</p:attrName>
                                        </p:attrNameLst>
                                      </p:cBhvr>
                                      <p:to>
                                        <p:strVal val="visible"/>
                                      </p:to>
                                    </p:set>
                                    <p:animEffect transition="in" filter="box(in)">
                                      <p:cBhvr>
                                        <p:cTn id="22" dur="2000"/>
                                        <p:tgtEl>
                                          <p:spTgt spid="174"/>
                                        </p:tgtEl>
                                      </p:cBhvr>
                                    </p:animEffect>
                                  </p:childTnLst>
                                </p:cTn>
                              </p:par>
                              <p:par>
                                <p:cTn id="23" presetID="4" presetClass="entr" presetSubtype="16" fill="hold" nodeType="withEffect">
                                  <p:stCondLst>
                                    <p:cond delay="0"/>
                                  </p:stCondLst>
                                  <p:childTnLst>
                                    <p:set>
                                      <p:cBhvr>
                                        <p:cTn id="24" dur="1" fill="hold">
                                          <p:stCondLst>
                                            <p:cond delay="0"/>
                                          </p:stCondLst>
                                        </p:cTn>
                                        <p:tgtEl>
                                          <p:spTgt spid="175"/>
                                        </p:tgtEl>
                                        <p:attrNameLst>
                                          <p:attrName>style.visibility</p:attrName>
                                        </p:attrNameLst>
                                      </p:cBhvr>
                                      <p:to>
                                        <p:strVal val="visible"/>
                                      </p:to>
                                    </p:set>
                                    <p:animEffect transition="in" filter="box(in)">
                                      <p:cBhvr>
                                        <p:cTn id="25" dur="2000"/>
                                        <p:tgtEl>
                                          <p:spTgt spid="17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86"/>
                                        </p:tgtEl>
                                        <p:attrNameLst>
                                          <p:attrName>style.visibility</p:attrName>
                                        </p:attrNameLst>
                                      </p:cBhvr>
                                      <p:to>
                                        <p:strVal val="visible"/>
                                      </p:to>
                                    </p:set>
                                    <p:animEffect transition="in" filter="box(in)">
                                      <p:cBhvr>
                                        <p:cTn id="28" dur="2000"/>
                                        <p:tgtEl>
                                          <p:spTgt spid="18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87"/>
                                        </p:tgtEl>
                                        <p:attrNameLst>
                                          <p:attrName>style.visibility</p:attrName>
                                        </p:attrNameLst>
                                      </p:cBhvr>
                                      <p:to>
                                        <p:strVal val="visible"/>
                                      </p:to>
                                    </p:set>
                                    <p:animEffect transition="in" filter="box(in)">
                                      <p:cBhvr>
                                        <p:cTn id="31" dur="2000"/>
                                        <p:tgtEl>
                                          <p:spTgt spid="187"/>
                                        </p:tgtEl>
                                      </p:cBhvr>
                                    </p:animEffect>
                                  </p:childTnLst>
                                </p:cTn>
                              </p:par>
                              <p:par>
                                <p:cTn id="32" presetID="4" presetClass="entr" presetSubtype="16" fill="hold"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box(in)">
                                      <p:cBhvr>
                                        <p:cTn id="34" dur="2000"/>
                                        <p:tgtEl>
                                          <p:spTgt spid="18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99"/>
                                        </p:tgtEl>
                                        <p:attrNameLst>
                                          <p:attrName>style.visibility</p:attrName>
                                        </p:attrNameLst>
                                      </p:cBhvr>
                                      <p:to>
                                        <p:strVal val="visible"/>
                                      </p:to>
                                    </p:set>
                                    <p:animEffect transition="in" filter="box(in)">
                                      <p:cBhvr>
                                        <p:cTn id="37" dur="2000"/>
                                        <p:tgtEl>
                                          <p:spTgt spid="19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00"/>
                                        </p:tgtEl>
                                        <p:attrNameLst>
                                          <p:attrName>style.visibility</p:attrName>
                                        </p:attrNameLst>
                                      </p:cBhvr>
                                      <p:to>
                                        <p:strVal val="visible"/>
                                      </p:to>
                                    </p:set>
                                    <p:animEffect transition="in" filter="box(in)">
                                      <p:cBhvr>
                                        <p:cTn id="40" dur="2000"/>
                                        <p:tgtEl>
                                          <p:spTgt spid="20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01"/>
                                        </p:tgtEl>
                                        <p:attrNameLst>
                                          <p:attrName>style.visibility</p:attrName>
                                        </p:attrNameLst>
                                      </p:cBhvr>
                                      <p:to>
                                        <p:strVal val="visible"/>
                                      </p:to>
                                    </p:set>
                                    <p:animEffect transition="in" filter="box(in)">
                                      <p:cBhvr>
                                        <p:cTn id="43" dur="2000"/>
                                        <p:tgtEl>
                                          <p:spTgt spid="201"/>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02"/>
                                        </p:tgtEl>
                                        <p:attrNameLst>
                                          <p:attrName>style.visibility</p:attrName>
                                        </p:attrNameLst>
                                      </p:cBhvr>
                                      <p:to>
                                        <p:strVal val="visible"/>
                                      </p:to>
                                    </p:set>
                                    <p:animEffect transition="in" filter="box(in)">
                                      <p:cBhvr>
                                        <p:cTn id="46" dur="2000"/>
                                        <p:tgtEl>
                                          <p:spTgt spid="202"/>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03"/>
                                        </p:tgtEl>
                                        <p:attrNameLst>
                                          <p:attrName>style.visibility</p:attrName>
                                        </p:attrNameLst>
                                      </p:cBhvr>
                                      <p:to>
                                        <p:strVal val="visible"/>
                                      </p:to>
                                    </p:set>
                                    <p:animEffect transition="in" filter="box(in)">
                                      <p:cBhvr>
                                        <p:cTn id="49" dur="2000"/>
                                        <p:tgtEl>
                                          <p:spTgt spid="203"/>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04"/>
                                        </p:tgtEl>
                                        <p:attrNameLst>
                                          <p:attrName>style.visibility</p:attrName>
                                        </p:attrNameLst>
                                      </p:cBhvr>
                                      <p:to>
                                        <p:strVal val="visible"/>
                                      </p:to>
                                    </p:set>
                                    <p:animEffect transition="in" filter="box(in)">
                                      <p:cBhvr>
                                        <p:cTn id="52" dur="2000"/>
                                        <p:tgtEl>
                                          <p:spTgt spid="204"/>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05"/>
                                        </p:tgtEl>
                                        <p:attrNameLst>
                                          <p:attrName>style.visibility</p:attrName>
                                        </p:attrNameLst>
                                      </p:cBhvr>
                                      <p:to>
                                        <p:strVal val="visible"/>
                                      </p:to>
                                    </p:set>
                                    <p:animEffect transition="in" filter="box(in)">
                                      <p:cBhvr>
                                        <p:cTn id="55" dur="2000"/>
                                        <p:tgtEl>
                                          <p:spTgt spid="205"/>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06"/>
                                        </p:tgtEl>
                                        <p:attrNameLst>
                                          <p:attrName>style.visibility</p:attrName>
                                        </p:attrNameLst>
                                      </p:cBhvr>
                                      <p:to>
                                        <p:strVal val="visible"/>
                                      </p:to>
                                    </p:set>
                                    <p:animEffect transition="in" filter="box(in)">
                                      <p:cBhvr>
                                        <p:cTn id="58" dur="2000"/>
                                        <p:tgtEl>
                                          <p:spTgt spid="206"/>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07"/>
                                        </p:tgtEl>
                                        <p:attrNameLst>
                                          <p:attrName>style.visibility</p:attrName>
                                        </p:attrNameLst>
                                      </p:cBhvr>
                                      <p:to>
                                        <p:strVal val="visible"/>
                                      </p:to>
                                    </p:set>
                                    <p:animEffect transition="in" filter="box(in)">
                                      <p:cBhvr>
                                        <p:cTn id="61" dur="2000"/>
                                        <p:tgtEl>
                                          <p:spTgt spid="207"/>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09"/>
                                        </p:tgtEl>
                                        <p:attrNameLst>
                                          <p:attrName>style.visibility</p:attrName>
                                        </p:attrNameLst>
                                      </p:cBhvr>
                                      <p:to>
                                        <p:strVal val="visible"/>
                                      </p:to>
                                    </p:set>
                                    <p:animEffect transition="in" filter="box(in)">
                                      <p:cBhvr>
                                        <p:cTn id="64" dur="2000"/>
                                        <p:tgtEl>
                                          <p:spTgt spid="209"/>
                                        </p:tgtEl>
                                      </p:cBhvr>
                                    </p:animEffect>
                                  </p:childTnLst>
                                </p:cTn>
                              </p:par>
                              <p:par>
                                <p:cTn id="65" presetID="4" presetClass="entr" presetSubtype="16" fill="hold" nodeType="withEffect">
                                  <p:stCondLst>
                                    <p:cond delay="0"/>
                                  </p:stCondLst>
                                  <p:childTnLst>
                                    <p:set>
                                      <p:cBhvr>
                                        <p:cTn id="66" dur="1" fill="hold">
                                          <p:stCondLst>
                                            <p:cond delay="0"/>
                                          </p:stCondLst>
                                        </p:cTn>
                                        <p:tgtEl>
                                          <p:spTgt spid="221"/>
                                        </p:tgtEl>
                                        <p:attrNameLst>
                                          <p:attrName>style.visibility</p:attrName>
                                        </p:attrNameLst>
                                      </p:cBhvr>
                                      <p:to>
                                        <p:strVal val="visible"/>
                                      </p:to>
                                    </p:set>
                                    <p:animEffect transition="in" filter="box(in)">
                                      <p:cBhvr>
                                        <p:cTn id="67" dur="2000"/>
                                        <p:tgtEl>
                                          <p:spTgt spid="221"/>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232"/>
                                        </p:tgtEl>
                                        <p:attrNameLst>
                                          <p:attrName>style.visibility</p:attrName>
                                        </p:attrNameLst>
                                      </p:cBhvr>
                                      <p:to>
                                        <p:strVal val="visible"/>
                                      </p:to>
                                    </p:set>
                                    <p:animEffect transition="in" filter="box(in)">
                                      <p:cBhvr>
                                        <p:cTn id="70" dur="2000"/>
                                        <p:tgtEl>
                                          <p:spTgt spid="232"/>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233"/>
                                        </p:tgtEl>
                                        <p:attrNameLst>
                                          <p:attrName>style.visibility</p:attrName>
                                        </p:attrNameLst>
                                      </p:cBhvr>
                                      <p:to>
                                        <p:strVal val="visible"/>
                                      </p:to>
                                    </p:set>
                                    <p:animEffect transition="in" filter="box(in)">
                                      <p:cBhvr>
                                        <p:cTn id="73" dur="20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p:bldP spid="173" grpId="0"/>
      <p:bldP spid="174" grpId="0"/>
      <p:bldP spid="186" grpId="0"/>
      <p:bldP spid="187" grpId="0"/>
      <p:bldP spid="199" grpId="0"/>
      <p:bldP spid="200" grpId="0"/>
      <p:bldP spid="201" grpId="0"/>
      <p:bldP spid="202" grpId="0"/>
      <p:bldP spid="203" grpId="0"/>
      <p:bldP spid="204" grpId="0"/>
      <p:bldP spid="205" grpId="0"/>
      <p:bldP spid="206" grpId="0"/>
      <p:bldP spid="207" grpId="0"/>
      <p:bldP spid="209" grpId="0"/>
      <p:bldP spid="232" grpId="0"/>
      <p:bldP spid="2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Nhóm 30">
            <a:extLst>
              <a:ext uri="{FF2B5EF4-FFF2-40B4-BE49-F238E27FC236}">
                <a16:creationId xmlns:a16="http://schemas.microsoft.com/office/drawing/2014/main" id="{00B6B788-03CD-60DC-34C5-C98299EF579F}"/>
              </a:ext>
            </a:extLst>
          </p:cNvPr>
          <p:cNvGrpSpPr/>
          <p:nvPr/>
        </p:nvGrpSpPr>
        <p:grpSpPr>
          <a:xfrm>
            <a:off x="7444740" y="40297"/>
            <a:ext cx="4747260" cy="985492"/>
            <a:chOff x="1899920" y="979468"/>
            <a:chExt cx="4747260" cy="985492"/>
          </a:xfrm>
        </p:grpSpPr>
        <p:grpSp>
          <p:nvGrpSpPr>
            <p:cNvPr id="16" name="Nhóm 15">
              <a:extLst>
                <a:ext uri="{FF2B5EF4-FFF2-40B4-BE49-F238E27FC236}">
                  <a16:creationId xmlns:a16="http://schemas.microsoft.com/office/drawing/2014/main" id="{A4F69D2F-358B-14D0-A022-8B2BB26D8F69}"/>
                </a:ext>
              </a:extLst>
            </p:cNvPr>
            <p:cNvGrpSpPr/>
            <p:nvPr/>
          </p:nvGrpSpPr>
          <p:grpSpPr>
            <a:xfrm>
              <a:off x="1899920" y="1015766"/>
              <a:ext cx="4747260" cy="949194"/>
              <a:chOff x="1755140" y="2917509"/>
              <a:chExt cx="4747260" cy="949194"/>
            </a:xfrm>
          </p:grpSpPr>
          <p:sp>
            <p:nvSpPr>
              <p:cNvPr id="17" name="Hình chữ nhật 16">
                <a:extLst>
                  <a:ext uri="{FF2B5EF4-FFF2-40B4-BE49-F238E27FC236}">
                    <a16:creationId xmlns:a16="http://schemas.microsoft.com/office/drawing/2014/main" id="{02D50CDD-B0D9-AF20-FA5A-69F9BA504D69}"/>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97844D95-7540-5B53-DF08-304189F9E2F7}"/>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9E480F8D-F846-43D2-2287-83BC6E7CFAFE}"/>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76D17373-AF58-A7E4-0C88-9FEF7B6A9DB8}"/>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0D30957C-35F6-B16B-CED3-224358D035F2}"/>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Hộp Văn bản 26">
              <a:extLst>
                <a:ext uri="{FF2B5EF4-FFF2-40B4-BE49-F238E27FC236}">
                  <a16:creationId xmlns:a16="http://schemas.microsoft.com/office/drawing/2014/main" id="{142FF62F-0ADD-4B20-479C-1082D5A3C992}"/>
                </a:ext>
              </a:extLst>
            </p:cNvPr>
            <p:cNvSpPr txBox="1"/>
            <p:nvPr/>
          </p:nvSpPr>
          <p:spPr>
            <a:xfrm>
              <a:off x="5705285" y="97946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9</a:t>
              </a:r>
            </a:p>
          </p:txBody>
        </p:sp>
        <p:sp>
          <p:nvSpPr>
            <p:cNvPr id="29" name="Hộp Văn bản 28">
              <a:extLst>
                <a:ext uri="{FF2B5EF4-FFF2-40B4-BE49-F238E27FC236}">
                  <a16:creationId xmlns:a16="http://schemas.microsoft.com/office/drawing/2014/main" id="{9707BE1B-B5FD-C1B3-BAFD-4581D73192AF}"/>
                </a:ext>
              </a:extLst>
            </p:cNvPr>
            <p:cNvSpPr txBox="1"/>
            <p:nvPr/>
          </p:nvSpPr>
          <p:spPr>
            <a:xfrm>
              <a:off x="1899920" y="1503167"/>
              <a:ext cx="3078226" cy="338554"/>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KẾT LUẬN</a:t>
              </a:r>
            </a:p>
          </p:txBody>
        </p:sp>
      </p:grpSp>
      <p:sp>
        <p:nvSpPr>
          <p:cNvPr id="5" name="Lưu đồ: Điểm Kết Thúc 4">
            <a:extLst>
              <a:ext uri="{FF2B5EF4-FFF2-40B4-BE49-F238E27FC236}">
                <a16:creationId xmlns:a16="http://schemas.microsoft.com/office/drawing/2014/main" id="{518F54F0-85F9-A14D-C3A2-77CBB56470D3}"/>
              </a:ext>
            </a:extLst>
          </p:cNvPr>
          <p:cNvSpPr/>
          <p:nvPr/>
        </p:nvSpPr>
        <p:spPr>
          <a:xfrm>
            <a:off x="460140" y="251289"/>
            <a:ext cx="6588868" cy="1133272"/>
          </a:xfrm>
          <a:prstGeom prst="flowChartTerminator">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HỆ THỐNG QUẢN LÝ THƯ VIỆN LÀM ĐƯỢC GÌ?</a:t>
            </a:r>
          </a:p>
        </p:txBody>
      </p:sp>
      <p:sp>
        <p:nvSpPr>
          <p:cNvPr id="6" name="Hộp Văn bản 5">
            <a:extLst>
              <a:ext uri="{FF2B5EF4-FFF2-40B4-BE49-F238E27FC236}">
                <a16:creationId xmlns:a16="http://schemas.microsoft.com/office/drawing/2014/main" id="{5FAE6E27-2CB3-81C2-984C-0691D287BD50}"/>
              </a:ext>
            </a:extLst>
          </p:cNvPr>
          <p:cNvSpPr txBox="1"/>
          <p:nvPr/>
        </p:nvSpPr>
        <p:spPr>
          <a:xfrm>
            <a:off x="576873" y="1844123"/>
            <a:ext cx="11203324" cy="2677656"/>
          </a:xfrm>
          <a:prstGeom prst="rect">
            <a:avLst/>
          </a:prstGeom>
          <a:noFill/>
        </p:spPr>
        <p:txBody>
          <a:bodyPr wrap="square" rtlCol="0">
            <a:spAutoFit/>
          </a:bodyPr>
          <a:lstStyle/>
          <a:p>
            <a:pPr algn="just"/>
            <a:r>
              <a:rPr lang="vi-VN" sz="2400" b="0" i="0" dirty="0">
                <a:solidFill>
                  <a:srgbClr val="3F3F3F"/>
                </a:solidFill>
                <a:effectLst/>
                <a:latin typeface="+mj-lt"/>
              </a:rPr>
              <a:t>Tiết kiệm tối đa nguồn lực và thời gian.</a:t>
            </a:r>
          </a:p>
          <a:p>
            <a:pPr algn="just"/>
            <a:r>
              <a:rPr lang="vi-VN" sz="2400" b="0" i="0" dirty="0">
                <a:solidFill>
                  <a:srgbClr val="3F3F3F"/>
                </a:solidFill>
                <a:effectLst/>
                <a:latin typeface="+mj-lt"/>
              </a:rPr>
              <a:t>Giao diện đơn giản dễ cài đặt và sử dụng.</a:t>
            </a:r>
          </a:p>
          <a:p>
            <a:pPr algn="just"/>
            <a:r>
              <a:rPr lang="vi-VN" sz="2400" b="0" i="0" dirty="0">
                <a:solidFill>
                  <a:srgbClr val="3F3F3F"/>
                </a:solidFill>
                <a:effectLst/>
                <a:latin typeface="+mj-lt"/>
              </a:rPr>
              <a:t>Thông tin về mã sách được quản lý tập trung giúp dễ dàng tìm kiếm và phân loại.</a:t>
            </a:r>
          </a:p>
          <a:p>
            <a:pPr algn="just"/>
            <a:r>
              <a:rPr lang="vi-VN" sz="2400" b="0" i="0" dirty="0">
                <a:solidFill>
                  <a:srgbClr val="3F3F3F"/>
                </a:solidFill>
                <a:effectLst/>
                <a:latin typeface="+mj-lt"/>
              </a:rPr>
              <a:t>Quản lý thông tin, thời gian mượn sách, trả sách</a:t>
            </a:r>
          </a:p>
          <a:p>
            <a:pPr algn="just"/>
            <a:r>
              <a:rPr lang="vi-VN" sz="2400" b="0" i="0" dirty="0">
                <a:solidFill>
                  <a:srgbClr val="3F3F3F"/>
                </a:solidFill>
                <a:effectLst/>
                <a:latin typeface="+mj-lt"/>
              </a:rPr>
              <a:t>Dễ dàng trao đổi và hỗ trợ xử lý công việc giữa các nhân viên và các ca làm.</a:t>
            </a:r>
          </a:p>
          <a:p>
            <a:pPr algn="just"/>
            <a:r>
              <a:rPr lang="vi-VN" sz="2400" b="0" i="0" dirty="0">
                <a:solidFill>
                  <a:srgbClr val="3F3F3F"/>
                </a:solidFill>
                <a:effectLst/>
                <a:latin typeface="+mj-lt"/>
              </a:rPr>
              <a:t>Dễ dàng tùy trình phần mềm khi quy trình công việc thay đổi.</a:t>
            </a:r>
          </a:p>
          <a:p>
            <a:pPr algn="just"/>
            <a:r>
              <a:rPr lang="vi-VN" sz="2400" b="0" i="0" dirty="0">
                <a:solidFill>
                  <a:srgbClr val="3F3F3F"/>
                </a:solidFill>
                <a:effectLst/>
                <a:latin typeface="+mj-lt"/>
              </a:rPr>
              <a:t>Phân quyền sử dụng hệ thống để đảm bảo tính bảo mật: Quyền người sử dụng và quản lý.</a:t>
            </a:r>
          </a:p>
        </p:txBody>
      </p:sp>
    </p:spTree>
    <p:extLst>
      <p:ext uri="{BB962C8B-B14F-4D97-AF65-F5344CB8AC3E}">
        <p14:creationId xmlns:p14="http://schemas.microsoft.com/office/powerpoint/2010/main" val="47602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Nhóm 30">
            <a:extLst>
              <a:ext uri="{FF2B5EF4-FFF2-40B4-BE49-F238E27FC236}">
                <a16:creationId xmlns:a16="http://schemas.microsoft.com/office/drawing/2014/main" id="{00B6B788-03CD-60DC-34C5-C98299EF579F}"/>
              </a:ext>
            </a:extLst>
          </p:cNvPr>
          <p:cNvGrpSpPr/>
          <p:nvPr/>
        </p:nvGrpSpPr>
        <p:grpSpPr>
          <a:xfrm>
            <a:off x="7444740" y="40297"/>
            <a:ext cx="4747260" cy="985492"/>
            <a:chOff x="1899920" y="979468"/>
            <a:chExt cx="4747260" cy="985492"/>
          </a:xfrm>
        </p:grpSpPr>
        <p:grpSp>
          <p:nvGrpSpPr>
            <p:cNvPr id="16" name="Nhóm 15">
              <a:extLst>
                <a:ext uri="{FF2B5EF4-FFF2-40B4-BE49-F238E27FC236}">
                  <a16:creationId xmlns:a16="http://schemas.microsoft.com/office/drawing/2014/main" id="{A4F69D2F-358B-14D0-A022-8B2BB26D8F69}"/>
                </a:ext>
              </a:extLst>
            </p:cNvPr>
            <p:cNvGrpSpPr/>
            <p:nvPr/>
          </p:nvGrpSpPr>
          <p:grpSpPr>
            <a:xfrm>
              <a:off x="1899920" y="1015766"/>
              <a:ext cx="4747260" cy="949194"/>
              <a:chOff x="1755140" y="2917509"/>
              <a:chExt cx="4747260" cy="949194"/>
            </a:xfrm>
          </p:grpSpPr>
          <p:sp>
            <p:nvSpPr>
              <p:cNvPr id="17" name="Hình chữ nhật 16">
                <a:extLst>
                  <a:ext uri="{FF2B5EF4-FFF2-40B4-BE49-F238E27FC236}">
                    <a16:creationId xmlns:a16="http://schemas.microsoft.com/office/drawing/2014/main" id="{02D50CDD-B0D9-AF20-FA5A-69F9BA504D69}"/>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97844D95-7540-5B53-DF08-304189F9E2F7}"/>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9E480F8D-F846-43D2-2287-83BC6E7CFAFE}"/>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76D17373-AF58-A7E4-0C88-9FEF7B6A9DB8}"/>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0D30957C-35F6-B16B-CED3-224358D035F2}"/>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Hộp Văn bản 26">
              <a:extLst>
                <a:ext uri="{FF2B5EF4-FFF2-40B4-BE49-F238E27FC236}">
                  <a16:creationId xmlns:a16="http://schemas.microsoft.com/office/drawing/2014/main" id="{142FF62F-0ADD-4B20-479C-1082D5A3C992}"/>
                </a:ext>
              </a:extLst>
            </p:cNvPr>
            <p:cNvSpPr txBox="1"/>
            <p:nvPr/>
          </p:nvSpPr>
          <p:spPr>
            <a:xfrm>
              <a:off x="5705285" y="97946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9</a:t>
              </a:r>
            </a:p>
          </p:txBody>
        </p:sp>
        <p:sp>
          <p:nvSpPr>
            <p:cNvPr id="29" name="Hộp Văn bản 28">
              <a:extLst>
                <a:ext uri="{FF2B5EF4-FFF2-40B4-BE49-F238E27FC236}">
                  <a16:creationId xmlns:a16="http://schemas.microsoft.com/office/drawing/2014/main" id="{9707BE1B-B5FD-C1B3-BAFD-4581D73192AF}"/>
                </a:ext>
              </a:extLst>
            </p:cNvPr>
            <p:cNvSpPr txBox="1"/>
            <p:nvPr/>
          </p:nvSpPr>
          <p:spPr>
            <a:xfrm>
              <a:off x="1899920" y="1503167"/>
              <a:ext cx="3078226" cy="338554"/>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KẾT LUẬN</a:t>
              </a:r>
            </a:p>
          </p:txBody>
        </p:sp>
      </p:grpSp>
      <p:sp>
        <p:nvSpPr>
          <p:cNvPr id="5" name="Lưu đồ: Điểm Kết Thúc 4">
            <a:extLst>
              <a:ext uri="{FF2B5EF4-FFF2-40B4-BE49-F238E27FC236}">
                <a16:creationId xmlns:a16="http://schemas.microsoft.com/office/drawing/2014/main" id="{518F54F0-85F9-A14D-C3A2-77CBB56470D3}"/>
              </a:ext>
            </a:extLst>
          </p:cNvPr>
          <p:cNvSpPr/>
          <p:nvPr/>
        </p:nvSpPr>
        <p:spPr>
          <a:xfrm>
            <a:off x="2801566" y="2862364"/>
            <a:ext cx="6588868" cy="1133272"/>
          </a:xfrm>
          <a:prstGeom prst="flowChartTerminator">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HƯỚNG PHÁT TRIỂN TRONG TƯƠNG LAI</a:t>
            </a:r>
          </a:p>
          <a:p>
            <a:pPr algn="ctr"/>
            <a:r>
              <a:rPr lang="en-US" b="1" dirty="0">
                <a:solidFill>
                  <a:schemeClr val="bg1"/>
                </a:solidFill>
                <a:latin typeface="Times New Roman" panose="02020603050405020304" pitchFamily="18" charset="0"/>
                <a:cs typeface="Times New Roman" panose="02020603050405020304" pitchFamily="18" charset="0"/>
              </a:rPr>
              <a:t>CỦA HỆ THỐNG QUẢN LÝ THƯ VIỆN?</a:t>
            </a:r>
          </a:p>
        </p:txBody>
      </p:sp>
    </p:spTree>
    <p:extLst>
      <p:ext uri="{BB962C8B-B14F-4D97-AF65-F5344CB8AC3E}">
        <p14:creationId xmlns:p14="http://schemas.microsoft.com/office/powerpoint/2010/main" val="105565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Nhóm 30">
            <a:extLst>
              <a:ext uri="{FF2B5EF4-FFF2-40B4-BE49-F238E27FC236}">
                <a16:creationId xmlns:a16="http://schemas.microsoft.com/office/drawing/2014/main" id="{00B6B788-03CD-60DC-34C5-C98299EF579F}"/>
              </a:ext>
            </a:extLst>
          </p:cNvPr>
          <p:cNvGrpSpPr/>
          <p:nvPr/>
        </p:nvGrpSpPr>
        <p:grpSpPr>
          <a:xfrm>
            <a:off x="7444740" y="40297"/>
            <a:ext cx="4747260" cy="985492"/>
            <a:chOff x="1899920" y="979468"/>
            <a:chExt cx="4747260" cy="985492"/>
          </a:xfrm>
        </p:grpSpPr>
        <p:grpSp>
          <p:nvGrpSpPr>
            <p:cNvPr id="16" name="Nhóm 15">
              <a:extLst>
                <a:ext uri="{FF2B5EF4-FFF2-40B4-BE49-F238E27FC236}">
                  <a16:creationId xmlns:a16="http://schemas.microsoft.com/office/drawing/2014/main" id="{A4F69D2F-358B-14D0-A022-8B2BB26D8F69}"/>
                </a:ext>
              </a:extLst>
            </p:cNvPr>
            <p:cNvGrpSpPr/>
            <p:nvPr/>
          </p:nvGrpSpPr>
          <p:grpSpPr>
            <a:xfrm>
              <a:off x="1899920" y="1015766"/>
              <a:ext cx="4747260" cy="949194"/>
              <a:chOff x="1755140" y="2917509"/>
              <a:chExt cx="4747260" cy="949194"/>
            </a:xfrm>
          </p:grpSpPr>
          <p:sp>
            <p:nvSpPr>
              <p:cNvPr id="17" name="Hình chữ nhật 16">
                <a:extLst>
                  <a:ext uri="{FF2B5EF4-FFF2-40B4-BE49-F238E27FC236}">
                    <a16:creationId xmlns:a16="http://schemas.microsoft.com/office/drawing/2014/main" id="{02D50CDD-B0D9-AF20-FA5A-69F9BA504D69}"/>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97844D95-7540-5B53-DF08-304189F9E2F7}"/>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9E480F8D-F846-43D2-2287-83BC6E7CFAFE}"/>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76D17373-AF58-A7E4-0C88-9FEF7B6A9DB8}"/>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0D30957C-35F6-B16B-CED3-224358D035F2}"/>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Hộp Văn bản 26">
              <a:extLst>
                <a:ext uri="{FF2B5EF4-FFF2-40B4-BE49-F238E27FC236}">
                  <a16:creationId xmlns:a16="http://schemas.microsoft.com/office/drawing/2014/main" id="{142FF62F-0ADD-4B20-479C-1082D5A3C992}"/>
                </a:ext>
              </a:extLst>
            </p:cNvPr>
            <p:cNvSpPr txBox="1"/>
            <p:nvPr/>
          </p:nvSpPr>
          <p:spPr>
            <a:xfrm>
              <a:off x="5705285" y="97946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9</a:t>
              </a:r>
            </a:p>
          </p:txBody>
        </p:sp>
        <p:sp>
          <p:nvSpPr>
            <p:cNvPr id="29" name="Hộp Văn bản 28">
              <a:extLst>
                <a:ext uri="{FF2B5EF4-FFF2-40B4-BE49-F238E27FC236}">
                  <a16:creationId xmlns:a16="http://schemas.microsoft.com/office/drawing/2014/main" id="{9707BE1B-B5FD-C1B3-BAFD-4581D73192AF}"/>
                </a:ext>
              </a:extLst>
            </p:cNvPr>
            <p:cNvSpPr txBox="1"/>
            <p:nvPr/>
          </p:nvSpPr>
          <p:spPr>
            <a:xfrm>
              <a:off x="1899920" y="1503167"/>
              <a:ext cx="3078226" cy="338554"/>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KẾT LUẬN</a:t>
              </a:r>
            </a:p>
          </p:txBody>
        </p:sp>
      </p:grpSp>
      <p:sp>
        <p:nvSpPr>
          <p:cNvPr id="5" name="Lưu đồ: Điểm Kết Thúc 4">
            <a:extLst>
              <a:ext uri="{FF2B5EF4-FFF2-40B4-BE49-F238E27FC236}">
                <a16:creationId xmlns:a16="http://schemas.microsoft.com/office/drawing/2014/main" id="{518F54F0-85F9-A14D-C3A2-77CBB56470D3}"/>
              </a:ext>
            </a:extLst>
          </p:cNvPr>
          <p:cNvSpPr/>
          <p:nvPr/>
        </p:nvSpPr>
        <p:spPr>
          <a:xfrm>
            <a:off x="460140" y="251289"/>
            <a:ext cx="6588868" cy="1133272"/>
          </a:xfrm>
          <a:prstGeom prst="flowChartTerminator">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HƯỚNG PHÁT TRIỂN TRONG TƯƠNG LAI</a:t>
            </a:r>
          </a:p>
          <a:p>
            <a:pPr algn="ctr"/>
            <a:r>
              <a:rPr lang="en-US" b="1" dirty="0">
                <a:solidFill>
                  <a:schemeClr val="bg1"/>
                </a:solidFill>
                <a:latin typeface="Times New Roman" panose="02020603050405020304" pitchFamily="18" charset="0"/>
                <a:cs typeface="Times New Roman" panose="02020603050405020304" pitchFamily="18" charset="0"/>
              </a:rPr>
              <a:t>CỦA HỆ THỐNG QUẢN LÝ THƯ VIỆN?</a:t>
            </a:r>
          </a:p>
        </p:txBody>
      </p:sp>
      <p:sp>
        <p:nvSpPr>
          <p:cNvPr id="6" name="Hộp Văn bản 5">
            <a:extLst>
              <a:ext uri="{FF2B5EF4-FFF2-40B4-BE49-F238E27FC236}">
                <a16:creationId xmlns:a16="http://schemas.microsoft.com/office/drawing/2014/main" id="{5FAE6E27-2CB3-81C2-984C-0691D287BD50}"/>
              </a:ext>
            </a:extLst>
          </p:cNvPr>
          <p:cNvSpPr txBox="1"/>
          <p:nvPr/>
        </p:nvSpPr>
        <p:spPr>
          <a:xfrm>
            <a:off x="576873" y="1844123"/>
            <a:ext cx="11203324" cy="1938992"/>
          </a:xfrm>
          <a:prstGeom prst="rect">
            <a:avLst/>
          </a:prstGeom>
          <a:noFill/>
        </p:spPr>
        <p:txBody>
          <a:bodyPr wrap="square" rtlCol="0">
            <a:spAutoFit/>
          </a:bodyPr>
          <a:lstStyle/>
          <a:p>
            <a:pPr algn="just"/>
            <a:r>
              <a:rPr lang="vi-VN" sz="2400" dirty="0">
                <a:latin typeface="Times New Roman" panose="02020603050405020304" pitchFamily="18" charset="0"/>
                <a:cs typeface="Times New Roman" panose="02020603050405020304" pitchFamily="18" charset="0"/>
              </a:rPr>
              <a:t>Với mục đích là phần mềm được ứng dụng thực tế nên trong tương lai phần mềm có thể thực hiện được những yêu cầu sau:</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Hỗ trợ kết nối qua mạng (LAN) giúp độc giả có thể tra cứu dễ dàng.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Tích hợp máy đọc mã vạch để thực hiện tự động việc nhập sách, kiểm tra sách.</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Nâng cấp mô hình quản lý.</a:t>
            </a:r>
            <a:endParaRPr lang="vi-VN" sz="3200" b="0" i="0" dirty="0">
              <a:solidFill>
                <a:srgbClr val="3F3F3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39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BB1A509-722B-415D-345C-E8A9956E123A}"/>
              </a:ext>
            </a:extLst>
          </p:cNvPr>
          <p:cNvSpPr>
            <a:spLocks noGrp="1"/>
          </p:cNvSpPr>
          <p:nvPr>
            <p:ph type="title"/>
          </p:nvPr>
        </p:nvSpPr>
        <p:spPr/>
        <p:txBody>
          <a:bodyPr/>
          <a:lstStyle/>
          <a:p>
            <a:endParaRPr lang="en-US"/>
          </a:p>
        </p:txBody>
      </p:sp>
      <p:sp>
        <p:nvSpPr>
          <p:cNvPr id="3" name="Chỗ dành sẵn cho Nội dung 2">
            <a:extLst>
              <a:ext uri="{FF2B5EF4-FFF2-40B4-BE49-F238E27FC236}">
                <a16:creationId xmlns:a16="http://schemas.microsoft.com/office/drawing/2014/main" id="{F97FCF70-7945-9013-8CB8-04A01FDAB10F}"/>
              </a:ext>
            </a:extLst>
          </p:cNvPr>
          <p:cNvSpPr>
            <a:spLocks noGrp="1"/>
          </p:cNvSpPr>
          <p:nvPr>
            <p:ph idx="1"/>
          </p:nvPr>
        </p:nvSpPr>
        <p:spPr/>
        <p:txBody>
          <a:bodyPr/>
          <a:lstStyle/>
          <a:p>
            <a:endParaRPr lang="en-US"/>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A2FD17B8-4277-9428-0ECA-25C34D75C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5657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Nhóm 30">
            <a:extLst>
              <a:ext uri="{FF2B5EF4-FFF2-40B4-BE49-F238E27FC236}">
                <a16:creationId xmlns:a16="http://schemas.microsoft.com/office/drawing/2014/main" id="{00B6B788-03CD-60DC-34C5-C98299EF579F}"/>
              </a:ext>
            </a:extLst>
          </p:cNvPr>
          <p:cNvGrpSpPr/>
          <p:nvPr/>
        </p:nvGrpSpPr>
        <p:grpSpPr>
          <a:xfrm>
            <a:off x="7430643" y="40297"/>
            <a:ext cx="4761357" cy="987609"/>
            <a:chOff x="1885823" y="979468"/>
            <a:chExt cx="4761357" cy="987609"/>
          </a:xfrm>
        </p:grpSpPr>
        <p:grpSp>
          <p:nvGrpSpPr>
            <p:cNvPr id="16" name="Nhóm 15">
              <a:extLst>
                <a:ext uri="{FF2B5EF4-FFF2-40B4-BE49-F238E27FC236}">
                  <a16:creationId xmlns:a16="http://schemas.microsoft.com/office/drawing/2014/main" id="{A4F69D2F-358B-14D0-A022-8B2BB26D8F69}"/>
                </a:ext>
              </a:extLst>
            </p:cNvPr>
            <p:cNvGrpSpPr/>
            <p:nvPr/>
          </p:nvGrpSpPr>
          <p:grpSpPr>
            <a:xfrm>
              <a:off x="1899920" y="1015766"/>
              <a:ext cx="4747260" cy="949194"/>
              <a:chOff x="1755140" y="2917509"/>
              <a:chExt cx="4747260" cy="949194"/>
            </a:xfrm>
          </p:grpSpPr>
          <p:sp>
            <p:nvSpPr>
              <p:cNvPr id="17" name="Hình chữ nhật 16">
                <a:extLst>
                  <a:ext uri="{FF2B5EF4-FFF2-40B4-BE49-F238E27FC236}">
                    <a16:creationId xmlns:a16="http://schemas.microsoft.com/office/drawing/2014/main" id="{02D50CDD-B0D9-AF20-FA5A-69F9BA504D69}"/>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97844D95-7540-5B53-DF08-304189F9E2F7}"/>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9E480F8D-F846-43D2-2287-83BC6E7CFAFE}"/>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76D17373-AF58-A7E4-0C88-9FEF7B6A9DB8}"/>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0D30957C-35F6-B16B-CED3-224358D035F2}"/>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Hộp Văn bản 26">
              <a:extLst>
                <a:ext uri="{FF2B5EF4-FFF2-40B4-BE49-F238E27FC236}">
                  <a16:creationId xmlns:a16="http://schemas.microsoft.com/office/drawing/2014/main" id="{142FF62F-0ADD-4B20-479C-1082D5A3C992}"/>
                </a:ext>
              </a:extLst>
            </p:cNvPr>
            <p:cNvSpPr txBox="1"/>
            <p:nvPr/>
          </p:nvSpPr>
          <p:spPr>
            <a:xfrm>
              <a:off x="5705285" y="97946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1</a:t>
              </a:r>
            </a:p>
          </p:txBody>
        </p:sp>
        <p:sp>
          <p:nvSpPr>
            <p:cNvPr id="29" name="Hộp Văn bản 28">
              <a:extLst>
                <a:ext uri="{FF2B5EF4-FFF2-40B4-BE49-F238E27FC236}">
                  <a16:creationId xmlns:a16="http://schemas.microsoft.com/office/drawing/2014/main" id="{9707BE1B-B5FD-C1B3-BAFD-4581D73192AF}"/>
                </a:ext>
              </a:extLst>
            </p:cNvPr>
            <p:cNvSpPr txBox="1"/>
            <p:nvPr/>
          </p:nvSpPr>
          <p:spPr>
            <a:xfrm>
              <a:off x="1885823" y="1382302"/>
              <a:ext cx="3078226" cy="584775"/>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MÔ TẢ CHỨC NĂNG </a:t>
              </a:r>
            </a:p>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CỦA HỆ THỐNG</a:t>
              </a:r>
            </a:p>
          </p:txBody>
        </p:sp>
      </p:grpSp>
      <p:sp>
        <p:nvSpPr>
          <p:cNvPr id="32" name="Hình chữ nhật: Cắt Một Góc 31">
            <a:extLst>
              <a:ext uri="{FF2B5EF4-FFF2-40B4-BE49-F238E27FC236}">
                <a16:creationId xmlns:a16="http://schemas.microsoft.com/office/drawing/2014/main" id="{6FB9B02C-1827-277D-999D-5B6F0775398D}"/>
              </a:ext>
            </a:extLst>
          </p:cNvPr>
          <p:cNvSpPr/>
          <p:nvPr/>
        </p:nvSpPr>
        <p:spPr>
          <a:xfrm>
            <a:off x="1082040" y="1355883"/>
            <a:ext cx="10027920" cy="1325563"/>
          </a:xfrm>
          <a:prstGeom prst="snip1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Cập nhật thông tin sách: Thêm, sửa đổi và xóa thông tin sách.</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Tìm kiếm sách theo tiêu đề, tác giả, số ISBN, danh mục, vị trí, </a:t>
            </a:r>
            <a:r>
              <a:rPr lang="vi-VN" sz="1800" b="0" i="0" u="none" strike="noStrike" dirty="0" err="1">
                <a:solidFill>
                  <a:srgbClr val="000000"/>
                </a:solidFill>
                <a:effectLst/>
                <a:latin typeface="Times New Roman" panose="02020603050405020304" pitchFamily="18" charset="0"/>
              </a:rPr>
              <a:t>v.v</a:t>
            </a:r>
            <a:r>
              <a:rPr lang="vi-VN" sz="1800" b="0" i="0" u="none" strike="noStrike" dirty="0">
                <a:solidFill>
                  <a:srgbClr val="000000"/>
                </a:solidFill>
                <a:effectLst/>
                <a:latin typeface="Times New Roman" panose="02020603050405020304" pitchFamily="18" charset="0"/>
              </a:rPr>
              <a:t>.</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Theo dõi thông tin về số lượng sách có sẵn và số lượng sách đã được mượn.</a:t>
            </a:r>
          </a:p>
        </p:txBody>
      </p:sp>
      <p:sp>
        <p:nvSpPr>
          <p:cNvPr id="33" name="Hình chữ nhật: Cắt Một Góc 32">
            <a:extLst>
              <a:ext uri="{FF2B5EF4-FFF2-40B4-BE49-F238E27FC236}">
                <a16:creationId xmlns:a16="http://schemas.microsoft.com/office/drawing/2014/main" id="{6A24C993-7C82-75FE-6B6F-2021DC083073}"/>
              </a:ext>
            </a:extLst>
          </p:cNvPr>
          <p:cNvSpPr/>
          <p:nvPr/>
        </p:nvSpPr>
        <p:spPr>
          <a:xfrm>
            <a:off x="1082040" y="1152683"/>
            <a:ext cx="3083560" cy="381477"/>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QUẢN LÝ SÁCH</a:t>
            </a:r>
          </a:p>
        </p:txBody>
      </p:sp>
      <p:sp>
        <p:nvSpPr>
          <p:cNvPr id="34" name="Hình chữ nhật: Cắt Một Góc 33">
            <a:extLst>
              <a:ext uri="{FF2B5EF4-FFF2-40B4-BE49-F238E27FC236}">
                <a16:creationId xmlns:a16="http://schemas.microsoft.com/office/drawing/2014/main" id="{1203C971-004D-24D8-60C2-E9B8C3C624BC}"/>
              </a:ext>
            </a:extLst>
          </p:cNvPr>
          <p:cNvSpPr/>
          <p:nvPr/>
        </p:nvSpPr>
        <p:spPr>
          <a:xfrm>
            <a:off x="1082040" y="3039109"/>
            <a:ext cx="10027920" cy="1325563"/>
          </a:xfrm>
          <a:prstGeom prst="snip1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Tìm kiếm thông tin người đọc.</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Tìm kiếm thông tin mượn, trả sách.</a:t>
            </a:r>
          </a:p>
        </p:txBody>
      </p:sp>
      <p:sp>
        <p:nvSpPr>
          <p:cNvPr id="35" name="Hình chữ nhật: Cắt Một Góc 34">
            <a:extLst>
              <a:ext uri="{FF2B5EF4-FFF2-40B4-BE49-F238E27FC236}">
                <a16:creationId xmlns:a16="http://schemas.microsoft.com/office/drawing/2014/main" id="{57230F8C-6EF1-AD61-9B1B-E0B6AC82996D}"/>
              </a:ext>
            </a:extLst>
          </p:cNvPr>
          <p:cNvSpPr/>
          <p:nvPr/>
        </p:nvSpPr>
        <p:spPr>
          <a:xfrm>
            <a:off x="1082040" y="2835909"/>
            <a:ext cx="3083560" cy="381477"/>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QUẢN LÝ ĐỘC GIẢ</a:t>
            </a:r>
          </a:p>
        </p:txBody>
      </p:sp>
      <p:sp>
        <p:nvSpPr>
          <p:cNvPr id="36" name="Hình chữ nhật: Cắt Một Góc 35">
            <a:extLst>
              <a:ext uri="{FF2B5EF4-FFF2-40B4-BE49-F238E27FC236}">
                <a16:creationId xmlns:a16="http://schemas.microsoft.com/office/drawing/2014/main" id="{6C24F34B-C9D8-8289-D564-E8B5CF4F06E3}"/>
              </a:ext>
            </a:extLst>
          </p:cNvPr>
          <p:cNvSpPr/>
          <p:nvPr/>
        </p:nvSpPr>
        <p:spPr>
          <a:xfrm>
            <a:off x="1082040" y="4771548"/>
            <a:ext cx="10027920" cy="1325563"/>
          </a:xfrm>
          <a:prstGeom prst="snip1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Tìm kiếm thông tin người đọc.</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Cập nhật thông tin người đọc: Thêm, sửa và xóa thông tin về người đọc</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Cập nhật thông tin thủ thư.</a:t>
            </a:r>
          </a:p>
        </p:txBody>
      </p:sp>
      <p:sp>
        <p:nvSpPr>
          <p:cNvPr id="37" name="Hình chữ nhật: Cắt Một Góc 36">
            <a:extLst>
              <a:ext uri="{FF2B5EF4-FFF2-40B4-BE49-F238E27FC236}">
                <a16:creationId xmlns:a16="http://schemas.microsoft.com/office/drawing/2014/main" id="{9A041E6A-C1EA-E4B4-418D-94A6CC61B857}"/>
              </a:ext>
            </a:extLst>
          </p:cNvPr>
          <p:cNvSpPr/>
          <p:nvPr/>
        </p:nvSpPr>
        <p:spPr>
          <a:xfrm>
            <a:off x="1082040" y="4568348"/>
            <a:ext cx="3083560" cy="381477"/>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QUẢN LÝ THỦ THƯ</a:t>
            </a:r>
          </a:p>
        </p:txBody>
      </p:sp>
    </p:spTree>
    <p:extLst>
      <p:ext uri="{BB962C8B-B14F-4D97-AF65-F5344CB8AC3E}">
        <p14:creationId xmlns:p14="http://schemas.microsoft.com/office/powerpoint/2010/main" val="3418006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4565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19170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Nhóm 30">
            <a:extLst>
              <a:ext uri="{FF2B5EF4-FFF2-40B4-BE49-F238E27FC236}">
                <a16:creationId xmlns:a16="http://schemas.microsoft.com/office/drawing/2014/main" id="{00B6B788-03CD-60DC-34C5-C98299EF579F}"/>
              </a:ext>
            </a:extLst>
          </p:cNvPr>
          <p:cNvGrpSpPr/>
          <p:nvPr/>
        </p:nvGrpSpPr>
        <p:grpSpPr>
          <a:xfrm>
            <a:off x="7430643" y="40297"/>
            <a:ext cx="4761357" cy="987609"/>
            <a:chOff x="1885823" y="979468"/>
            <a:chExt cx="4761357" cy="987609"/>
          </a:xfrm>
        </p:grpSpPr>
        <p:grpSp>
          <p:nvGrpSpPr>
            <p:cNvPr id="16" name="Nhóm 15">
              <a:extLst>
                <a:ext uri="{FF2B5EF4-FFF2-40B4-BE49-F238E27FC236}">
                  <a16:creationId xmlns:a16="http://schemas.microsoft.com/office/drawing/2014/main" id="{A4F69D2F-358B-14D0-A022-8B2BB26D8F69}"/>
                </a:ext>
              </a:extLst>
            </p:cNvPr>
            <p:cNvGrpSpPr/>
            <p:nvPr/>
          </p:nvGrpSpPr>
          <p:grpSpPr>
            <a:xfrm>
              <a:off x="1899920" y="1015766"/>
              <a:ext cx="4747260" cy="949194"/>
              <a:chOff x="1755140" y="2917509"/>
              <a:chExt cx="4747260" cy="949194"/>
            </a:xfrm>
          </p:grpSpPr>
          <p:sp>
            <p:nvSpPr>
              <p:cNvPr id="17" name="Hình chữ nhật 16">
                <a:extLst>
                  <a:ext uri="{FF2B5EF4-FFF2-40B4-BE49-F238E27FC236}">
                    <a16:creationId xmlns:a16="http://schemas.microsoft.com/office/drawing/2014/main" id="{02D50CDD-B0D9-AF20-FA5A-69F9BA504D69}"/>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97844D95-7540-5B53-DF08-304189F9E2F7}"/>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9E480F8D-F846-43D2-2287-83BC6E7CFAFE}"/>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76D17373-AF58-A7E4-0C88-9FEF7B6A9DB8}"/>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0D30957C-35F6-B16B-CED3-224358D035F2}"/>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Hộp Văn bản 26">
              <a:extLst>
                <a:ext uri="{FF2B5EF4-FFF2-40B4-BE49-F238E27FC236}">
                  <a16:creationId xmlns:a16="http://schemas.microsoft.com/office/drawing/2014/main" id="{142FF62F-0ADD-4B20-479C-1082D5A3C992}"/>
                </a:ext>
              </a:extLst>
            </p:cNvPr>
            <p:cNvSpPr txBox="1"/>
            <p:nvPr/>
          </p:nvSpPr>
          <p:spPr>
            <a:xfrm>
              <a:off x="5705285" y="97946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1</a:t>
              </a:r>
            </a:p>
          </p:txBody>
        </p:sp>
        <p:sp>
          <p:nvSpPr>
            <p:cNvPr id="29" name="Hộp Văn bản 28">
              <a:extLst>
                <a:ext uri="{FF2B5EF4-FFF2-40B4-BE49-F238E27FC236}">
                  <a16:creationId xmlns:a16="http://schemas.microsoft.com/office/drawing/2014/main" id="{9707BE1B-B5FD-C1B3-BAFD-4581D73192AF}"/>
                </a:ext>
              </a:extLst>
            </p:cNvPr>
            <p:cNvSpPr txBox="1"/>
            <p:nvPr/>
          </p:nvSpPr>
          <p:spPr>
            <a:xfrm>
              <a:off x="1885823" y="1382302"/>
              <a:ext cx="3078226" cy="584775"/>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MÔ TẢ CHỨC NĂNG </a:t>
              </a:r>
            </a:p>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CỦA HỆ THỐNG</a:t>
              </a:r>
            </a:p>
          </p:txBody>
        </p:sp>
      </p:grpSp>
      <p:sp>
        <p:nvSpPr>
          <p:cNvPr id="32" name="Hình chữ nhật: Cắt Một Góc 31">
            <a:extLst>
              <a:ext uri="{FF2B5EF4-FFF2-40B4-BE49-F238E27FC236}">
                <a16:creationId xmlns:a16="http://schemas.microsoft.com/office/drawing/2014/main" id="{6FB9B02C-1827-277D-999D-5B6F0775398D}"/>
              </a:ext>
            </a:extLst>
          </p:cNvPr>
          <p:cNvSpPr/>
          <p:nvPr/>
        </p:nvSpPr>
        <p:spPr>
          <a:xfrm>
            <a:off x="1082040" y="1254283"/>
            <a:ext cx="10027920" cy="1325563"/>
          </a:xfrm>
          <a:prstGeom prst="snip1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rtl="0" fontAlgn="base">
              <a:spcBef>
                <a:spcPts val="0"/>
              </a:spcBef>
              <a:spcAft>
                <a:spcPts val="0"/>
              </a:spcAft>
            </a:pPr>
            <a:r>
              <a:rPr lang="en-US" sz="1800" b="0" i="0" u="none" strike="noStrike" dirty="0" err="1">
                <a:solidFill>
                  <a:srgbClr val="000000"/>
                </a:solidFill>
                <a:effectLst/>
                <a:latin typeface="Times New Roman" panose="02020603050405020304" pitchFamily="18" charset="0"/>
              </a:rPr>
              <a:t>Tạo</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và</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quản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lý</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các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danh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mục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sách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ví</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dụ</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tiểu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thuyết</a:t>
            </a:r>
            <a:r>
              <a:rPr lang="en-US" sz="1800" b="0" i="0" u="none" strike="noStrike" dirty="0">
                <a:solidFill>
                  <a:srgbClr val="000000"/>
                </a:solidFill>
                <a:effectLst/>
                <a:latin typeface="Times New Roman" panose="02020603050405020304" pitchFamily="18" charset="0"/>
              </a:rPr>
              <a:t>, khoa </a:t>
            </a:r>
            <a:r>
              <a:rPr lang="en-US" sz="1800" b="0" i="0" u="none" strike="noStrike" dirty="0" err="1">
                <a:solidFill>
                  <a:srgbClr val="000000"/>
                </a:solidFill>
                <a:effectLst/>
                <a:latin typeface="Times New Roman" panose="02020603050405020304" pitchFamily="18" charset="0"/>
              </a:rPr>
              <a:t>học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kỹ</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thuật</a:t>
            </a:r>
            <a:r>
              <a:rPr lang="en-US" sz="1800" b="0" i="0" u="none" strike="noStrike" dirty="0">
                <a:solidFill>
                  <a:srgbClr val="000000"/>
                </a:solidFill>
                <a:effectLst/>
                <a:latin typeface="Times New Roman" panose="02020603050405020304" pitchFamily="18" charset="0"/>
              </a:rPr>
              <a:t>, v.v.).</a:t>
            </a:r>
          </a:p>
          <a:p>
            <a:pPr marL="457200" rtl="0" fontAlgn="base">
              <a:spcBef>
                <a:spcPts val="0"/>
              </a:spcBef>
              <a:spcAft>
                <a:spcPts val="0"/>
              </a:spcAft>
            </a:pPr>
            <a:r>
              <a:rPr lang="en-US" sz="1800" b="0" i="0" u="none" strike="noStrike" dirty="0" err="1">
                <a:solidFill>
                  <a:srgbClr val="000000"/>
                </a:solidFill>
                <a:effectLst/>
                <a:latin typeface="Times New Roman" panose="02020603050405020304" pitchFamily="18" charset="0"/>
              </a:rPr>
              <a:t>Phân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loại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và</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sắp</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xếp</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sách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vào</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từng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danh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mục</a:t>
            </a:r>
            <a:r>
              <a:rPr lang="en-US" sz="1800" b="0" i="0" u="none" strike="noStrike" dirty="0">
                <a:solidFill>
                  <a:srgbClr val="000000"/>
                </a:solidFill>
                <a:effectLst/>
                <a:latin typeface="Times New Roman" panose="02020603050405020304" pitchFamily="18" charset="0"/>
              </a:rPr>
              <a:t>.</a:t>
            </a:r>
          </a:p>
        </p:txBody>
      </p:sp>
      <p:sp>
        <p:nvSpPr>
          <p:cNvPr id="33" name="Hình chữ nhật: Cắt Một Góc 32">
            <a:extLst>
              <a:ext uri="{FF2B5EF4-FFF2-40B4-BE49-F238E27FC236}">
                <a16:creationId xmlns:a16="http://schemas.microsoft.com/office/drawing/2014/main" id="{6A24C993-7C82-75FE-6B6F-2021DC083073}"/>
              </a:ext>
            </a:extLst>
          </p:cNvPr>
          <p:cNvSpPr/>
          <p:nvPr/>
        </p:nvSpPr>
        <p:spPr>
          <a:xfrm>
            <a:off x="1082040" y="1051083"/>
            <a:ext cx="3083560" cy="381477"/>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QUẢN LÝ DANH MỤC SÁCH</a:t>
            </a:r>
          </a:p>
        </p:txBody>
      </p:sp>
      <p:sp>
        <p:nvSpPr>
          <p:cNvPr id="34" name="Hình chữ nhật: Cắt Một Góc 33">
            <a:extLst>
              <a:ext uri="{FF2B5EF4-FFF2-40B4-BE49-F238E27FC236}">
                <a16:creationId xmlns:a16="http://schemas.microsoft.com/office/drawing/2014/main" id="{1203C971-004D-24D8-60C2-E9B8C3C624BC}"/>
              </a:ext>
            </a:extLst>
          </p:cNvPr>
          <p:cNvSpPr/>
          <p:nvPr/>
        </p:nvSpPr>
        <p:spPr>
          <a:xfrm>
            <a:off x="1082040" y="2937509"/>
            <a:ext cx="10027920" cy="1325563"/>
          </a:xfrm>
          <a:prstGeom prst="snip1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Cho phép người dùng đặt sách trước.</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Thu thập đánh giá và phản hồi từ người dùng về sách.</a:t>
            </a:r>
          </a:p>
        </p:txBody>
      </p:sp>
      <p:sp>
        <p:nvSpPr>
          <p:cNvPr id="35" name="Hình chữ nhật: Cắt Một Góc 34">
            <a:extLst>
              <a:ext uri="{FF2B5EF4-FFF2-40B4-BE49-F238E27FC236}">
                <a16:creationId xmlns:a16="http://schemas.microsoft.com/office/drawing/2014/main" id="{57230F8C-6EF1-AD61-9B1B-E0B6AC82996D}"/>
              </a:ext>
            </a:extLst>
          </p:cNvPr>
          <p:cNvSpPr/>
          <p:nvPr/>
        </p:nvSpPr>
        <p:spPr>
          <a:xfrm>
            <a:off x="1082040" y="2706763"/>
            <a:ext cx="3083560" cy="459824"/>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QUẢN LÝ PHIẾU ĐẶT </a:t>
            </a:r>
          </a:p>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VÀ ĐÁNH GIÁ</a:t>
            </a:r>
          </a:p>
        </p:txBody>
      </p:sp>
      <p:sp>
        <p:nvSpPr>
          <p:cNvPr id="36" name="Hình chữ nhật: Cắt Một Góc 35">
            <a:extLst>
              <a:ext uri="{FF2B5EF4-FFF2-40B4-BE49-F238E27FC236}">
                <a16:creationId xmlns:a16="http://schemas.microsoft.com/office/drawing/2014/main" id="{6C24F34B-C9D8-8289-D564-E8B5CF4F06E3}"/>
              </a:ext>
            </a:extLst>
          </p:cNvPr>
          <p:cNvSpPr/>
          <p:nvPr/>
        </p:nvSpPr>
        <p:spPr>
          <a:xfrm>
            <a:off x="1082040" y="4669948"/>
            <a:ext cx="10027920" cy="1880002"/>
          </a:xfrm>
          <a:prstGeom prst="snip1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Ghi nhận thông tin mượn sách</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Ghi nhận thông tin trả sách</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Hiển thị lịch sử mượn/trả của từng độc giả.</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Tạo thông báo đối với sách trễ hạn.</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Tạo thông tin đền bù sách làm mất.</a:t>
            </a:r>
          </a:p>
        </p:txBody>
      </p:sp>
      <p:sp>
        <p:nvSpPr>
          <p:cNvPr id="37" name="Hình chữ nhật: Cắt Một Góc 36">
            <a:extLst>
              <a:ext uri="{FF2B5EF4-FFF2-40B4-BE49-F238E27FC236}">
                <a16:creationId xmlns:a16="http://schemas.microsoft.com/office/drawing/2014/main" id="{9A041E6A-C1EA-E4B4-418D-94A6CC61B857}"/>
              </a:ext>
            </a:extLst>
          </p:cNvPr>
          <p:cNvSpPr/>
          <p:nvPr/>
        </p:nvSpPr>
        <p:spPr>
          <a:xfrm>
            <a:off x="1082040" y="4466748"/>
            <a:ext cx="3083560" cy="381477"/>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QUẢN LÝ PHIẾU MƯỢN</a:t>
            </a:r>
          </a:p>
        </p:txBody>
      </p:sp>
    </p:spTree>
    <p:extLst>
      <p:ext uri="{BB962C8B-B14F-4D97-AF65-F5344CB8AC3E}">
        <p14:creationId xmlns:p14="http://schemas.microsoft.com/office/powerpoint/2010/main" val="1743698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90360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36410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Nhóm 30">
            <a:extLst>
              <a:ext uri="{FF2B5EF4-FFF2-40B4-BE49-F238E27FC236}">
                <a16:creationId xmlns:a16="http://schemas.microsoft.com/office/drawing/2014/main" id="{00B6B788-03CD-60DC-34C5-C98299EF579F}"/>
              </a:ext>
            </a:extLst>
          </p:cNvPr>
          <p:cNvGrpSpPr/>
          <p:nvPr/>
        </p:nvGrpSpPr>
        <p:grpSpPr>
          <a:xfrm>
            <a:off x="7430643" y="40297"/>
            <a:ext cx="4761357" cy="987609"/>
            <a:chOff x="1885823" y="979468"/>
            <a:chExt cx="4761357" cy="987609"/>
          </a:xfrm>
        </p:grpSpPr>
        <p:grpSp>
          <p:nvGrpSpPr>
            <p:cNvPr id="16" name="Nhóm 15">
              <a:extLst>
                <a:ext uri="{FF2B5EF4-FFF2-40B4-BE49-F238E27FC236}">
                  <a16:creationId xmlns:a16="http://schemas.microsoft.com/office/drawing/2014/main" id="{A4F69D2F-358B-14D0-A022-8B2BB26D8F69}"/>
                </a:ext>
              </a:extLst>
            </p:cNvPr>
            <p:cNvGrpSpPr/>
            <p:nvPr/>
          </p:nvGrpSpPr>
          <p:grpSpPr>
            <a:xfrm>
              <a:off x="1899920" y="1015766"/>
              <a:ext cx="4747260" cy="949194"/>
              <a:chOff x="1755140" y="2917509"/>
              <a:chExt cx="4747260" cy="949194"/>
            </a:xfrm>
          </p:grpSpPr>
          <p:sp>
            <p:nvSpPr>
              <p:cNvPr id="17" name="Hình chữ nhật 16">
                <a:extLst>
                  <a:ext uri="{FF2B5EF4-FFF2-40B4-BE49-F238E27FC236}">
                    <a16:creationId xmlns:a16="http://schemas.microsoft.com/office/drawing/2014/main" id="{02D50CDD-B0D9-AF20-FA5A-69F9BA504D69}"/>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97844D95-7540-5B53-DF08-304189F9E2F7}"/>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9E480F8D-F846-43D2-2287-83BC6E7CFAFE}"/>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76D17373-AF58-A7E4-0C88-9FEF7B6A9DB8}"/>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0D30957C-35F6-B16B-CED3-224358D035F2}"/>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Hộp Văn bản 26">
              <a:extLst>
                <a:ext uri="{FF2B5EF4-FFF2-40B4-BE49-F238E27FC236}">
                  <a16:creationId xmlns:a16="http://schemas.microsoft.com/office/drawing/2014/main" id="{142FF62F-0ADD-4B20-479C-1082D5A3C992}"/>
                </a:ext>
              </a:extLst>
            </p:cNvPr>
            <p:cNvSpPr txBox="1"/>
            <p:nvPr/>
          </p:nvSpPr>
          <p:spPr>
            <a:xfrm>
              <a:off x="5705285" y="97946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1</a:t>
              </a:r>
            </a:p>
          </p:txBody>
        </p:sp>
        <p:sp>
          <p:nvSpPr>
            <p:cNvPr id="29" name="Hộp Văn bản 28">
              <a:extLst>
                <a:ext uri="{FF2B5EF4-FFF2-40B4-BE49-F238E27FC236}">
                  <a16:creationId xmlns:a16="http://schemas.microsoft.com/office/drawing/2014/main" id="{9707BE1B-B5FD-C1B3-BAFD-4581D73192AF}"/>
                </a:ext>
              </a:extLst>
            </p:cNvPr>
            <p:cNvSpPr txBox="1"/>
            <p:nvPr/>
          </p:nvSpPr>
          <p:spPr>
            <a:xfrm>
              <a:off x="1885823" y="1382302"/>
              <a:ext cx="3078226" cy="584775"/>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MÔ TẢ CHỨC NĂNG </a:t>
              </a:r>
            </a:p>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CỦA HỆ THỐNG</a:t>
              </a:r>
            </a:p>
          </p:txBody>
        </p:sp>
      </p:grpSp>
      <p:sp>
        <p:nvSpPr>
          <p:cNvPr id="32" name="Hình chữ nhật: Cắt Một Góc 31">
            <a:extLst>
              <a:ext uri="{FF2B5EF4-FFF2-40B4-BE49-F238E27FC236}">
                <a16:creationId xmlns:a16="http://schemas.microsoft.com/office/drawing/2014/main" id="{6FB9B02C-1827-277D-999D-5B6F0775398D}"/>
              </a:ext>
            </a:extLst>
          </p:cNvPr>
          <p:cNvSpPr/>
          <p:nvPr/>
        </p:nvSpPr>
        <p:spPr>
          <a:xfrm>
            <a:off x="1082040" y="1701323"/>
            <a:ext cx="10027920" cy="1822609"/>
          </a:xfrm>
          <a:prstGeom prst="snip1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Lưu trữ thông tin về tài liệu liên quan đến thư viện như hợp đồng, tài liệu hướng dẫn, chính sách thư viện, </a:t>
            </a:r>
            <a:r>
              <a:rPr lang="vi-VN" sz="1800" b="0" i="0" u="none" strike="noStrike" dirty="0" err="1">
                <a:solidFill>
                  <a:srgbClr val="000000"/>
                </a:solidFill>
                <a:effectLst/>
                <a:latin typeface="Times New Roman" panose="02020603050405020304" pitchFamily="18" charset="0"/>
              </a:rPr>
              <a:t>v.v</a:t>
            </a:r>
            <a:r>
              <a:rPr lang="vi-VN" sz="1800" b="0" i="0" u="none" strike="noStrike" dirty="0">
                <a:solidFill>
                  <a:srgbClr val="000000"/>
                </a:solidFill>
                <a:effectLst/>
                <a:latin typeface="Times New Roman" panose="02020603050405020304" pitchFamily="18" charset="0"/>
              </a:rPr>
              <a:t>.</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Gửi thông báo và nhắc nhở:</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Gửi thông báo qua </a:t>
            </a:r>
            <a:r>
              <a:rPr lang="vi-VN" sz="1800" b="0" i="0" u="none" strike="noStrike" dirty="0" err="1">
                <a:solidFill>
                  <a:srgbClr val="000000"/>
                </a:solidFill>
                <a:effectLst/>
                <a:latin typeface="Times New Roman" panose="02020603050405020304" pitchFamily="18" charset="0"/>
              </a:rPr>
              <a:t>email</a:t>
            </a:r>
            <a:r>
              <a:rPr lang="vi-VN" sz="1800" b="0" i="0" u="none" strike="noStrike" dirty="0">
                <a:solidFill>
                  <a:srgbClr val="000000"/>
                </a:solidFill>
                <a:effectLst/>
                <a:latin typeface="Times New Roman" panose="02020603050405020304" pitchFamily="18" charset="0"/>
              </a:rPr>
              <a:t> hoặc tin nhắn về các sự kiện quan trọng như hạn trả sách, đặt hàng sách mới, </a:t>
            </a:r>
            <a:r>
              <a:rPr lang="vi-VN" sz="1800" b="0" i="0" u="none" strike="noStrike" dirty="0" err="1">
                <a:solidFill>
                  <a:srgbClr val="000000"/>
                </a:solidFill>
                <a:effectLst/>
                <a:latin typeface="Times New Roman" panose="02020603050405020304" pitchFamily="18" charset="0"/>
              </a:rPr>
              <a:t>v.v</a:t>
            </a:r>
            <a:r>
              <a:rPr lang="vi-VN" sz="1800" b="0" i="0" u="none" strike="noStrike" dirty="0">
                <a:solidFill>
                  <a:srgbClr val="000000"/>
                </a:solidFill>
                <a:effectLst/>
                <a:latin typeface="Times New Roman" panose="02020603050405020304" pitchFamily="18" charset="0"/>
              </a:rPr>
              <a:t>.</a:t>
            </a:r>
          </a:p>
        </p:txBody>
      </p:sp>
      <p:sp>
        <p:nvSpPr>
          <p:cNvPr id="33" name="Hình chữ nhật: Cắt Một Góc 32">
            <a:extLst>
              <a:ext uri="{FF2B5EF4-FFF2-40B4-BE49-F238E27FC236}">
                <a16:creationId xmlns:a16="http://schemas.microsoft.com/office/drawing/2014/main" id="{6A24C993-7C82-75FE-6B6F-2021DC083073}"/>
              </a:ext>
            </a:extLst>
          </p:cNvPr>
          <p:cNvSpPr/>
          <p:nvPr/>
        </p:nvSpPr>
        <p:spPr>
          <a:xfrm>
            <a:off x="1082040" y="1477803"/>
            <a:ext cx="3083560" cy="381477"/>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QUẢN LÝ TÀI LIỆU</a:t>
            </a:r>
          </a:p>
        </p:txBody>
      </p:sp>
      <p:sp>
        <p:nvSpPr>
          <p:cNvPr id="34" name="Hình chữ nhật: Cắt Một Góc 33">
            <a:extLst>
              <a:ext uri="{FF2B5EF4-FFF2-40B4-BE49-F238E27FC236}">
                <a16:creationId xmlns:a16="http://schemas.microsoft.com/office/drawing/2014/main" id="{1203C971-004D-24D8-60C2-E9B8C3C624BC}"/>
              </a:ext>
            </a:extLst>
          </p:cNvPr>
          <p:cNvSpPr/>
          <p:nvPr/>
        </p:nvSpPr>
        <p:spPr>
          <a:xfrm>
            <a:off x="1082040" y="3831114"/>
            <a:ext cx="10027920" cy="1325563"/>
          </a:xfrm>
          <a:prstGeom prst="snip1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Báo cáo: Tạo báo cáo về số lượng sách, báo cáo số lượng phiếu mượn.</a:t>
            </a:r>
          </a:p>
          <a:p>
            <a:pPr marL="457200"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Thống kê: Tạo thống kê sách mượn và trả, thống kê sách trễ hạn, sách mất. </a:t>
            </a:r>
          </a:p>
        </p:txBody>
      </p:sp>
      <p:sp>
        <p:nvSpPr>
          <p:cNvPr id="35" name="Hình chữ nhật: Cắt Một Góc 34">
            <a:extLst>
              <a:ext uri="{FF2B5EF4-FFF2-40B4-BE49-F238E27FC236}">
                <a16:creationId xmlns:a16="http://schemas.microsoft.com/office/drawing/2014/main" id="{57230F8C-6EF1-AD61-9B1B-E0B6AC82996D}"/>
              </a:ext>
            </a:extLst>
          </p:cNvPr>
          <p:cNvSpPr/>
          <p:nvPr/>
        </p:nvSpPr>
        <p:spPr>
          <a:xfrm>
            <a:off x="1082040" y="3658869"/>
            <a:ext cx="3083560" cy="381477"/>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BÁO CÁO THỐNG KÊ</a:t>
            </a:r>
          </a:p>
        </p:txBody>
      </p:sp>
      <p:sp>
        <p:nvSpPr>
          <p:cNvPr id="5" name="Hình chữ nhật 4">
            <a:extLst>
              <a:ext uri="{FF2B5EF4-FFF2-40B4-BE49-F238E27FC236}">
                <a16:creationId xmlns:a16="http://schemas.microsoft.com/office/drawing/2014/main" id="{EA88FDE7-AACD-59B9-61B2-DB82F6CCACD2}"/>
              </a:ext>
            </a:extLst>
          </p:cNvPr>
          <p:cNvSpPr/>
          <p:nvPr/>
        </p:nvSpPr>
        <p:spPr>
          <a:xfrm>
            <a:off x="597408" y="5156677"/>
            <a:ext cx="10713720" cy="15373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rtl="0" fontAlgn="base">
              <a:spcBef>
                <a:spcPts val="0"/>
              </a:spcBef>
              <a:spcAft>
                <a:spcPts val="0"/>
              </a:spcAft>
            </a:pPr>
            <a:r>
              <a:rPr lang="en-US" sz="2000" b="0" i="0" u="none" strike="noStrike" dirty="0">
                <a:solidFill>
                  <a:srgbClr val="000000"/>
                </a:solidFill>
                <a:effectLst/>
                <a:latin typeface="Times New Roman" panose="02020603050405020304" pitchFamily="18" charset="0"/>
              </a:rPr>
              <a:t>=&gt; </a:t>
            </a:r>
            <a:r>
              <a:rPr lang="vi-VN" sz="2000" b="0" i="0" u="none" strike="noStrike" dirty="0">
                <a:solidFill>
                  <a:srgbClr val="000000"/>
                </a:solidFill>
                <a:effectLst/>
                <a:latin typeface="Times New Roman" panose="02020603050405020304" pitchFamily="18" charset="0"/>
              </a:rPr>
              <a:t>Hệ thống quản lý thư viện giúp cải thiện hiệu suất quản lý, giúp người dùng tìm kiếm và mượn sách dễ dàng, và cung cấp thông tin cần thiết để duyệt và quản lý nguồn tài chính của thư viện.</a:t>
            </a:r>
          </a:p>
        </p:txBody>
      </p:sp>
    </p:spTree>
    <p:extLst>
      <p:ext uri="{BB962C8B-B14F-4D97-AF65-F5344CB8AC3E}">
        <p14:creationId xmlns:p14="http://schemas.microsoft.com/office/powerpoint/2010/main" val="8905923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7105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1710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Hình chữ nhật: Cắt Một Góc 31">
            <a:extLst>
              <a:ext uri="{FF2B5EF4-FFF2-40B4-BE49-F238E27FC236}">
                <a16:creationId xmlns:a16="http://schemas.microsoft.com/office/drawing/2014/main" id="{6FB9B02C-1827-277D-999D-5B6F0775398D}"/>
              </a:ext>
            </a:extLst>
          </p:cNvPr>
          <p:cNvSpPr/>
          <p:nvPr/>
        </p:nvSpPr>
        <p:spPr>
          <a:xfrm>
            <a:off x="106680" y="1824751"/>
            <a:ext cx="3735705" cy="2073117"/>
          </a:xfrm>
          <a:prstGeom prst="snip1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Tiếp nhận và lưu trữ sách</a:t>
            </a: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Quản lý thông tin sách</a:t>
            </a: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Cho mượn sách</a:t>
            </a: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Trả sách</a:t>
            </a: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Tìm kiếm và cung cấp thông tin </a:t>
            </a: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Bảo trì và bảo dưỡng sách</a:t>
            </a:r>
            <a:endParaRPr lang="vi-VN" sz="1800" b="1" i="0" u="none" strike="noStrike" dirty="0">
              <a:solidFill>
                <a:srgbClr val="000000"/>
              </a:solidFill>
              <a:effectLst/>
              <a:latin typeface="Times New Roman" panose="02020603050405020304" pitchFamily="18" charset="0"/>
            </a:endParaRPr>
          </a:p>
        </p:txBody>
      </p:sp>
      <p:sp>
        <p:nvSpPr>
          <p:cNvPr id="33" name="Hình chữ nhật: Cắt Một Góc 32">
            <a:extLst>
              <a:ext uri="{FF2B5EF4-FFF2-40B4-BE49-F238E27FC236}">
                <a16:creationId xmlns:a16="http://schemas.microsoft.com/office/drawing/2014/main" id="{6A24C993-7C82-75FE-6B6F-2021DC083073}"/>
              </a:ext>
            </a:extLst>
          </p:cNvPr>
          <p:cNvSpPr/>
          <p:nvPr/>
        </p:nvSpPr>
        <p:spPr>
          <a:xfrm>
            <a:off x="106680" y="1621551"/>
            <a:ext cx="3083560" cy="381477"/>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KHẢO SÁT HỆ THỐNG CŨ</a:t>
            </a:r>
          </a:p>
        </p:txBody>
      </p:sp>
      <p:grpSp>
        <p:nvGrpSpPr>
          <p:cNvPr id="22" name="Nhóm 21">
            <a:extLst>
              <a:ext uri="{FF2B5EF4-FFF2-40B4-BE49-F238E27FC236}">
                <a16:creationId xmlns:a16="http://schemas.microsoft.com/office/drawing/2014/main" id="{E8446D9C-C180-E9EE-C2FF-CCDEC5622559}"/>
              </a:ext>
            </a:extLst>
          </p:cNvPr>
          <p:cNvGrpSpPr/>
          <p:nvPr/>
        </p:nvGrpSpPr>
        <p:grpSpPr>
          <a:xfrm>
            <a:off x="0" y="173625"/>
            <a:ext cx="4765040" cy="947187"/>
            <a:chOff x="5491480" y="3113320"/>
            <a:chExt cx="4765040" cy="947187"/>
          </a:xfrm>
        </p:grpSpPr>
        <p:sp>
          <p:nvSpPr>
            <p:cNvPr id="30" name="Hình chữ nhật 29">
              <a:extLst>
                <a:ext uri="{FF2B5EF4-FFF2-40B4-BE49-F238E27FC236}">
                  <a16:creationId xmlns:a16="http://schemas.microsoft.com/office/drawing/2014/main" id="{B24F6C9A-A031-7732-0CD7-D2314261BA31}"/>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ình chữ nhật 37">
              <a:extLst>
                <a:ext uri="{FF2B5EF4-FFF2-40B4-BE49-F238E27FC236}">
                  <a16:creationId xmlns:a16="http://schemas.microsoft.com/office/drawing/2014/main" id="{5B443B1F-FC14-9F00-A818-FBA5874A3FC8}"/>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ình chữ nhật 38">
              <a:extLst>
                <a:ext uri="{FF2B5EF4-FFF2-40B4-BE49-F238E27FC236}">
                  <a16:creationId xmlns:a16="http://schemas.microsoft.com/office/drawing/2014/main" id="{047718F6-9D1F-85E4-C28E-86DD299936AE}"/>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79808062-311D-7E3E-2909-78B04D83435B}"/>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40">
              <a:extLst>
                <a:ext uri="{FF2B5EF4-FFF2-40B4-BE49-F238E27FC236}">
                  <a16:creationId xmlns:a16="http://schemas.microsoft.com/office/drawing/2014/main" id="{10BBC8EF-B576-94CD-0DE9-1395278175EB}"/>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Hộp Văn bản 42">
            <a:extLst>
              <a:ext uri="{FF2B5EF4-FFF2-40B4-BE49-F238E27FC236}">
                <a16:creationId xmlns:a16="http://schemas.microsoft.com/office/drawing/2014/main" id="{F95466F7-F856-6549-E602-25ACBA9E1076}"/>
              </a:ext>
            </a:extLst>
          </p:cNvPr>
          <p:cNvSpPr txBox="1"/>
          <p:nvPr/>
        </p:nvSpPr>
        <p:spPr>
          <a:xfrm>
            <a:off x="76898" y="520679"/>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2</a:t>
            </a:r>
          </a:p>
        </p:txBody>
      </p:sp>
      <p:sp>
        <p:nvSpPr>
          <p:cNvPr id="45" name="Hộp Văn bản 44">
            <a:extLst>
              <a:ext uri="{FF2B5EF4-FFF2-40B4-BE49-F238E27FC236}">
                <a16:creationId xmlns:a16="http://schemas.microsoft.com/office/drawing/2014/main" id="{FC66FB42-0D66-5A5F-FC56-7B3D2738D9F3}"/>
              </a:ext>
            </a:extLst>
          </p:cNvPr>
          <p:cNvSpPr txBox="1"/>
          <p:nvPr/>
        </p:nvSpPr>
        <p:spPr>
          <a:xfrm>
            <a:off x="1669288" y="159179"/>
            <a:ext cx="3078226" cy="584775"/>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QUÁ TRÌNH KHẢO SÁT </a:t>
            </a:r>
          </a:p>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HIỆN TRẠNG</a:t>
            </a:r>
          </a:p>
        </p:txBody>
      </p:sp>
      <p:sp>
        <p:nvSpPr>
          <p:cNvPr id="46" name="Hình chữ nhật: Cắt Một Góc 45">
            <a:extLst>
              <a:ext uri="{FF2B5EF4-FFF2-40B4-BE49-F238E27FC236}">
                <a16:creationId xmlns:a16="http://schemas.microsoft.com/office/drawing/2014/main" id="{3080696F-90A3-A926-D6EB-EE8AE9B78ABB}"/>
              </a:ext>
            </a:extLst>
          </p:cNvPr>
          <p:cNvSpPr/>
          <p:nvPr/>
        </p:nvSpPr>
        <p:spPr>
          <a:xfrm>
            <a:off x="7854950" y="4021212"/>
            <a:ext cx="4230370" cy="2067405"/>
          </a:xfrm>
          <a:prstGeom prst="snip1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cs typeface="Times New Roman" panose="02020603050405020304" pitchFamily="18" charset="0"/>
              </a:rPr>
              <a:t>Công nghệ hiện đại</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cs typeface="Times New Roman" panose="02020603050405020304" pitchFamily="18" charset="0"/>
              </a:rPr>
              <a:t>Dễ dàng truy cập và tiện lợi</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cs typeface="Times New Roman" panose="02020603050405020304" pitchFamily="18" charset="0"/>
              </a:rPr>
              <a:t>Tương tác và cộng đồng</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cs typeface="Times New Roman" panose="02020603050405020304" pitchFamily="18" charset="0"/>
              </a:rPr>
              <a:t>Bộ sưu tập đa dạng</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cs typeface="Times New Roman" panose="02020603050405020304" pitchFamily="18" charset="0"/>
              </a:rPr>
              <a:t>Dịch vụ chất lượng cao</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cs typeface="Times New Roman" panose="02020603050405020304" pitchFamily="18" charset="0"/>
              </a:rPr>
              <a:t>Thực thi các tiêu chuẩn và quy định</a:t>
            </a:r>
            <a:endParaRPr lang="vi-VN" sz="1800" b="1"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47" name="Hình chữ nhật: Cắt Một Góc 46">
            <a:extLst>
              <a:ext uri="{FF2B5EF4-FFF2-40B4-BE49-F238E27FC236}">
                <a16:creationId xmlns:a16="http://schemas.microsoft.com/office/drawing/2014/main" id="{93565332-FF0A-5016-C190-F12E5E3D4F39}"/>
              </a:ext>
            </a:extLst>
          </p:cNvPr>
          <p:cNvSpPr/>
          <p:nvPr/>
        </p:nvSpPr>
        <p:spPr>
          <a:xfrm>
            <a:off x="7854950" y="3818013"/>
            <a:ext cx="3637279" cy="348366"/>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NHỮNG YÊU CẦU CỦA HỆ THỐNG MỚI</a:t>
            </a:r>
          </a:p>
        </p:txBody>
      </p:sp>
      <p:sp>
        <p:nvSpPr>
          <p:cNvPr id="48" name="Hình chữ nhật: Cắt Một Góc 47">
            <a:extLst>
              <a:ext uri="{FF2B5EF4-FFF2-40B4-BE49-F238E27FC236}">
                <a16:creationId xmlns:a16="http://schemas.microsoft.com/office/drawing/2014/main" id="{C773D903-8347-B5FC-1BD1-0F82774C50B4}"/>
              </a:ext>
            </a:extLst>
          </p:cNvPr>
          <p:cNvSpPr/>
          <p:nvPr/>
        </p:nvSpPr>
        <p:spPr>
          <a:xfrm>
            <a:off x="3980815" y="2879491"/>
            <a:ext cx="3735705" cy="2236477"/>
          </a:xfrm>
          <a:prstGeom prst="snip1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Hạn chế về không gian lưu trữ</a:t>
            </a: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Khó khăn trong tìm kiếm</a:t>
            </a: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Giới hạn về thời gian truy cập</a:t>
            </a: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Sách có thể hỏng hoặc mất </a:t>
            </a: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Hạn chế về sự tương tác và tiện ích</a:t>
            </a: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vi-VN" sz="1800" b="0" i="0" u="none" strike="noStrike" dirty="0">
                <a:solidFill>
                  <a:srgbClr val="000000"/>
                </a:solidFill>
                <a:effectLst/>
                <a:latin typeface="Times New Roman" panose="02020603050405020304" pitchFamily="18" charset="0"/>
              </a:rPr>
              <a:t>Chi phí vận hành</a:t>
            </a:r>
            <a:endParaRPr lang="vi-VN" sz="1800" b="1" i="0" u="none" strike="noStrike" dirty="0">
              <a:solidFill>
                <a:srgbClr val="000000"/>
              </a:solidFill>
              <a:effectLst/>
              <a:latin typeface="Times New Roman" panose="02020603050405020304" pitchFamily="18" charset="0"/>
            </a:endParaRPr>
          </a:p>
        </p:txBody>
      </p:sp>
      <p:sp>
        <p:nvSpPr>
          <p:cNvPr id="49" name="Hình chữ nhật: Cắt Một Góc 48">
            <a:extLst>
              <a:ext uri="{FF2B5EF4-FFF2-40B4-BE49-F238E27FC236}">
                <a16:creationId xmlns:a16="http://schemas.microsoft.com/office/drawing/2014/main" id="{A256F64F-7E9D-6E03-D603-3AAF90893A52}"/>
              </a:ext>
            </a:extLst>
          </p:cNvPr>
          <p:cNvSpPr/>
          <p:nvPr/>
        </p:nvSpPr>
        <p:spPr>
          <a:xfrm>
            <a:off x="3980815" y="2676292"/>
            <a:ext cx="3083560" cy="348366"/>
          </a:xfrm>
          <a:prstGeom prst="snip1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schemeClr>
                </a:solidFill>
                <a:latin typeface="Times New Roman" panose="02020603050405020304" pitchFamily="18" charset="0"/>
                <a:cs typeface="Times New Roman" panose="02020603050405020304" pitchFamily="18" charset="0"/>
              </a:rPr>
              <a:t>ĐÁNH GIÁ HỆ THỐNG HIỆN TẠI</a:t>
            </a:r>
          </a:p>
        </p:txBody>
      </p:sp>
    </p:spTree>
    <p:extLst>
      <p:ext uri="{BB962C8B-B14F-4D97-AF65-F5344CB8AC3E}">
        <p14:creationId xmlns:p14="http://schemas.microsoft.com/office/powerpoint/2010/main" val="148862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randombar(horizontal)">
                                      <p:cBhvr>
                                        <p:cTn id="10" dur="500"/>
                                        <p:tgtEl>
                                          <p:spTgt spid="4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randombar(horizontal)">
                                      <p:cBhvr>
                                        <p:cTn id="13" dur="500"/>
                                        <p:tgtEl>
                                          <p:spTgt spid="3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randombar(horizontal)">
                                      <p:cBhvr>
                                        <p:cTn id="16" dur="500"/>
                                        <p:tgtEl>
                                          <p:spTgt spid="4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randombar(horizontal)">
                                      <p:cBhvr>
                                        <p:cTn id="19" dur="500"/>
                                        <p:tgtEl>
                                          <p:spTgt spid="4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randombar(horizontal)">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6" grpId="0" animBg="1"/>
      <p:bldP spid="47" grpId="0" animBg="1"/>
      <p:bldP spid="48"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Nhóm 30">
            <a:extLst>
              <a:ext uri="{FF2B5EF4-FFF2-40B4-BE49-F238E27FC236}">
                <a16:creationId xmlns:a16="http://schemas.microsoft.com/office/drawing/2014/main" id="{00B6B788-03CD-60DC-34C5-C98299EF579F}"/>
              </a:ext>
            </a:extLst>
          </p:cNvPr>
          <p:cNvGrpSpPr/>
          <p:nvPr/>
        </p:nvGrpSpPr>
        <p:grpSpPr>
          <a:xfrm>
            <a:off x="7444740" y="40297"/>
            <a:ext cx="4747260" cy="985492"/>
            <a:chOff x="1899920" y="979468"/>
            <a:chExt cx="4747260" cy="985492"/>
          </a:xfrm>
        </p:grpSpPr>
        <p:grpSp>
          <p:nvGrpSpPr>
            <p:cNvPr id="16" name="Nhóm 15">
              <a:extLst>
                <a:ext uri="{FF2B5EF4-FFF2-40B4-BE49-F238E27FC236}">
                  <a16:creationId xmlns:a16="http://schemas.microsoft.com/office/drawing/2014/main" id="{A4F69D2F-358B-14D0-A022-8B2BB26D8F69}"/>
                </a:ext>
              </a:extLst>
            </p:cNvPr>
            <p:cNvGrpSpPr/>
            <p:nvPr/>
          </p:nvGrpSpPr>
          <p:grpSpPr>
            <a:xfrm>
              <a:off x="1899920" y="1015766"/>
              <a:ext cx="4747260" cy="949194"/>
              <a:chOff x="1755140" y="2917509"/>
              <a:chExt cx="4747260" cy="949194"/>
            </a:xfrm>
          </p:grpSpPr>
          <p:sp>
            <p:nvSpPr>
              <p:cNvPr id="17" name="Hình chữ nhật 16">
                <a:extLst>
                  <a:ext uri="{FF2B5EF4-FFF2-40B4-BE49-F238E27FC236}">
                    <a16:creationId xmlns:a16="http://schemas.microsoft.com/office/drawing/2014/main" id="{02D50CDD-B0D9-AF20-FA5A-69F9BA504D69}"/>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97844D95-7540-5B53-DF08-304189F9E2F7}"/>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9E480F8D-F846-43D2-2287-83BC6E7CFAFE}"/>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76D17373-AF58-A7E4-0C88-9FEF7B6A9DB8}"/>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0D30957C-35F6-B16B-CED3-224358D035F2}"/>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Hộp Văn bản 26">
              <a:extLst>
                <a:ext uri="{FF2B5EF4-FFF2-40B4-BE49-F238E27FC236}">
                  <a16:creationId xmlns:a16="http://schemas.microsoft.com/office/drawing/2014/main" id="{142FF62F-0ADD-4B20-479C-1082D5A3C992}"/>
                </a:ext>
              </a:extLst>
            </p:cNvPr>
            <p:cNvSpPr txBox="1"/>
            <p:nvPr/>
          </p:nvSpPr>
          <p:spPr>
            <a:xfrm>
              <a:off x="5705285" y="97946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3</a:t>
              </a:r>
            </a:p>
          </p:txBody>
        </p:sp>
        <p:sp>
          <p:nvSpPr>
            <p:cNvPr id="29" name="Hộp Văn bản 28">
              <a:extLst>
                <a:ext uri="{FF2B5EF4-FFF2-40B4-BE49-F238E27FC236}">
                  <a16:creationId xmlns:a16="http://schemas.microsoft.com/office/drawing/2014/main" id="{9707BE1B-B5FD-C1B3-BAFD-4581D73192AF}"/>
                </a:ext>
              </a:extLst>
            </p:cNvPr>
            <p:cNvSpPr txBox="1"/>
            <p:nvPr/>
          </p:nvSpPr>
          <p:spPr>
            <a:xfrm>
              <a:off x="1899920" y="1503167"/>
              <a:ext cx="3078226" cy="338554"/>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SƠ ĐỒ NGỮ CẢNH</a:t>
              </a:r>
            </a:p>
          </p:txBody>
        </p:sp>
      </p:grpSp>
      <p:pic>
        <p:nvPicPr>
          <p:cNvPr id="7" name="Hình ảnh 6">
            <a:extLst>
              <a:ext uri="{FF2B5EF4-FFF2-40B4-BE49-F238E27FC236}">
                <a16:creationId xmlns:a16="http://schemas.microsoft.com/office/drawing/2014/main" id="{074364B7-4D29-601A-BF8E-F30EDC000B62}"/>
              </a:ext>
            </a:extLst>
          </p:cNvPr>
          <p:cNvPicPr>
            <a:picLocks noChangeAspect="1"/>
          </p:cNvPicPr>
          <p:nvPr/>
        </p:nvPicPr>
        <p:blipFill>
          <a:blip r:embed="rId3"/>
          <a:stretch>
            <a:fillRect/>
          </a:stretch>
        </p:blipFill>
        <p:spPr>
          <a:xfrm>
            <a:off x="2367804" y="1124391"/>
            <a:ext cx="7456392" cy="5522565"/>
          </a:xfrm>
          <a:prstGeom prst="rect">
            <a:avLst/>
          </a:prstGeom>
        </p:spPr>
      </p:pic>
    </p:spTree>
    <p:extLst>
      <p:ext uri="{BB962C8B-B14F-4D97-AF65-F5344CB8AC3E}">
        <p14:creationId xmlns:p14="http://schemas.microsoft.com/office/powerpoint/2010/main" val="31837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strips(down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7105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1710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2" name="Nhóm 21">
            <a:extLst>
              <a:ext uri="{FF2B5EF4-FFF2-40B4-BE49-F238E27FC236}">
                <a16:creationId xmlns:a16="http://schemas.microsoft.com/office/drawing/2014/main" id="{E8446D9C-C180-E9EE-C2FF-CCDEC5622559}"/>
              </a:ext>
            </a:extLst>
          </p:cNvPr>
          <p:cNvGrpSpPr/>
          <p:nvPr/>
        </p:nvGrpSpPr>
        <p:grpSpPr>
          <a:xfrm>
            <a:off x="0" y="173625"/>
            <a:ext cx="4765040" cy="947187"/>
            <a:chOff x="5491480" y="3113320"/>
            <a:chExt cx="4765040" cy="947187"/>
          </a:xfrm>
        </p:grpSpPr>
        <p:sp>
          <p:nvSpPr>
            <p:cNvPr id="30" name="Hình chữ nhật 29">
              <a:extLst>
                <a:ext uri="{FF2B5EF4-FFF2-40B4-BE49-F238E27FC236}">
                  <a16:creationId xmlns:a16="http://schemas.microsoft.com/office/drawing/2014/main" id="{B24F6C9A-A031-7732-0CD7-D2314261BA31}"/>
                </a:ext>
              </a:extLst>
            </p:cNvPr>
            <p:cNvSpPr/>
            <p:nvPr/>
          </p:nvSpPr>
          <p:spPr>
            <a:xfrm>
              <a:off x="5491480" y="3489008"/>
              <a:ext cx="1010920" cy="57149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ình chữ nhật 37">
              <a:extLst>
                <a:ext uri="{FF2B5EF4-FFF2-40B4-BE49-F238E27FC236}">
                  <a16:creationId xmlns:a16="http://schemas.microsoft.com/office/drawing/2014/main" id="{5B443B1F-FC14-9F00-A818-FBA5874A3FC8}"/>
                </a:ext>
              </a:extLst>
            </p:cNvPr>
            <p:cNvSpPr/>
            <p:nvPr/>
          </p:nvSpPr>
          <p:spPr>
            <a:xfrm>
              <a:off x="6371844" y="3242269"/>
              <a:ext cx="921512" cy="689483"/>
            </a:xfrm>
            <a:prstGeom prst="rect">
              <a:avLst/>
            </a:prstGeom>
            <a:solidFill>
              <a:srgbClr val="92D050"/>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ình chữ nhật 38">
              <a:extLst>
                <a:ext uri="{FF2B5EF4-FFF2-40B4-BE49-F238E27FC236}">
                  <a16:creationId xmlns:a16="http://schemas.microsoft.com/office/drawing/2014/main" id="{047718F6-9D1F-85E4-C28E-86DD299936AE}"/>
                </a:ext>
              </a:extLst>
            </p:cNvPr>
            <p:cNvSpPr/>
            <p:nvPr/>
          </p:nvSpPr>
          <p:spPr>
            <a:xfrm>
              <a:off x="7164451" y="3113320"/>
              <a:ext cx="2632456" cy="56622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79808062-311D-7E3E-2909-78B04D83435B}"/>
                </a:ext>
              </a:extLst>
            </p:cNvPr>
            <p:cNvSpPr/>
            <p:nvPr/>
          </p:nvSpPr>
          <p:spPr>
            <a:xfrm>
              <a:off x="9265920" y="3117648"/>
              <a:ext cx="990600" cy="566227"/>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40">
              <a:extLst>
                <a:ext uri="{FF2B5EF4-FFF2-40B4-BE49-F238E27FC236}">
                  <a16:creationId xmlns:a16="http://schemas.microsoft.com/office/drawing/2014/main" id="{10BBC8EF-B576-94CD-0DE9-1395278175EB}"/>
                </a:ext>
              </a:extLst>
            </p:cNvPr>
            <p:cNvSpPr/>
            <p:nvPr/>
          </p:nvSpPr>
          <p:spPr>
            <a:xfrm>
              <a:off x="9333865" y="3130064"/>
              <a:ext cx="410464" cy="54948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Hộp Văn bản 42">
            <a:extLst>
              <a:ext uri="{FF2B5EF4-FFF2-40B4-BE49-F238E27FC236}">
                <a16:creationId xmlns:a16="http://schemas.microsoft.com/office/drawing/2014/main" id="{F95466F7-F856-6549-E602-25ACBA9E1076}"/>
              </a:ext>
            </a:extLst>
          </p:cNvPr>
          <p:cNvSpPr txBox="1"/>
          <p:nvPr/>
        </p:nvSpPr>
        <p:spPr>
          <a:xfrm>
            <a:off x="76898" y="520679"/>
            <a:ext cx="872363" cy="584775"/>
          </a:xfrm>
          <a:prstGeom prst="rect">
            <a:avLst/>
          </a:prstGeom>
          <a:noFill/>
        </p:spPr>
        <p:txBody>
          <a:bodyPr wrap="square" rtlCol="0">
            <a:spAutoFit/>
          </a:bodyPr>
          <a:lstStyle/>
          <a:p>
            <a:pPr algn="ctr"/>
            <a:r>
              <a:rPr lang="en-US" sz="3200" b="1" dirty="0">
                <a:solidFill>
                  <a:schemeClr val="bg2">
                    <a:lumMod val="25000"/>
                  </a:schemeClr>
                </a:solidFill>
                <a:latin typeface="Times New Roman" panose="02020603050405020304" pitchFamily="18" charset="0"/>
                <a:cs typeface="Times New Roman" panose="02020603050405020304" pitchFamily="18" charset="0"/>
              </a:rPr>
              <a:t>4</a:t>
            </a:r>
          </a:p>
        </p:txBody>
      </p:sp>
      <p:sp>
        <p:nvSpPr>
          <p:cNvPr id="45" name="Hộp Văn bản 44">
            <a:extLst>
              <a:ext uri="{FF2B5EF4-FFF2-40B4-BE49-F238E27FC236}">
                <a16:creationId xmlns:a16="http://schemas.microsoft.com/office/drawing/2014/main" id="{FC66FB42-0D66-5A5F-FC56-7B3D2738D9F3}"/>
              </a:ext>
            </a:extLst>
          </p:cNvPr>
          <p:cNvSpPr txBox="1"/>
          <p:nvPr/>
        </p:nvSpPr>
        <p:spPr>
          <a:xfrm>
            <a:off x="1669288" y="159179"/>
            <a:ext cx="3078226" cy="584775"/>
          </a:xfrm>
          <a:prstGeom prst="rect">
            <a:avLst/>
          </a:prstGeom>
          <a:noFill/>
        </p:spPr>
        <p:txBody>
          <a:bodyPr wrap="square" rtlCol="0">
            <a:spAutoFit/>
          </a:bodyPr>
          <a:lstStyle/>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MÔ HÌNH PHÂN RÃ </a:t>
            </a:r>
          </a:p>
          <a:p>
            <a:pPr algn="ctr"/>
            <a:r>
              <a:rPr lang="en-US" sz="1600" b="1" dirty="0">
                <a:solidFill>
                  <a:schemeClr val="bg2">
                    <a:lumMod val="25000"/>
                  </a:schemeClr>
                </a:solidFill>
                <a:latin typeface="Times New Roman" panose="02020603050405020304" pitchFamily="18" charset="0"/>
                <a:cs typeface="Times New Roman" panose="02020603050405020304" pitchFamily="18" charset="0"/>
              </a:rPr>
              <a:t>CHỨC NĂNG</a:t>
            </a:r>
          </a:p>
        </p:txBody>
      </p:sp>
      <p:pic>
        <p:nvPicPr>
          <p:cNvPr id="2050" name="Picture 2">
            <a:extLst>
              <a:ext uri="{FF2B5EF4-FFF2-40B4-BE49-F238E27FC236}">
                <a16:creationId xmlns:a16="http://schemas.microsoft.com/office/drawing/2014/main" id="{6879FC3B-D764-ABAA-9FE2-4066D6AAF113}"/>
              </a:ext>
            </a:extLst>
          </p:cNvPr>
          <p:cNvPicPr>
            <a:picLocks noChangeAspect="1" noChangeArrowheads="1"/>
          </p:cNvPicPr>
          <p:nvPr/>
        </p:nvPicPr>
        <p:blipFill>
          <a:blip r:embed="rId3">
            <a:clrChange>
              <a:clrFrom>
                <a:srgbClr val="FBCEB1"/>
              </a:clrFrom>
              <a:clrTo>
                <a:srgbClr val="FBCEB1">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25966" y="1364199"/>
            <a:ext cx="11149473" cy="45691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0645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8F497C-F1AF-66D5-0702-1478DB3E954C}"/>
              </a:ext>
            </a:extLst>
          </p:cNvPr>
          <p:cNvSpPr>
            <a:spLocks noGrp="1"/>
          </p:cNvSpPr>
          <p:nvPr>
            <p:ph type="title"/>
          </p:nvPr>
        </p:nvSpPr>
        <p:spPr>
          <a:xfrm>
            <a:off x="838200" y="558165"/>
            <a:ext cx="10515600" cy="1325563"/>
          </a:xfrm>
        </p:spPr>
        <p:txBody>
          <a:bodyPr/>
          <a:lstStyle/>
          <a:p>
            <a:endParaRPr lang="en-US"/>
          </a:p>
        </p:txBody>
      </p:sp>
      <p:sp>
        <p:nvSpPr>
          <p:cNvPr id="3" name="Chỗ dành sẵn cho Nội dung 2">
            <a:extLst>
              <a:ext uri="{FF2B5EF4-FFF2-40B4-BE49-F238E27FC236}">
                <a16:creationId xmlns:a16="http://schemas.microsoft.com/office/drawing/2014/main" id="{46C996A9-0C48-18AA-EBBB-CF04E4C99FB6}"/>
              </a:ext>
            </a:extLst>
          </p:cNvPr>
          <p:cNvSpPr>
            <a:spLocks noGrp="1"/>
          </p:cNvSpPr>
          <p:nvPr>
            <p:ph idx="1"/>
          </p:nvPr>
        </p:nvSpPr>
        <p:spPr>
          <a:xfrm>
            <a:off x="838200" y="2018665"/>
            <a:ext cx="10515600" cy="4351338"/>
          </a:xfrm>
        </p:spPr>
        <p:txBody>
          <a:bodyPr/>
          <a:lstStyle/>
          <a:p>
            <a:endParaRPr lang="en-US" dirty="0"/>
          </a:p>
        </p:txBody>
      </p:sp>
      <p:pic>
        <p:nvPicPr>
          <p:cNvPr id="4" name="Chỗ dành sẵn cho Nội dung 4" descr="Ảnh có chứa màu cam, màu vàng, ảnh chụp màn hình, Hổ phách&#10;&#10;Mô tả được tạo tự động">
            <a:extLst>
              <a:ext uri="{FF2B5EF4-FFF2-40B4-BE49-F238E27FC236}">
                <a16:creationId xmlns:a16="http://schemas.microsoft.com/office/drawing/2014/main" id="{3EB2313F-7D36-B5DD-C1CB-4E3FB89A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2" descr="Không có mô tả.">
            <a:extLst>
              <a:ext uri="{FF2B5EF4-FFF2-40B4-BE49-F238E27FC236}">
                <a16:creationId xmlns:a16="http://schemas.microsoft.com/office/drawing/2014/main" id="{FF4BD4E9-3052-A74A-EC23-0F9F87C44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90" y="210002"/>
            <a:ext cx="8611045" cy="6437996"/>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Nhóm 30">
            <a:extLst>
              <a:ext uri="{FF2B5EF4-FFF2-40B4-BE49-F238E27FC236}">
                <a16:creationId xmlns:a16="http://schemas.microsoft.com/office/drawing/2014/main" id="{00B6B788-03CD-60DC-34C5-C98299EF579F}"/>
              </a:ext>
            </a:extLst>
          </p:cNvPr>
          <p:cNvGrpSpPr/>
          <p:nvPr/>
        </p:nvGrpSpPr>
        <p:grpSpPr>
          <a:xfrm>
            <a:off x="7444740" y="5518760"/>
            <a:ext cx="4747260" cy="985492"/>
            <a:chOff x="1899920" y="979468"/>
            <a:chExt cx="4747260" cy="985492"/>
          </a:xfrm>
        </p:grpSpPr>
        <p:grpSp>
          <p:nvGrpSpPr>
            <p:cNvPr id="16" name="Nhóm 15">
              <a:extLst>
                <a:ext uri="{FF2B5EF4-FFF2-40B4-BE49-F238E27FC236}">
                  <a16:creationId xmlns:a16="http://schemas.microsoft.com/office/drawing/2014/main" id="{A4F69D2F-358B-14D0-A022-8B2BB26D8F69}"/>
                </a:ext>
              </a:extLst>
            </p:cNvPr>
            <p:cNvGrpSpPr/>
            <p:nvPr/>
          </p:nvGrpSpPr>
          <p:grpSpPr>
            <a:xfrm>
              <a:off x="1899920" y="1015766"/>
              <a:ext cx="4747260" cy="949194"/>
              <a:chOff x="1755140" y="2917509"/>
              <a:chExt cx="4747260" cy="949194"/>
            </a:xfrm>
          </p:grpSpPr>
          <p:sp>
            <p:nvSpPr>
              <p:cNvPr id="17" name="Hình chữ nhật 16">
                <a:extLst>
                  <a:ext uri="{FF2B5EF4-FFF2-40B4-BE49-F238E27FC236}">
                    <a16:creationId xmlns:a16="http://schemas.microsoft.com/office/drawing/2014/main" id="{02D50CDD-B0D9-AF20-FA5A-69F9BA504D69}"/>
                  </a:ext>
                </a:extLst>
              </p:cNvPr>
              <p:cNvSpPr/>
              <p:nvPr/>
            </p:nvSpPr>
            <p:spPr>
              <a:xfrm>
                <a:off x="5491480" y="2917509"/>
                <a:ext cx="1010920" cy="5714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97844D95-7540-5B53-DF08-304189F9E2F7}"/>
                  </a:ext>
                </a:extLst>
              </p:cNvPr>
              <p:cNvSpPr/>
              <p:nvPr/>
            </p:nvSpPr>
            <p:spPr>
              <a:xfrm>
                <a:off x="4700016" y="3047364"/>
                <a:ext cx="921512" cy="689483"/>
              </a:xfrm>
              <a:prstGeom prst="rect">
                <a:avLst/>
              </a:prstGeom>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9E480F8D-F846-43D2-2287-83BC6E7CFAFE}"/>
                  </a:ext>
                </a:extLst>
              </p:cNvPr>
              <p:cNvSpPr/>
              <p:nvPr/>
            </p:nvSpPr>
            <p:spPr>
              <a:xfrm>
                <a:off x="2200656" y="3300477"/>
                <a:ext cx="2632456"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76D17373-AF58-A7E4-0C88-9FEF7B6A9DB8}"/>
                  </a:ext>
                </a:extLst>
              </p:cNvPr>
              <p:cNvSpPr/>
              <p:nvPr/>
            </p:nvSpPr>
            <p:spPr>
              <a:xfrm>
                <a:off x="1755140" y="3300476"/>
                <a:ext cx="990600" cy="56622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0D30957C-35F6-B16B-CED3-224358D035F2}"/>
                  </a:ext>
                </a:extLst>
              </p:cNvPr>
              <p:cNvSpPr/>
              <p:nvPr/>
            </p:nvSpPr>
            <p:spPr>
              <a:xfrm>
                <a:off x="2259203" y="3300477"/>
                <a:ext cx="410464" cy="566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Hộp Văn bản 26">
              <a:extLst>
                <a:ext uri="{FF2B5EF4-FFF2-40B4-BE49-F238E27FC236}">
                  <a16:creationId xmlns:a16="http://schemas.microsoft.com/office/drawing/2014/main" id="{142FF62F-0ADD-4B20-479C-1082D5A3C992}"/>
                </a:ext>
              </a:extLst>
            </p:cNvPr>
            <p:cNvSpPr txBox="1"/>
            <p:nvPr/>
          </p:nvSpPr>
          <p:spPr>
            <a:xfrm>
              <a:off x="5705285" y="979468"/>
              <a:ext cx="872363" cy="584775"/>
            </a:xfrm>
            <a:prstGeom prst="rect">
              <a:avLst/>
            </a:prstGeom>
            <a:noFill/>
          </p:spPr>
          <p:txBody>
            <a:bodyPr wrap="square" rtlCol="0">
              <a:spAutoFit/>
            </a:bodyPr>
            <a:lstStyle/>
            <a:p>
              <a:pPr algn="ctr"/>
              <a:r>
                <a:rPr lang="en-US" sz="3200" b="1" dirty="0">
                  <a:solidFill>
                    <a:schemeClr val="bg1">
                      <a:lumMod val="95000"/>
                    </a:schemeClr>
                  </a:solidFill>
                  <a:latin typeface="Times New Roman" panose="02020603050405020304" pitchFamily="18" charset="0"/>
                  <a:cs typeface="Times New Roman" panose="02020603050405020304" pitchFamily="18" charset="0"/>
                </a:rPr>
                <a:t>5</a:t>
              </a:r>
            </a:p>
          </p:txBody>
        </p:sp>
        <p:sp>
          <p:nvSpPr>
            <p:cNvPr id="29" name="Hộp Văn bản 28">
              <a:extLst>
                <a:ext uri="{FF2B5EF4-FFF2-40B4-BE49-F238E27FC236}">
                  <a16:creationId xmlns:a16="http://schemas.microsoft.com/office/drawing/2014/main" id="{9707BE1B-B5FD-C1B3-BAFD-4581D73192AF}"/>
                </a:ext>
              </a:extLst>
            </p:cNvPr>
            <p:cNvSpPr txBox="1"/>
            <p:nvPr/>
          </p:nvSpPr>
          <p:spPr>
            <a:xfrm>
              <a:off x="1899920" y="1503167"/>
              <a:ext cx="3078226" cy="338554"/>
            </a:xfrm>
            <a:prstGeom prst="rect">
              <a:avLst/>
            </a:prstGeom>
            <a:noFill/>
          </p:spPr>
          <p:txBody>
            <a:bodyPr wrap="square" rtlCol="0">
              <a:spAutoFit/>
            </a:bodyPr>
            <a:lstStyle/>
            <a:p>
              <a:pPr algn="ctr"/>
              <a:r>
                <a:rPr lang="en-US" sz="1600" b="1" dirty="0">
                  <a:solidFill>
                    <a:schemeClr val="bg1">
                      <a:lumMod val="95000"/>
                    </a:schemeClr>
                  </a:solidFill>
                  <a:latin typeface="Times New Roman" panose="02020603050405020304" pitchFamily="18" charset="0"/>
                  <a:cs typeface="Times New Roman" panose="02020603050405020304" pitchFamily="18" charset="0"/>
                </a:rPr>
                <a:t>MÔ HÌNH LUÂN CHUYỂN</a:t>
              </a:r>
            </a:p>
          </p:txBody>
        </p:sp>
      </p:grpSp>
    </p:spTree>
    <p:extLst>
      <p:ext uri="{BB962C8B-B14F-4D97-AF65-F5344CB8AC3E}">
        <p14:creationId xmlns:p14="http://schemas.microsoft.com/office/powerpoint/2010/main" val="1773026014"/>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TotalTime>
  <Words>916</Words>
  <Application>Microsoft Office PowerPoint</Application>
  <PresentationFormat>Màn hình rộng</PresentationFormat>
  <Paragraphs>147</Paragraphs>
  <Slides>23</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23</vt:i4>
      </vt:variant>
    </vt:vector>
  </HeadingPairs>
  <TitlesOfParts>
    <vt:vector size="28" baseType="lpstr">
      <vt:lpstr>Arial</vt:lpstr>
      <vt:lpstr>Calibri</vt:lpstr>
      <vt:lpstr>Calibri Light</vt:lpstr>
      <vt:lpstr>Times New Roman</vt:lpstr>
      <vt:lpstr>Chủ đề Office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Lưu Chu</dc:creator>
  <cp:lastModifiedBy>Lưu Chu</cp:lastModifiedBy>
  <cp:revision>18</cp:revision>
  <dcterms:created xsi:type="dcterms:W3CDTF">2023-11-21T15:58:59Z</dcterms:created>
  <dcterms:modified xsi:type="dcterms:W3CDTF">2023-11-24T00:06:58Z</dcterms:modified>
</cp:coreProperties>
</file>