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Giới thiệu bản thân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: </a:t>
            </a:r>
            <a:r>
              <a:rPr lang="en-US" dirty="0" err="1"/>
              <a:t>Đỗ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Sơn</a:t>
            </a:r>
            <a:endParaRPr dirty="0"/>
          </a:p>
          <a:p>
            <a:r>
              <a:rPr dirty="0" err="1"/>
              <a:t>Nghề</a:t>
            </a:r>
            <a:r>
              <a:rPr dirty="0"/>
              <a:t> </a:t>
            </a:r>
            <a:r>
              <a:rPr dirty="0" err="1"/>
              <a:t>nghiệp</a:t>
            </a:r>
            <a:r>
              <a:rPr dirty="0"/>
              <a:t>: </a:t>
            </a:r>
            <a:r>
              <a:rPr dirty="0" err="1"/>
              <a:t>Trợ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Thông tin cá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1" dirty="0">
                <a:solidFill>
                  <a:srgbClr val="0066CC"/>
                </a:solidFill>
                <a:latin typeface="Arial"/>
              </a:rPr>
              <a:t>•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Họ</a:t>
            </a:r>
            <a:r>
              <a:rPr sz="1800" b="1" dirty="0">
                <a:solidFill>
                  <a:srgbClr val="0066CC"/>
                </a:solidFill>
                <a:latin typeface="Arial"/>
              </a:rPr>
              <a:t>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tên</a:t>
            </a:r>
            <a:r>
              <a:rPr sz="1800" b="1" dirty="0">
                <a:solidFill>
                  <a:srgbClr val="0066CC"/>
                </a:solidFill>
                <a:latin typeface="Arial"/>
              </a:rPr>
              <a:t>: </a:t>
            </a:r>
            <a:r>
              <a:rPr lang="en-US" sz="1800" b="1" dirty="0" err="1">
                <a:solidFill>
                  <a:srgbClr val="0066CC"/>
                </a:solidFill>
                <a:latin typeface="Arial"/>
              </a:rPr>
              <a:t>Đỗ</a:t>
            </a:r>
            <a:r>
              <a:rPr lang="en-US" sz="1800" b="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1800" b="1" dirty="0" err="1">
                <a:solidFill>
                  <a:srgbClr val="0066CC"/>
                </a:solidFill>
                <a:latin typeface="Arial"/>
              </a:rPr>
              <a:t>Hoàng</a:t>
            </a:r>
            <a:r>
              <a:rPr lang="en-US" sz="1800" b="1" dirty="0">
                <a:solidFill>
                  <a:srgbClr val="0066CC"/>
                </a:solidFill>
                <a:latin typeface="Arial"/>
              </a:rPr>
              <a:t> </a:t>
            </a:r>
            <a:r>
              <a:rPr lang="en-US" sz="1800" b="1" dirty="0" err="1">
                <a:solidFill>
                  <a:srgbClr val="0066CC"/>
                </a:solidFill>
                <a:latin typeface="Arial"/>
              </a:rPr>
              <a:t>Sơn</a:t>
            </a:r>
            <a:endParaRPr sz="1800" b="1" dirty="0">
              <a:solidFill>
                <a:srgbClr val="0066CC"/>
              </a:solidFill>
              <a:latin typeface="Arial"/>
            </a:endParaRPr>
          </a:p>
          <a:p>
            <a:pPr algn="l"/>
            <a:r>
              <a:rPr sz="1800" b="1" dirty="0">
                <a:solidFill>
                  <a:srgbClr val="0066CC"/>
                </a:solidFill>
                <a:latin typeface="Arial"/>
              </a:rPr>
              <a:t>•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Nơi</a:t>
            </a:r>
            <a:r>
              <a:rPr sz="1800" b="1" dirty="0">
                <a:solidFill>
                  <a:srgbClr val="0066CC"/>
                </a:solidFill>
                <a:latin typeface="Arial"/>
              </a:rPr>
              <a:t>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làm</a:t>
            </a:r>
            <a:r>
              <a:rPr sz="1800" b="1" dirty="0">
                <a:solidFill>
                  <a:srgbClr val="0066CC"/>
                </a:solidFill>
                <a:latin typeface="Arial"/>
              </a:rPr>
              <a:t>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việc</a:t>
            </a:r>
            <a:r>
              <a:rPr sz="1800" b="1" dirty="0">
                <a:solidFill>
                  <a:srgbClr val="0066CC"/>
                </a:solidFill>
                <a:latin typeface="Arial"/>
              </a:rPr>
              <a:t>: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OpenAI</a:t>
            </a:r>
            <a:endParaRPr sz="1800" b="1" dirty="0">
              <a:solidFill>
                <a:srgbClr val="0066CC"/>
              </a:solidFill>
              <a:latin typeface="Arial"/>
            </a:endParaRPr>
          </a:p>
          <a:p>
            <a:pPr algn="l"/>
            <a:r>
              <a:rPr sz="1800" b="1" dirty="0">
                <a:solidFill>
                  <a:srgbClr val="0066CC"/>
                </a:solidFill>
                <a:latin typeface="Arial"/>
              </a:rPr>
              <a:t>•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Ngôn</a:t>
            </a:r>
            <a:r>
              <a:rPr sz="1800" b="1" dirty="0">
                <a:solidFill>
                  <a:srgbClr val="0066CC"/>
                </a:solidFill>
                <a:latin typeface="Arial"/>
              </a:rPr>
              <a:t>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ngữ</a:t>
            </a:r>
            <a:r>
              <a:rPr sz="1800" b="1" dirty="0">
                <a:solidFill>
                  <a:srgbClr val="0066CC"/>
                </a:solidFill>
                <a:latin typeface="Arial"/>
              </a:rPr>
              <a:t>: Python,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Tiếng</a:t>
            </a:r>
            <a:r>
              <a:rPr sz="1800" b="1" dirty="0">
                <a:solidFill>
                  <a:srgbClr val="0066CC"/>
                </a:solidFill>
                <a:latin typeface="Arial"/>
              </a:rPr>
              <a:t> </a:t>
            </a:r>
            <a:r>
              <a:rPr sz="1800" b="1" dirty="0" err="1">
                <a:solidFill>
                  <a:srgbClr val="0066CC"/>
                </a:solidFill>
                <a:latin typeface="Arial"/>
              </a:rPr>
              <a:t>Việt</a:t>
            </a:r>
            <a:endParaRPr sz="1800" b="1" dirty="0">
              <a:solidFill>
                <a:srgbClr val="0066CC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Sở thích &amp; Kỹ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228B22"/>
                </a:solidFill>
                <a:latin typeface="Calibri"/>
              </a:rPr>
              <a:t>Sở thích:</a:t>
            </a:r>
          </a:p>
          <a:p>
            <a:pPr algn="l"/>
            <a:r>
              <a:rPr sz="1800">
                <a:solidFill>
                  <a:srgbClr val="228B22"/>
                </a:solidFill>
                <a:latin typeface="Calibri"/>
              </a:rPr>
              <a:t>- Đọc sách</a:t>
            </a:r>
          </a:p>
          <a:p>
            <a:pPr algn="l"/>
            <a:r>
              <a:rPr sz="1800">
                <a:solidFill>
                  <a:srgbClr val="228B22"/>
                </a:solidFill>
                <a:latin typeface="Calibri"/>
              </a:rPr>
              <a:t>- Lập trình</a:t>
            </a:r>
          </a:p>
          <a:p>
            <a:pPr algn="l"/>
            <a:r>
              <a:rPr sz="1800">
                <a:solidFill>
                  <a:srgbClr val="228B22"/>
                </a:solidFill>
                <a:latin typeface="Calibri"/>
              </a:rPr>
              <a:t>- Khám phá AI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8B0000"/>
                </a:solidFill>
                <a:latin typeface="Calibri"/>
              </a:rPr>
              <a:t>Kỹ năng:</a:t>
            </a:r>
          </a:p>
          <a:p>
            <a:pPr algn="l"/>
            <a:r>
              <a:rPr sz="1800">
                <a:solidFill>
                  <a:srgbClr val="8B0000"/>
                </a:solidFill>
                <a:latin typeface="Calibri"/>
              </a:rPr>
              <a:t>- Giao tiếp</a:t>
            </a:r>
          </a:p>
          <a:p>
            <a:pPr algn="l"/>
            <a:r>
              <a:rPr sz="1800">
                <a:solidFill>
                  <a:srgbClr val="8B0000"/>
                </a:solidFill>
                <a:latin typeface="Calibri"/>
              </a:rPr>
              <a:t>- Viết code Python</a:t>
            </a:r>
          </a:p>
          <a:p>
            <a:pPr algn="l"/>
            <a:r>
              <a:rPr sz="1800">
                <a:solidFill>
                  <a:srgbClr val="8B0000"/>
                </a:solidFill>
                <a:latin typeface="Calibri"/>
              </a:rPr>
              <a:t>- Phân tích dữ liệu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>
                <a:solidFill>
                  <a:srgbClr val="800080"/>
                </a:solidFill>
                <a:latin typeface="Times New Roman"/>
              </a:rPr>
              <a:t>Slide trống - Ghi chú tự 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Hình ảnh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tien-meme-hai-huoc-nhat_0938457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4886107" cy="2743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29200" y="2286000"/>
            <a:ext cx="1828800" cy="182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Ghi chú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Giới thiệu bản thân</vt:lpstr>
      <vt:lpstr>Thông tin cá nhân</vt:lpstr>
      <vt:lpstr>Sở thích &amp; Kỹ năng</vt:lpstr>
      <vt:lpstr>PowerPoint Presentation</vt:lpstr>
      <vt:lpstr>Hình ảnh minh họa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bản thân</dc:title>
  <dc:subject/>
  <dc:creator>pc</dc:creator>
  <cp:keywords/>
  <dc:description>generated using python-pptx</dc:description>
  <cp:lastModifiedBy>sonlazack123456@gmail.com</cp:lastModifiedBy>
  <cp:revision>2</cp:revision>
  <dcterms:created xsi:type="dcterms:W3CDTF">2013-01-27T09:14:16Z</dcterms:created>
  <dcterms:modified xsi:type="dcterms:W3CDTF">2025-09-21T03:22:06Z</dcterms:modified>
  <cp:category/>
</cp:coreProperties>
</file>