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1157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Giới thiệu bản thân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Họ tên: ChatGPT</a:t>
            </a:r>
          </a:p>
          <a:p>
            <a:r>
              <a:t>Nghề nghiệp: Trợ lý AI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Thông tin cá nhân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1800" b="1">
                <a:solidFill>
                  <a:srgbClr val="0066CC"/>
                </a:solidFill>
                <a:latin typeface="Arial"/>
              </a:rPr>
              <a:t>• Họ tên: ChatGPT</a:t>
            </a:r>
          </a:p>
          <a:p>
            <a:pPr algn="l"/>
            <a:r>
              <a:rPr sz="1800" b="1">
                <a:solidFill>
                  <a:srgbClr val="0066CC"/>
                </a:solidFill>
                <a:latin typeface="Arial"/>
              </a:rPr>
              <a:t>• Nơi làm việc: OpenAI</a:t>
            </a:r>
          </a:p>
          <a:p>
            <a:pPr algn="l"/>
            <a:r>
              <a:rPr sz="1800" b="1">
                <a:solidFill>
                  <a:srgbClr val="0066CC"/>
                </a:solidFill>
                <a:latin typeface="Arial"/>
              </a:rPr>
              <a:t>• Ngôn ngữ: Python, Tiếng Việt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Sở thích &amp; Kỹ năng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/>
            <a:r>
              <a:rPr sz="1800">
                <a:solidFill>
                  <a:srgbClr val="228B22"/>
                </a:solidFill>
                <a:latin typeface="Calibri"/>
              </a:rPr>
              <a:t>Sở thích:</a:t>
            </a:r>
          </a:p>
          <a:p>
            <a:pPr algn="l"/>
            <a:r>
              <a:rPr sz="1800">
                <a:solidFill>
                  <a:srgbClr val="228B22"/>
                </a:solidFill>
                <a:latin typeface="Calibri"/>
              </a:rPr>
              <a:t>- Đọc sách</a:t>
            </a:r>
          </a:p>
          <a:p>
            <a:pPr algn="l"/>
            <a:r>
              <a:rPr sz="1800">
                <a:solidFill>
                  <a:srgbClr val="228B22"/>
                </a:solidFill>
                <a:latin typeface="Calibri"/>
              </a:rPr>
              <a:t>- Lập trình</a:t>
            </a:r>
          </a:p>
          <a:p>
            <a:pPr algn="l"/>
            <a:r>
              <a:rPr sz="1800">
                <a:solidFill>
                  <a:srgbClr val="228B22"/>
                </a:solidFill>
                <a:latin typeface="Calibri"/>
              </a:rPr>
              <a:t>- Khám phá AI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l"/>
            <a:r>
              <a:rPr sz="1800">
                <a:solidFill>
                  <a:srgbClr val="8B0000"/>
                </a:solidFill>
                <a:latin typeface="Calibri"/>
              </a:rPr>
              <a:t>Kỹ năng:</a:t>
            </a:r>
          </a:p>
          <a:p>
            <a:pPr algn="l"/>
            <a:r>
              <a:rPr sz="1800">
                <a:solidFill>
                  <a:srgbClr val="8B0000"/>
                </a:solidFill>
                <a:latin typeface="Calibri"/>
              </a:rPr>
              <a:t>- Giao tiếp</a:t>
            </a:r>
          </a:p>
          <a:p>
            <a:pPr algn="l"/>
            <a:r>
              <a:rPr sz="1800">
                <a:solidFill>
                  <a:srgbClr val="8B0000"/>
                </a:solidFill>
                <a:latin typeface="Calibri"/>
              </a:rPr>
              <a:t>- Viết code Python</a:t>
            </a:r>
          </a:p>
          <a:p>
            <a:pPr algn="l"/>
            <a:r>
              <a:rPr sz="1800">
                <a:solidFill>
                  <a:srgbClr val="8B0000"/>
                </a:solidFill>
                <a:latin typeface="Calibri"/>
              </a:rPr>
              <a:t>- Phân tích dữ liệu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1828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>
                <a:solidFill>
                  <a:srgbClr val="800080"/>
                </a:solidFill>
                <a:latin typeface="Times New Roman"/>
              </a:rPr>
              <a:t>Slide trống - Ghi chú tự do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Hình ảnh minh họa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tien-meme-hai-huoc-nhat_09384579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6000"/>
            <a:ext cx="4886107" cy="27432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029200" y="2286000"/>
            <a:ext cx="1828800" cy="1828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Ghi chú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Hiệu ứng Transition và Animation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Nội dung minh họa.</a:t>
            </a:r>
          </a:p>
          <a:p>
            <a:r>
              <a:t>Bạn có thể áp dụng Transition và Animation cho slide này.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Hiệu ứng Transition và Animation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Nội dung minh họa.</a:t>
            </a:r>
          </a:p>
          <a:p>
            <a:r>
              <a:t>Bạn có thể áp dụng Transition và Animation cho slide này.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Hiệu ứng Transition và Animation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Nội dung minh họa.</a:t>
            </a:r>
          </a:p>
          <a:p>
            <a:r>
              <a:t>Bạn có thể áp dụng Transition và Animation cho slide này.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152</Words>
  <Application>Microsoft Office PowerPoint</Application>
  <PresentationFormat>On-screen Show (4:3)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Giới thiệu bản thân</vt:lpstr>
      <vt:lpstr>Thông tin cá nhân</vt:lpstr>
      <vt:lpstr>Sở thích &amp; Kỹ năng</vt:lpstr>
      <vt:lpstr>PowerPoint Presentation</vt:lpstr>
      <vt:lpstr>Hình ảnh minh họa</vt:lpstr>
      <vt:lpstr>Hiệu ứng Transition và Animation 1</vt:lpstr>
      <vt:lpstr>Hiệu ứng Transition và Animation 2</vt:lpstr>
      <vt:lpstr>Hiệu ứng Transition và Animation 3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Giới thiệu bản thân</dc:title>
  <dc:subject/>
  <dc:creator>pc</dc:creator>
  <cp:keywords/>
  <dc:description>generated using python-pptx</dc:description>
  <cp:lastModifiedBy>sonlazack123456@gmail.com</cp:lastModifiedBy>
  <cp:revision>1</cp:revision>
  <dcterms:created xsi:type="dcterms:W3CDTF">2013-01-27T09:14:16Z</dcterms:created>
  <dcterms:modified xsi:type="dcterms:W3CDTF">2025-09-21T03:24:22Z</dcterms:modified>
  <cp:category/>
</cp:coreProperties>
</file>