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latin typeface="Arial"/>
              </a:rPr>
              <a:t>Slide 1: Tiêu đề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Nội dung cột trái</a:t>
            </a:r>
          </a:p>
          <a:p>
            <a:r>
              <a:rPr sz="1800">
                <a:latin typeface="Calibri"/>
              </a:rPr>
              <a:t>- Ghi chú 1</a:t>
            </a:r>
          </a:p>
          <a:p>
            <a:r>
              <a:rPr sz="1800">
                <a:latin typeface="Calibri"/>
              </a:rPr>
              <a:t>- Ghi chú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Nội dung cột phải</a:t>
            </a:r>
          </a:p>
          <a:p>
            <a:r>
              <a:rPr sz="1800">
                <a:latin typeface="Calibri"/>
              </a:rPr>
              <a:t>- Thông tin A</a:t>
            </a:r>
          </a:p>
          <a:p>
            <a:r>
              <a:rPr sz="1800">
                <a:latin typeface="Calibri"/>
              </a:rPr>
              <a:t>- Thông tin B</a:t>
            </a:r>
          </a:p>
        </p:txBody>
      </p:sp>
      <p:pic>
        <p:nvPicPr>
          <p:cNvPr id="5" name="Picture 4" descr="54bebad599763ddb0f4cc784666324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latin typeface="Arial"/>
              </a:rPr>
              <a:t>Slide 2: Tiêu đề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Nội dung cột trái</a:t>
            </a:r>
          </a:p>
          <a:p>
            <a:r>
              <a:rPr sz="1800">
                <a:latin typeface="Calibri"/>
              </a:rPr>
              <a:t>- Ghi chú 1</a:t>
            </a:r>
          </a:p>
          <a:p>
            <a:r>
              <a:rPr sz="1800">
                <a:latin typeface="Calibri"/>
              </a:rPr>
              <a:t>- Ghi chú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Nội dung cột phải</a:t>
            </a:r>
          </a:p>
          <a:p>
            <a:r>
              <a:rPr sz="1800">
                <a:latin typeface="Calibri"/>
              </a:rPr>
              <a:t>- Thông tin A</a:t>
            </a:r>
          </a:p>
          <a:p>
            <a:r>
              <a:rPr sz="1800">
                <a:latin typeface="Calibri"/>
              </a:rPr>
              <a:t>- Thông tin B</a:t>
            </a:r>
          </a:p>
        </p:txBody>
      </p:sp>
      <p:pic>
        <p:nvPicPr>
          <p:cNvPr id="5" name="Picture 4" descr="54bebad599763ddb0f4cc784666324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latin typeface="Arial"/>
              </a:rPr>
              <a:t>Slide 3: Tiêu đề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Nội dung cột trái</a:t>
            </a:r>
          </a:p>
          <a:p>
            <a:r>
              <a:rPr sz="1800">
                <a:latin typeface="Calibri"/>
              </a:rPr>
              <a:t>- Ghi chú 1</a:t>
            </a:r>
          </a:p>
          <a:p>
            <a:r>
              <a:rPr sz="1800">
                <a:latin typeface="Calibri"/>
              </a:rPr>
              <a:t>- Ghi chú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Nội dung cột phải</a:t>
            </a:r>
          </a:p>
          <a:p>
            <a:r>
              <a:rPr sz="1800">
                <a:latin typeface="Calibri"/>
              </a:rPr>
              <a:t>- Thông tin A</a:t>
            </a:r>
          </a:p>
          <a:p>
            <a:r>
              <a:rPr sz="1800">
                <a:latin typeface="Calibri"/>
              </a:rPr>
              <a:t>- Thông tin B</a:t>
            </a:r>
          </a:p>
        </p:txBody>
      </p:sp>
      <p:pic>
        <p:nvPicPr>
          <p:cNvPr id="5" name="Picture 4" descr="54bebad599763ddb0f4cc784666324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pc</dc:creator>
  <cp:keywords/>
  <dc:description>generated using python-pptx</dc:description>
  <cp:lastModifiedBy>sonlazack123456@gmail.com</cp:lastModifiedBy>
  <cp:revision>1</cp:revision>
  <dcterms:created xsi:type="dcterms:W3CDTF">2013-01-27T09:14:16Z</dcterms:created>
  <dcterms:modified xsi:type="dcterms:W3CDTF">2025-09-21T03:27:23Z</dcterms:modified>
  <cp:category/>
</cp:coreProperties>
</file>