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FB7-D918-432C-83D5-764F60564F2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A3C010-38CD-4AC0-A549-1E18B090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3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FB7-D918-432C-83D5-764F60564F2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A3C010-38CD-4AC0-A549-1E18B090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9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FB7-D918-432C-83D5-764F60564F2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A3C010-38CD-4AC0-A549-1E18B090E4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626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FB7-D918-432C-83D5-764F60564F2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A3C010-38CD-4AC0-A549-1E18B090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4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FB7-D918-432C-83D5-764F60564F2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A3C010-38CD-4AC0-A549-1E18B090E47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4065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FB7-D918-432C-83D5-764F60564F2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A3C010-38CD-4AC0-A549-1E18B090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35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FB7-D918-432C-83D5-764F60564F2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C010-38CD-4AC0-A549-1E18B090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96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FB7-D918-432C-83D5-764F60564F2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C010-38CD-4AC0-A549-1E18B090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9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FB7-D918-432C-83D5-764F60564F2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C010-38CD-4AC0-A549-1E18B090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FB7-D918-432C-83D5-764F60564F2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A3C010-38CD-4AC0-A549-1E18B090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FB7-D918-432C-83D5-764F60564F2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A3C010-38CD-4AC0-A549-1E18B090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FB7-D918-432C-83D5-764F60564F2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A3C010-38CD-4AC0-A549-1E18B090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9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FB7-D918-432C-83D5-764F60564F2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C010-38CD-4AC0-A549-1E18B090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2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FB7-D918-432C-83D5-764F60564F2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C010-38CD-4AC0-A549-1E18B090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4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FB7-D918-432C-83D5-764F60564F2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C010-38CD-4AC0-A549-1E18B090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4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FB7-D918-432C-83D5-764F60564F2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A3C010-38CD-4AC0-A549-1E18B090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6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5FB7-D918-432C-83D5-764F60564F2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A3C010-38CD-4AC0-A549-1E18B090E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646" y="2042685"/>
            <a:ext cx="9144000" cy="996583"/>
          </a:xfrm>
        </p:spPr>
        <p:txBody>
          <a:bodyPr>
            <a:normAutofit fontScale="90000"/>
          </a:bodyPr>
          <a:lstStyle/>
          <a:p>
            <a:pPr algn="ctr"/>
            <a:r>
              <a:rPr lang="vi-VN" dirty="0" smtClean="0"/>
              <a:t>Đồ án Reactjs</a:t>
            </a:r>
            <a:br>
              <a:rPr lang="vi-VN" dirty="0" smtClean="0"/>
            </a:br>
            <a:r>
              <a:rPr lang="en-US" b="1" dirty="0"/>
              <a:t>Weather App using </a:t>
            </a:r>
            <a:r>
              <a:rPr lang="en-US" b="1" dirty="0" err="1"/>
              <a:t>ReactJS</a:t>
            </a:r>
            <a:r>
              <a:rPr lang="vi-VN" b="1" dirty="0"/>
              <a:t/>
            </a:r>
            <a:br>
              <a:rPr lang="vi-VN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646" y="2822330"/>
            <a:ext cx="9144000" cy="2919046"/>
          </a:xfrm>
        </p:spPr>
        <p:txBody>
          <a:bodyPr>
            <a:normAutofit/>
          </a:bodyPr>
          <a:lstStyle/>
          <a:p>
            <a:pPr algn="ctr"/>
            <a:r>
              <a:rPr lang="vi-VN" sz="4000" dirty="0" smtClean="0">
                <a:latin typeface="+mj-lt"/>
              </a:rPr>
              <a:t>Nhóm 2 Con Cú:</a:t>
            </a:r>
          </a:p>
          <a:p>
            <a:pPr algn="ctr"/>
            <a:r>
              <a:rPr lang="vi-VN" sz="2800" dirty="0" smtClean="0">
                <a:latin typeface="+mj-lt"/>
              </a:rPr>
              <a:t>-  Đoàn Ngọc Sơn</a:t>
            </a:r>
            <a:endParaRPr lang="vi-VN" sz="2800" dirty="0">
              <a:latin typeface="+mj-lt"/>
            </a:endParaRPr>
          </a:p>
          <a:p>
            <a:pPr algn="ctr"/>
            <a:r>
              <a:rPr lang="vi-VN" sz="2800" dirty="0" smtClean="0">
                <a:latin typeface="+mj-lt"/>
              </a:rPr>
              <a:t>-  Trần Đăng Quân</a:t>
            </a:r>
          </a:p>
        </p:txBody>
      </p:sp>
    </p:spTree>
    <p:extLst>
      <p:ext uri="{BB962C8B-B14F-4D97-AF65-F5344CB8AC3E}">
        <p14:creationId xmlns:p14="http://schemas.microsoft.com/office/powerpoint/2010/main" val="8211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182" y="184638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Giới</a:t>
            </a:r>
            <a:r>
              <a:rPr lang="en-US" sz="3200" b="1" dirty="0"/>
              <a:t> </a:t>
            </a:r>
            <a:r>
              <a:rPr lang="en-US" sz="3200" b="1" dirty="0" err="1"/>
              <a:t>thiệu</a:t>
            </a:r>
            <a:r>
              <a:rPr lang="en-US" sz="3200" b="1" dirty="0"/>
              <a:t> </a:t>
            </a:r>
            <a:r>
              <a:rPr lang="en-US" sz="3200" b="1" dirty="0" err="1"/>
              <a:t>về</a:t>
            </a:r>
            <a:r>
              <a:rPr lang="en-US" sz="3200" b="1" dirty="0"/>
              <a:t> </a:t>
            </a:r>
            <a:r>
              <a:rPr lang="vi-VN" sz="3200" b="1" dirty="0" smtClean="0"/>
              <a:t>Web </a:t>
            </a:r>
            <a:r>
              <a:rPr lang="en-US" sz="3200" b="1" dirty="0" err="1" smtClean="0"/>
              <a:t>và</a:t>
            </a:r>
            <a:r>
              <a:rPr lang="en-US" sz="3200" b="1" dirty="0" smtClean="0"/>
              <a:t> </a:t>
            </a:r>
            <a:r>
              <a:rPr lang="en-US" sz="3200" b="1" dirty="0" err="1"/>
              <a:t>mục</a:t>
            </a:r>
            <a:r>
              <a:rPr lang="en-US" sz="3200" b="1" dirty="0"/>
              <a:t> </a:t>
            </a:r>
            <a:r>
              <a:rPr lang="en-US" sz="3200" b="1" dirty="0" err="1"/>
              <a:t>tiêu</a:t>
            </a:r>
            <a:r>
              <a:rPr lang="en-US" sz="3200" b="1" dirty="0"/>
              <a:t>: "</a:t>
            </a:r>
            <a:r>
              <a:rPr lang="en-US" sz="3200" b="1" dirty="0" err="1"/>
              <a:t>Xây</a:t>
            </a:r>
            <a:r>
              <a:rPr lang="en-US" sz="3200" b="1" dirty="0"/>
              <a:t> </a:t>
            </a:r>
            <a:r>
              <a:rPr lang="en-US" sz="3200" b="1" dirty="0" err="1"/>
              <a:t>dựng</a:t>
            </a:r>
            <a:r>
              <a:rPr lang="en-US" sz="3200" b="1" dirty="0"/>
              <a:t> </a:t>
            </a:r>
            <a:r>
              <a:rPr lang="en-US" sz="3200" b="1" dirty="0" err="1"/>
              <a:t>một</a:t>
            </a:r>
            <a:r>
              <a:rPr lang="en-US" sz="3200" b="1" dirty="0"/>
              <a:t> </a:t>
            </a:r>
            <a:r>
              <a:rPr lang="vi-VN" sz="3200" b="1" dirty="0" smtClean="0"/>
              <a:t>Web </a:t>
            </a:r>
            <a:r>
              <a:rPr lang="en-US" sz="3200" b="1" dirty="0" err="1" smtClean="0"/>
              <a:t>thời</a:t>
            </a:r>
            <a:r>
              <a:rPr lang="en-US" sz="3200" b="1" dirty="0" smtClean="0"/>
              <a:t> </a:t>
            </a:r>
            <a:r>
              <a:rPr lang="en-US" sz="3200" b="1" dirty="0" err="1"/>
              <a:t>tiết</a:t>
            </a:r>
            <a:r>
              <a:rPr lang="en-US" sz="3200" b="1" dirty="0"/>
              <a:t> </a:t>
            </a:r>
            <a:r>
              <a:rPr lang="en-US" sz="3200" b="1" dirty="0" err="1"/>
              <a:t>sử</a:t>
            </a:r>
            <a:r>
              <a:rPr lang="en-US" sz="3200" b="1" dirty="0"/>
              <a:t> </a:t>
            </a:r>
            <a:r>
              <a:rPr lang="en-US" sz="3200" b="1" dirty="0" err="1"/>
              <a:t>dụng</a:t>
            </a:r>
            <a:r>
              <a:rPr lang="en-US" sz="3200" b="1" dirty="0"/>
              <a:t> </a:t>
            </a:r>
            <a:r>
              <a:rPr lang="en-US" sz="3200" b="1" dirty="0" err="1"/>
              <a:t>ReactJS</a:t>
            </a:r>
            <a:r>
              <a:rPr lang="en-US" sz="3200" b="1" dirty="0"/>
              <a:t> </a:t>
            </a:r>
            <a:r>
              <a:rPr lang="en-US" sz="3200" b="1" dirty="0" err="1"/>
              <a:t>để</a:t>
            </a:r>
            <a:r>
              <a:rPr lang="en-US" sz="3200" b="1" dirty="0"/>
              <a:t> </a:t>
            </a:r>
            <a:r>
              <a:rPr lang="en-US" sz="3200" b="1" dirty="0" err="1"/>
              <a:t>cung</a:t>
            </a:r>
            <a:r>
              <a:rPr lang="en-US" sz="3200" b="1" dirty="0"/>
              <a:t> </a:t>
            </a:r>
            <a:r>
              <a:rPr lang="en-US" sz="3200" b="1" dirty="0" err="1"/>
              <a:t>cấp</a:t>
            </a:r>
            <a:r>
              <a:rPr lang="en-US" sz="3200" b="1" dirty="0"/>
              <a:t> </a:t>
            </a:r>
            <a:r>
              <a:rPr lang="en-US" sz="3200" b="1" dirty="0" err="1"/>
              <a:t>thông</a:t>
            </a:r>
            <a:r>
              <a:rPr lang="en-US" sz="3200" b="1" dirty="0"/>
              <a:t> tin </a:t>
            </a:r>
            <a:r>
              <a:rPr lang="en-US" sz="3200" b="1" dirty="0" err="1"/>
              <a:t>thời</a:t>
            </a:r>
            <a:r>
              <a:rPr lang="en-US" sz="3200" b="1" dirty="0"/>
              <a:t> </a:t>
            </a:r>
            <a:r>
              <a:rPr lang="en-US" sz="3200" b="1" dirty="0" err="1"/>
              <a:t>tiết</a:t>
            </a:r>
            <a:r>
              <a:rPr lang="en-US" sz="3200" b="1" dirty="0"/>
              <a:t> </a:t>
            </a:r>
            <a:r>
              <a:rPr lang="en-US" sz="3200" b="1" dirty="0" err="1"/>
              <a:t>nhanh</a:t>
            </a:r>
            <a:r>
              <a:rPr lang="en-US" sz="3200" b="1" dirty="0"/>
              <a:t> </a:t>
            </a:r>
            <a:r>
              <a:rPr lang="en-US" sz="3200" b="1" dirty="0" err="1"/>
              <a:t>chóng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dễ</a:t>
            </a:r>
            <a:r>
              <a:rPr lang="en-US" sz="3200" b="1" dirty="0"/>
              <a:t> </a:t>
            </a:r>
            <a:r>
              <a:rPr lang="en-US" sz="3200" b="1" dirty="0" err="1"/>
              <a:t>sử</a:t>
            </a:r>
            <a:r>
              <a:rPr lang="en-US" sz="3200" b="1" dirty="0"/>
              <a:t> </a:t>
            </a:r>
            <a:r>
              <a:rPr lang="en-US" sz="3200" b="1" dirty="0" err="1"/>
              <a:t>dụng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070" y="2679456"/>
            <a:ext cx="2613599" cy="1677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5" y="2668445"/>
            <a:ext cx="2980592" cy="1683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070" y="4580060"/>
            <a:ext cx="2613599" cy="1744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86" y="4487033"/>
            <a:ext cx="2592183" cy="18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Tính 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558" y="990601"/>
            <a:ext cx="8915400" cy="3777622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lvl="1"/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nhiệt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vi-VN" sz="2000" dirty="0" smtClean="0"/>
              <a:t>độ ẩm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tiết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24" y="2271491"/>
            <a:ext cx="5607661" cy="41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409" y="580149"/>
            <a:ext cx="8911687" cy="1280890"/>
          </a:xfrm>
        </p:spPr>
        <p:txBody>
          <a:bodyPr/>
          <a:lstStyle/>
          <a:p>
            <a:pPr algn="ctr"/>
            <a:r>
              <a:rPr lang="vi-VN" dirty="0" smtClean="0"/>
              <a:t>Giao Diện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576" y="1688123"/>
            <a:ext cx="7760204" cy="42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750" y="2866149"/>
            <a:ext cx="8911687" cy="1280890"/>
          </a:xfrm>
        </p:spPr>
        <p:txBody>
          <a:bodyPr/>
          <a:lstStyle/>
          <a:p>
            <a:pPr algn="ctr"/>
            <a:r>
              <a:rPr lang="vi-VN" dirty="0" smtClean="0"/>
              <a:t>Giải thích code và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6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</TotalTime>
  <Words>74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Tahoma</vt:lpstr>
      <vt:lpstr>Wingdings 3</vt:lpstr>
      <vt:lpstr>Wisp</vt:lpstr>
      <vt:lpstr>Đồ án Reactjs Weather App using ReactJS </vt:lpstr>
      <vt:lpstr>Giới thiệu về Web và mục tiêu: "Xây dựng một Web thời tiết sử dụng ReactJS để cung cấp thông tin thời tiết nhanh chóng và dễ sử dụng</vt:lpstr>
      <vt:lpstr>Tính Năng</vt:lpstr>
      <vt:lpstr>Giao Diện</vt:lpstr>
      <vt:lpstr>Giải thích code và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Reactjs</dc:title>
  <dc:creator>DMX KIENGIANG</dc:creator>
  <cp:lastModifiedBy>DMX KIENGIANG</cp:lastModifiedBy>
  <cp:revision>5</cp:revision>
  <dcterms:created xsi:type="dcterms:W3CDTF">2023-12-23T06:31:42Z</dcterms:created>
  <dcterms:modified xsi:type="dcterms:W3CDTF">2023-12-23T08:05:25Z</dcterms:modified>
</cp:coreProperties>
</file>