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92" r:id="rId7"/>
    <p:sldId id="267" r:id="rId8"/>
    <p:sldId id="260" r:id="rId9"/>
    <p:sldId id="294" r:id="rId10"/>
    <p:sldId id="272" r:id="rId11"/>
    <p:sldId id="273" r:id="rId12"/>
    <p:sldId id="296" r:id="rId13"/>
    <p:sldId id="304" r:id="rId14"/>
    <p:sldId id="305" r:id="rId15"/>
    <p:sldId id="286" r:id="rId16"/>
    <p:sldId id="306" r:id="rId17"/>
    <p:sldId id="307" r:id="rId18"/>
    <p:sldId id="308" r:id="rId19"/>
    <p:sldId id="29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73" y="730"/>
      </p:cViewPr>
      <p:guideLst>
        <p:guide orient="horz" pos="6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1fd100d434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1fd100d434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f87ad7b7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1f87ad7b7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f87ad7b7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1f87ad7b7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f87ad7b7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1f87ad7b7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eba1a568b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eba1a568b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eba1a568b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eba1a568b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f87ad7b7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1f87ad7b7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f87ad7b7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1f87ad7b7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8" name="Google Shape;3708;g11fd100d434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9" name="Google Shape;3709;g11fd100d434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eba1a56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eba1a56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eba1a568b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eba1a568b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geba1a568b6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7" name="Google Shape;3607;geba1a568b6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eba1a568b6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eba1a568b6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f87ad7b7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1f87ad7b7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1fc5664b01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1fc5664b01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eba1a568b6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eba1a568b6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1fc5664b01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1fc5664b01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80867" y="-65378"/>
            <a:ext cx="4760700" cy="514950"/>
          </a:xfrm>
          <a:custGeom>
            <a:avLst/>
            <a:gdLst/>
            <a:ahLst/>
            <a:cxnLst/>
            <a:rect l="l" t="t" r="r" b="b"/>
            <a:pathLst>
              <a:path w="190428" h="20598" extrusionOk="0">
                <a:moveTo>
                  <a:pt x="190302" y="10306"/>
                </a:moveTo>
                <a:cubicBezTo>
                  <a:pt x="191309" y="13557"/>
                  <a:pt x="175423" y="19554"/>
                  <a:pt x="168327" y="20470"/>
                </a:cubicBezTo>
                <a:cubicBezTo>
                  <a:pt x="161231" y="21386"/>
                  <a:pt x="153723" y="15846"/>
                  <a:pt x="147726" y="15800"/>
                </a:cubicBezTo>
                <a:cubicBezTo>
                  <a:pt x="141729" y="15754"/>
                  <a:pt x="138341" y="20699"/>
                  <a:pt x="132344" y="20195"/>
                </a:cubicBezTo>
                <a:cubicBezTo>
                  <a:pt x="126347" y="19691"/>
                  <a:pt x="123783" y="13144"/>
                  <a:pt x="111742" y="12778"/>
                </a:cubicBezTo>
                <a:cubicBezTo>
                  <a:pt x="99702" y="12412"/>
                  <a:pt x="76491" y="19050"/>
                  <a:pt x="60101" y="17997"/>
                </a:cubicBezTo>
                <a:cubicBezTo>
                  <a:pt x="43711" y="16944"/>
                  <a:pt x="21278" y="9299"/>
                  <a:pt x="13404" y="6461"/>
                </a:cubicBezTo>
                <a:cubicBezTo>
                  <a:pt x="5530" y="3623"/>
                  <a:pt x="-11958" y="1883"/>
                  <a:pt x="12855" y="967"/>
                </a:cubicBezTo>
                <a:cubicBezTo>
                  <a:pt x="37668" y="51"/>
                  <a:pt x="132710" y="-589"/>
                  <a:pt x="162284" y="967"/>
                </a:cubicBezTo>
                <a:cubicBezTo>
                  <a:pt x="191859" y="2524"/>
                  <a:pt x="189295" y="7056"/>
                  <a:pt x="190302" y="1030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5181167" y="3159645"/>
            <a:ext cx="4376225" cy="2336225"/>
          </a:xfrm>
          <a:custGeom>
            <a:avLst/>
            <a:gdLst/>
            <a:ahLst/>
            <a:cxnLst/>
            <a:rect l="l" t="t" r="r" b="b"/>
            <a:pathLst>
              <a:path w="175049" h="93449" extrusionOk="0">
                <a:moveTo>
                  <a:pt x="172369" y="5189"/>
                </a:moveTo>
                <a:cubicBezTo>
                  <a:pt x="171133" y="-7080"/>
                  <a:pt x="163717" y="5510"/>
                  <a:pt x="158635" y="11232"/>
                </a:cubicBezTo>
                <a:cubicBezTo>
                  <a:pt x="153553" y="16955"/>
                  <a:pt x="144534" y="30231"/>
                  <a:pt x="141879" y="39524"/>
                </a:cubicBezTo>
                <a:cubicBezTo>
                  <a:pt x="139224" y="48818"/>
                  <a:pt x="147052" y="62598"/>
                  <a:pt x="142703" y="66993"/>
                </a:cubicBezTo>
                <a:cubicBezTo>
                  <a:pt x="138354" y="71388"/>
                  <a:pt x="123841" y="64383"/>
                  <a:pt x="115784" y="65894"/>
                </a:cubicBezTo>
                <a:cubicBezTo>
                  <a:pt x="107727" y="67405"/>
                  <a:pt x="104431" y="77615"/>
                  <a:pt x="94359" y="76058"/>
                </a:cubicBezTo>
                <a:cubicBezTo>
                  <a:pt x="84287" y="74502"/>
                  <a:pt x="71010" y="55640"/>
                  <a:pt x="55353" y="56555"/>
                </a:cubicBezTo>
                <a:cubicBezTo>
                  <a:pt x="39696" y="57471"/>
                  <a:pt x="-4757" y="75828"/>
                  <a:pt x="416" y="81551"/>
                </a:cubicBezTo>
                <a:cubicBezTo>
                  <a:pt x="5589" y="87274"/>
                  <a:pt x="58787" y="90342"/>
                  <a:pt x="86393" y="90891"/>
                </a:cubicBezTo>
                <a:cubicBezTo>
                  <a:pt x="113999" y="91441"/>
                  <a:pt x="151723" y="99132"/>
                  <a:pt x="166052" y="84848"/>
                </a:cubicBezTo>
                <a:cubicBezTo>
                  <a:pt x="180381" y="70564"/>
                  <a:pt x="173605" y="17458"/>
                  <a:pt x="172369" y="518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300763" y="-152586"/>
            <a:ext cx="4803625" cy="1697250"/>
          </a:xfrm>
          <a:custGeom>
            <a:avLst/>
            <a:gdLst/>
            <a:ahLst/>
            <a:cxnLst/>
            <a:rect l="l" t="t" r="r" b="b"/>
            <a:pathLst>
              <a:path w="192145" h="67890" extrusionOk="0">
                <a:moveTo>
                  <a:pt x="3516" y="31374"/>
                </a:moveTo>
                <a:cubicBezTo>
                  <a:pt x="3699" y="41492"/>
                  <a:pt x="3150" y="57240"/>
                  <a:pt x="5439" y="62688"/>
                </a:cubicBezTo>
                <a:cubicBezTo>
                  <a:pt x="7728" y="68136"/>
                  <a:pt x="13588" y="70380"/>
                  <a:pt x="17250" y="64062"/>
                </a:cubicBezTo>
                <a:cubicBezTo>
                  <a:pt x="20912" y="57744"/>
                  <a:pt x="21004" y="32931"/>
                  <a:pt x="27413" y="24782"/>
                </a:cubicBezTo>
                <a:cubicBezTo>
                  <a:pt x="33822" y="16633"/>
                  <a:pt x="44719" y="15305"/>
                  <a:pt x="55706" y="15168"/>
                </a:cubicBezTo>
                <a:cubicBezTo>
                  <a:pt x="66694" y="15031"/>
                  <a:pt x="81023" y="23226"/>
                  <a:pt x="93338" y="23958"/>
                </a:cubicBezTo>
                <a:cubicBezTo>
                  <a:pt x="105653" y="24691"/>
                  <a:pt x="118243" y="19380"/>
                  <a:pt x="129597" y="19563"/>
                </a:cubicBezTo>
                <a:cubicBezTo>
                  <a:pt x="140951" y="19746"/>
                  <a:pt x="151114" y="25880"/>
                  <a:pt x="161460" y="25056"/>
                </a:cubicBezTo>
                <a:cubicBezTo>
                  <a:pt x="171807" y="24232"/>
                  <a:pt x="190211" y="18143"/>
                  <a:pt x="191676" y="14618"/>
                </a:cubicBezTo>
                <a:cubicBezTo>
                  <a:pt x="193141" y="11093"/>
                  <a:pt x="192454" y="5875"/>
                  <a:pt x="170250" y="3906"/>
                </a:cubicBezTo>
                <a:cubicBezTo>
                  <a:pt x="148046" y="1938"/>
                  <a:pt x="86105" y="3128"/>
                  <a:pt x="58453" y="2807"/>
                </a:cubicBezTo>
                <a:cubicBezTo>
                  <a:pt x="30801" y="2487"/>
                  <a:pt x="13496" y="-2778"/>
                  <a:pt x="4340" y="1983"/>
                </a:cubicBezTo>
                <a:cubicBezTo>
                  <a:pt x="-4816" y="6744"/>
                  <a:pt x="3333" y="21257"/>
                  <a:pt x="3516" y="31374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618331" y="781145"/>
            <a:ext cx="7558950" cy="4833775"/>
          </a:xfrm>
          <a:custGeom>
            <a:avLst/>
            <a:gdLst/>
            <a:ahLst/>
            <a:cxnLst/>
            <a:rect l="l" t="t" r="r" b="b"/>
            <a:pathLst>
              <a:path w="302358" h="193351" extrusionOk="0">
                <a:moveTo>
                  <a:pt x="20063" y="7485"/>
                </a:moveTo>
                <a:cubicBezTo>
                  <a:pt x="23039" y="-16641"/>
                  <a:pt x="36773" y="24378"/>
                  <a:pt x="38742" y="34679"/>
                </a:cubicBezTo>
                <a:cubicBezTo>
                  <a:pt x="40711" y="44980"/>
                  <a:pt x="30639" y="59767"/>
                  <a:pt x="31875" y="69289"/>
                </a:cubicBezTo>
                <a:cubicBezTo>
                  <a:pt x="33111" y="78811"/>
                  <a:pt x="43641" y="84351"/>
                  <a:pt x="46159" y="91813"/>
                </a:cubicBezTo>
                <a:cubicBezTo>
                  <a:pt x="48677" y="99275"/>
                  <a:pt x="48082" y="106234"/>
                  <a:pt x="46983" y="114063"/>
                </a:cubicBezTo>
                <a:cubicBezTo>
                  <a:pt x="45884" y="121892"/>
                  <a:pt x="40344" y="131918"/>
                  <a:pt x="39566" y="138785"/>
                </a:cubicBezTo>
                <a:cubicBezTo>
                  <a:pt x="38788" y="145652"/>
                  <a:pt x="37964" y="151421"/>
                  <a:pt x="42313" y="155266"/>
                </a:cubicBezTo>
                <a:cubicBezTo>
                  <a:pt x="46662" y="159112"/>
                  <a:pt x="53987" y="162407"/>
                  <a:pt x="65661" y="161858"/>
                </a:cubicBezTo>
                <a:cubicBezTo>
                  <a:pt x="77335" y="161309"/>
                  <a:pt x="99310" y="151650"/>
                  <a:pt x="112358" y="151970"/>
                </a:cubicBezTo>
                <a:cubicBezTo>
                  <a:pt x="125406" y="152291"/>
                  <a:pt x="131220" y="164147"/>
                  <a:pt x="143947" y="163781"/>
                </a:cubicBezTo>
                <a:cubicBezTo>
                  <a:pt x="156674" y="163415"/>
                  <a:pt x="170867" y="149681"/>
                  <a:pt x="188721" y="149772"/>
                </a:cubicBezTo>
                <a:cubicBezTo>
                  <a:pt x="206576" y="149864"/>
                  <a:pt x="234227" y="159111"/>
                  <a:pt x="251074" y="164330"/>
                </a:cubicBezTo>
                <a:cubicBezTo>
                  <a:pt x="267921" y="169549"/>
                  <a:pt x="328170" y="178568"/>
                  <a:pt x="289805" y="181086"/>
                </a:cubicBezTo>
                <a:cubicBezTo>
                  <a:pt x="251441" y="183604"/>
                  <a:pt x="65844" y="208372"/>
                  <a:pt x="20887" y="179438"/>
                </a:cubicBezTo>
                <a:cubicBezTo>
                  <a:pt x="-24070" y="150505"/>
                  <a:pt x="17087" y="31612"/>
                  <a:pt x="20063" y="7485"/>
                </a:cubicBezTo>
                <a:close/>
              </a:path>
            </a:pathLst>
          </a:custGeom>
          <a:gradFill>
            <a:gsLst>
              <a:gs pos="0">
                <a:schemeClr val="accent5">
                  <a:alpha val="35710"/>
                </a:schemeClr>
              </a:gs>
              <a:gs pos="100000">
                <a:schemeClr val="accent1">
                  <a:alpha val="35710"/>
                </a:schemeClr>
              </a:gs>
            </a:gsLst>
            <a:lin ang="2698631" scaled="0"/>
          </a:gra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6298447" y="-244750"/>
            <a:ext cx="3320375" cy="5067100"/>
          </a:xfrm>
          <a:custGeom>
            <a:avLst/>
            <a:gdLst/>
            <a:ahLst/>
            <a:cxnLst/>
            <a:rect l="l" t="t" r="r" b="b"/>
            <a:pathLst>
              <a:path w="132815" h="202684" extrusionOk="0">
                <a:moveTo>
                  <a:pt x="4947" y="5918"/>
                </a:moveTo>
                <a:cubicBezTo>
                  <a:pt x="-11488" y="7932"/>
                  <a:pt x="18040" y="17867"/>
                  <a:pt x="25273" y="19652"/>
                </a:cubicBezTo>
                <a:cubicBezTo>
                  <a:pt x="32506" y="21438"/>
                  <a:pt x="42991" y="15532"/>
                  <a:pt x="48347" y="16631"/>
                </a:cubicBezTo>
                <a:cubicBezTo>
                  <a:pt x="53704" y="17730"/>
                  <a:pt x="49538" y="24689"/>
                  <a:pt x="57412" y="26245"/>
                </a:cubicBezTo>
                <a:cubicBezTo>
                  <a:pt x="65286" y="27802"/>
                  <a:pt x="88497" y="21209"/>
                  <a:pt x="95593" y="25970"/>
                </a:cubicBezTo>
                <a:cubicBezTo>
                  <a:pt x="102689" y="30731"/>
                  <a:pt x="100400" y="46068"/>
                  <a:pt x="99988" y="54812"/>
                </a:cubicBezTo>
                <a:cubicBezTo>
                  <a:pt x="99576" y="63556"/>
                  <a:pt x="92205" y="69737"/>
                  <a:pt x="93121" y="78435"/>
                </a:cubicBezTo>
                <a:cubicBezTo>
                  <a:pt x="94037" y="87133"/>
                  <a:pt x="105574" y="95603"/>
                  <a:pt x="105482" y="107002"/>
                </a:cubicBezTo>
                <a:cubicBezTo>
                  <a:pt x="105390" y="118402"/>
                  <a:pt x="92068" y="136257"/>
                  <a:pt x="92571" y="146832"/>
                </a:cubicBezTo>
                <a:cubicBezTo>
                  <a:pt x="93075" y="157408"/>
                  <a:pt x="106763" y="164320"/>
                  <a:pt x="108503" y="170455"/>
                </a:cubicBezTo>
                <a:cubicBezTo>
                  <a:pt x="110243" y="176590"/>
                  <a:pt x="100446" y="179062"/>
                  <a:pt x="103010" y="183640"/>
                </a:cubicBezTo>
                <a:cubicBezTo>
                  <a:pt x="105574" y="188218"/>
                  <a:pt x="120361" y="212803"/>
                  <a:pt x="123886" y="197924"/>
                </a:cubicBezTo>
                <a:cubicBezTo>
                  <a:pt x="127411" y="183045"/>
                  <a:pt x="124160" y="126093"/>
                  <a:pt x="124160" y="94367"/>
                </a:cubicBezTo>
                <a:cubicBezTo>
                  <a:pt x="124160" y="62641"/>
                  <a:pt x="143755" y="22308"/>
                  <a:pt x="123886" y="7566"/>
                </a:cubicBezTo>
                <a:cubicBezTo>
                  <a:pt x="104017" y="-7175"/>
                  <a:pt x="21383" y="3904"/>
                  <a:pt x="4947" y="5918"/>
                </a:cubicBezTo>
                <a:close/>
              </a:path>
            </a:pathLst>
          </a:custGeom>
          <a:gradFill>
            <a:gsLst>
              <a:gs pos="0">
                <a:schemeClr val="accent5">
                  <a:alpha val="35710"/>
                </a:schemeClr>
              </a:gs>
              <a:gs pos="100000">
                <a:schemeClr val="accent1">
                  <a:alpha val="35710"/>
                </a:schemeClr>
              </a:gs>
            </a:gsLst>
            <a:lin ang="2700006" scaled="0"/>
          </a:gradFill>
          <a:ln>
            <a:noFill/>
          </a:ln>
        </p:spPr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5975" y="1272883"/>
            <a:ext cx="7692000" cy="2081400"/>
          </a:xfrm>
          <a:prstGeom prst="rect">
            <a:avLst/>
          </a:prstGeom>
          <a:effectLst>
            <a:outerShdw dist="38100" dir="528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6000" y="3394817"/>
            <a:ext cx="769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104850" y="32252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2"/>
          <p:cNvSpPr/>
          <p:nvPr/>
        </p:nvSpPr>
        <p:spPr>
          <a:xfrm rot="-3495652">
            <a:off x="370537" y="5955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2"/>
          <p:cNvSpPr/>
          <p:nvPr/>
        </p:nvSpPr>
        <p:spPr>
          <a:xfrm>
            <a:off x="1636375" y="143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2"/>
          <p:cNvSpPr/>
          <p:nvPr/>
        </p:nvSpPr>
        <p:spPr>
          <a:xfrm>
            <a:off x="2767625" y="219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2"/>
          <p:cNvSpPr/>
          <p:nvPr/>
        </p:nvSpPr>
        <p:spPr>
          <a:xfrm>
            <a:off x="3910625" y="67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2"/>
          <p:cNvSpPr/>
          <p:nvPr/>
        </p:nvSpPr>
        <p:spPr>
          <a:xfrm>
            <a:off x="3834425" y="295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2"/>
          <p:cNvSpPr/>
          <p:nvPr/>
        </p:nvSpPr>
        <p:spPr>
          <a:xfrm>
            <a:off x="5129825" y="448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2"/>
          <p:cNvSpPr/>
          <p:nvPr/>
        </p:nvSpPr>
        <p:spPr>
          <a:xfrm>
            <a:off x="6120425" y="67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2"/>
          <p:cNvSpPr/>
          <p:nvPr/>
        </p:nvSpPr>
        <p:spPr>
          <a:xfrm>
            <a:off x="8254025" y="143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2"/>
          <p:cNvSpPr/>
          <p:nvPr/>
        </p:nvSpPr>
        <p:spPr>
          <a:xfrm>
            <a:off x="7415825" y="295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9079000" y="53287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8482625" y="1591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"/>
          <p:cNvSpPr/>
          <p:nvPr/>
        </p:nvSpPr>
        <p:spPr>
          <a:xfrm>
            <a:off x="8905625" y="31282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9092225" y="3801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2"/>
          <p:cNvSpPr/>
          <p:nvPr/>
        </p:nvSpPr>
        <p:spPr>
          <a:xfrm>
            <a:off x="8440625" y="4961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2"/>
          <p:cNvSpPr/>
          <p:nvPr/>
        </p:nvSpPr>
        <p:spPr>
          <a:xfrm>
            <a:off x="7450025" y="48090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2"/>
          <p:cNvSpPr/>
          <p:nvPr/>
        </p:nvSpPr>
        <p:spPr>
          <a:xfrm>
            <a:off x="9190975" y="781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2"/>
          <p:cNvSpPr/>
          <p:nvPr/>
        </p:nvSpPr>
        <p:spPr>
          <a:xfrm>
            <a:off x="6688025" y="4961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2"/>
          <p:cNvSpPr/>
          <p:nvPr/>
        </p:nvSpPr>
        <p:spPr>
          <a:xfrm>
            <a:off x="6078425" y="48090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2"/>
          <p:cNvSpPr/>
          <p:nvPr/>
        </p:nvSpPr>
        <p:spPr>
          <a:xfrm>
            <a:off x="3645150" y="4732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2"/>
          <p:cNvSpPr/>
          <p:nvPr/>
        </p:nvSpPr>
        <p:spPr>
          <a:xfrm>
            <a:off x="820625" y="4656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2"/>
          <p:cNvSpPr/>
          <p:nvPr/>
        </p:nvSpPr>
        <p:spPr>
          <a:xfrm>
            <a:off x="287225" y="45042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2"/>
          <p:cNvSpPr/>
          <p:nvPr/>
        </p:nvSpPr>
        <p:spPr>
          <a:xfrm>
            <a:off x="2116025" y="48852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2"/>
          <p:cNvSpPr/>
          <p:nvPr/>
        </p:nvSpPr>
        <p:spPr>
          <a:xfrm>
            <a:off x="287225" y="2675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2"/>
          <p:cNvSpPr/>
          <p:nvPr/>
        </p:nvSpPr>
        <p:spPr>
          <a:xfrm>
            <a:off x="439625" y="1913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2"/>
          <p:cNvSpPr/>
          <p:nvPr/>
        </p:nvSpPr>
        <p:spPr>
          <a:xfrm rot="-1714901">
            <a:off x="146832" y="1569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2"/>
          <p:cNvSpPr/>
          <p:nvPr/>
        </p:nvSpPr>
        <p:spPr>
          <a:xfrm rot="-1714901">
            <a:off x="8926732" y="161655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2"/>
          <p:cNvSpPr/>
          <p:nvPr/>
        </p:nvSpPr>
        <p:spPr>
          <a:xfrm rot="-1714901">
            <a:off x="124357" y="48029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2"/>
          <p:cNvSpPr/>
          <p:nvPr/>
        </p:nvSpPr>
        <p:spPr>
          <a:xfrm>
            <a:off x="3492750" y="48090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4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8"/>
          <p:cNvSpPr txBox="1">
            <a:spLocks noGrp="1"/>
          </p:cNvSpPr>
          <p:nvPr>
            <p:ph type="title"/>
          </p:nvPr>
        </p:nvSpPr>
        <p:spPr>
          <a:xfrm>
            <a:off x="2038198" y="26220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5" name="Google Shape;585;p18"/>
          <p:cNvSpPr txBox="1">
            <a:spLocks noGrp="1"/>
          </p:cNvSpPr>
          <p:nvPr>
            <p:ph type="title" idx="2" hasCustomPrompt="1"/>
          </p:nvPr>
        </p:nvSpPr>
        <p:spPr>
          <a:xfrm>
            <a:off x="4054950" y="1351775"/>
            <a:ext cx="1034100" cy="9528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6" name="Google Shape;586;p18"/>
          <p:cNvSpPr txBox="1">
            <a:spLocks noGrp="1"/>
          </p:cNvSpPr>
          <p:nvPr>
            <p:ph type="subTitle" idx="1"/>
          </p:nvPr>
        </p:nvSpPr>
        <p:spPr>
          <a:xfrm>
            <a:off x="2038198" y="3450925"/>
            <a:ext cx="50676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87" name="Google Shape;587;p18"/>
          <p:cNvSpPr/>
          <p:nvPr/>
        </p:nvSpPr>
        <p:spPr>
          <a:xfrm>
            <a:off x="-437088" y="2071912"/>
            <a:ext cx="4344450" cy="3351500"/>
          </a:xfrm>
          <a:custGeom>
            <a:avLst/>
            <a:gdLst/>
            <a:ahLst/>
            <a:cxnLst/>
            <a:rect l="l" t="t" r="r" b="b"/>
            <a:pathLst>
              <a:path w="173778" h="134060" extrusionOk="0">
                <a:moveTo>
                  <a:pt x="1552" y="8045"/>
                </a:moveTo>
                <a:cubicBezTo>
                  <a:pt x="5077" y="-10267"/>
                  <a:pt x="29113" y="7359"/>
                  <a:pt x="35064" y="15462"/>
                </a:cubicBezTo>
                <a:cubicBezTo>
                  <a:pt x="41016" y="23565"/>
                  <a:pt x="33461" y="49386"/>
                  <a:pt x="37261" y="56665"/>
                </a:cubicBezTo>
                <a:cubicBezTo>
                  <a:pt x="41061" y="63944"/>
                  <a:pt x="53193" y="57397"/>
                  <a:pt x="57863" y="59137"/>
                </a:cubicBezTo>
                <a:cubicBezTo>
                  <a:pt x="62533" y="60877"/>
                  <a:pt x="64867" y="63074"/>
                  <a:pt x="65279" y="67103"/>
                </a:cubicBezTo>
                <a:cubicBezTo>
                  <a:pt x="65691" y="71132"/>
                  <a:pt x="60015" y="79006"/>
                  <a:pt x="60335" y="83309"/>
                </a:cubicBezTo>
                <a:cubicBezTo>
                  <a:pt x="60656" y="87612"/>
                  <a:pt x="60655" y="91779"/>
                  <a:pt x="67202" y="92923"/>
                </a:cubicBezTo>
                <a:cubicBezTo>
                  <a:pt x="73749" y="94068"/>
                  <a:pt x="90321" y="88253"/>
                  <a:pt x="99615" y="90176"/>
                </a:cubicBezTo>
                <a:cubicBezTo>
                  <a:pt x="108909" y="92099"/>
                  <a:pt x="113304" y="102308"/>
                  <a:pt x="122964" y="104460"/>
                </a:cubicBezTo>
                <a:cubicBezTo>
                  <a:pt x="132624" y="106612"/>
                  <a:pt x="149837" y="99654"/>
                  <a:pt x="157574" y="103087"/>
                </a:cubicBezTo>
                <a:cubicBezTo>
                  <a:pt x="165311" y="106521"/>
                  <a:pt x="181517" y="121353"/>
                  <a:pt x="169385" y="125061"/>
                </a:cubicBezTo>
                <a:cubicBezTo>
                  <a:pt x="157253" y="128769"/>
                  <a:pt x="110694" y="125290"/>
                  <a:pt x="84782" y="125336"/>
                </a:cubicBezTo>
                <a:cubicBezTo>
                  <a:pt x="58870" y="125382"/>
                  <a:pt x="27785" y="144885"/>
                  <a:pt x="13913" y="125336"/>
                </a:cubicBezTo>
                <a:cubicBezTo>
                  <a:pt x="41" y="105788"/>
                  <a:pt x="-1973" y="26357"/>
                  <a:pt x="1552" y="8045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588" name="Google Shape;588;p18"/>
          <p:cNvSpPr/>
          <p:nvPr/>
        </p:nvSpPr>
        <p:spPr>
          <a:xfrm>
            <a:off x="2720261" y="-93936"/>
            <a:ext cx="5239975" cy="562425"/>
          </a:xfrm>
          <a:custGeom>
            <a:avLst/>
            <a:gdLst/>
            <a:ahLst/>
            <a:cxnLst/>
            <a:rect l="l" t="t" r="r" b="b"/>
            <a:pathLst>
              <a:path w="209599" h="22497" extrusionOk="0">
                <a:moveTo>
                  <a:pt x="6284" y="2659"/>
                </a:moveTo>
                <a:cubicBezTo>
                  <a:pt x="7200" y="5589"/>
                  <a:pt x="15440" y="16668"/>
                  <a:pt x="24413" y="17767"/>
                </a:cubicBezTo>
                <a:cubicBezTo>
                  <a:pt x="33386" y="18866"/>
                  <a:pt x="49592" y="8474"/>
                  <a:pt x="60122" y="9252"/>
                </a:cubicBezTo>
                <a:cubicBezTo>
                  <a:pt x="70652" y="10030"/>
                  <a:pt x="77519" y="21566"/>
                  <a:pt x="87591" y="22436"/>
                </a:cubicBezTo>
                <a:cubicBezTo>
                  <a:pt x="97663" y="23306"/>
                  <a:pt x="110252" y="14562"/>
                  <a:pt x="120553" y="14470"/>
                </a:cubicBezTo>
                <a:cubicBezTo>
                  <a:pt x="130854" y="14378"/>
                  <a:pt x="139827" y="22619"/>
                  <a:pt x="149395" y="21886"/>
                </a:cubicBezTo>
                <a:cubicBezTo>
                  <a:pt x="158963" y="21154"/>
                  <a:pt x="169401" y="13508"/>
                  <a:pt x="177962" y="10075"/>
                </a:cubicBezTo>
                <a:cubicBezTo>
                  <a:pt x="186523" y="6642"/>
                  <a:pt x="227268" y="2934"/>
                  <a:pt x="200761" y="1286"/>
                </a:cubicBezTo>
                <a:cubicBezTo>
                  <a:pt x="174254" y="-362"/>
                  <a:pt x="51332" y="-42"/>
                  <a:pt x="18919" y="187"/>
                </a:cubicBezTo>
                <a:cubicBezTo>
                  <a:pt x="-13494" y="416"/>
                  <a:pt x="5368" y="-271"/>
                  <a:pt x="6284" y="2659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589" name="Google Shape;589;p18"/>
          <p:cNvSpPr/>
          <p:nvPr/>
        </p:nvSpPr>
        <p:spPr>
          <a:xfrm rot="10800000" flipH="1">
            <a:off x="1865836" y="4698814"/>
            <a:ext cx="5239975" cy="562425"/>
          </a:xfrm>
          <a:custGeom>
            <a:avLst/>
            <a:gdLst/>
            <a:ahLst/>
            <a:cxnLst/>
            <a:rect l="l" t="t" r="r" b="b"/>
            <a:pathLst>
              <a:path w="209599" h="22497" extrusionOk="0">
                <a:moveTo>
                  <a:pt x="6284" y="2659"/>
                </a:moveTo>
                <a:cubicBezTo>
                  <a:pt x="7200" y="5589"/>
                  <a:pt x="15440" y="16668"/>
                  <a:pt x="24413" y="17767"/>
                </a:cubicBezTo>
                <a:cubicBezTo>
                  <a:pt x="33386" y="18866"/>
                  <a:pt x="49592" y="8474"/>
                  <a:pt x="60122" y="9252"/>
                </a:cubicBezTo>
                <a:cubicBezTo>
                  <a:pt x="70652" y="10030"/>
                  <a:pt x="77519" y="21566"/>
                  <a:pt x="87591" y="22436"/>
                </a:cubicBezTo>
                <a:cubicBezTo>
                  <a:pt x="97663" y="23306"/>
                  <a:pt x="110252" y="14562"/>
                  <a:pt x="120553" y="14470"/>
                </a:cubicBezTo>
                <a:cubicBezTo>
                  <a:pt x="130854" y="14378"/>
                  <a:pt x="139827" y="22619"/>
                  <a:pt x="149395" y="21886"/>
                </a:cubicBezTo>
                <a:cubicBezTo>
                  <a:pt x="158963" y="21154"/>
                  <a:pt x="169401" y="13508"/>
                  <a:pt x="177962" y="10075"/>
                </a:cubicBezTo>
                <a:cubicBezTo>
                  <a:pt x="186523" y="6642"/>
                  <a:pt x="227268" y="2934"/>
                  <a:pt x="200761" y="1286"/>
                </a:cubicBezTo>
                <a:cubicBezTo>
                  <a:pt x="174254" y="-362"/>
                  <a:pt x="51332" y="-42"/>
                  <a:pt x="18919" y="187"/>
                </a:cubicBezTo>
                <a:cubicBezTo>
                  <a:pt x="-13494" y="416"/>
                  <a:pt x="5368" y="-271"/>
                  <a:pt x="6284" y="2659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590" name="Google Shape;590;p18"/>
          <p:cNvSpPr/>
          <p:nvPr/>
        </p:nvSpPr>
        <p:spPr>
          <a:xfrm>
            <a:off x="-447352" y="-295178"/>
            <a:ext cx="4712825" cy="3669900"/>
          </a:xfrm>
          <a:custGeom>
            <a:avLst/>
            <a:gdLst/>
            <a:ahLst/>
            <a:cxnLst/>
            <a:rect l="l" t="t" r="r" b="b"/>
            <a:pathLst>
              <a:path w="188513" h="146796" extrusionOk="0">
                <a:moveTo>
                  <a:pt x="181882" y="11624"/>
                </a:moveTo>
                <a:cubicBezTo>
                  <a:pt x="174145" y="13684"/>
                  <a:pt x="144112" y="15195"/>
                  <a:pt x="133262" y="19865"/>
                </a:cubicBezTo>
                <a:cubicBezTo>
                  <a:pt x="122412" y="24535"/>
                  <a:pt x="122412" y="34606"/>
                  <a:pt x="116781" y="39642"/>
                </a:cubicBezTo>
                <a:cubicBezTo>
                  <a:pt x="111150" y="44678"/>
                  <a:pt x="107534" y="47699"/>
                  <a:pt x="99476" y="50080"/>
                </a:cubicBezTo>
                <a:cubicBezTo>
                  <a:pt x="91419" y="52461"/>
                  <a:pt x="74067" y="48707"/>
                  <a:pt x="68436" y="53926"/>
                </a:cubicBezTo>
                <a:cubicBezTo>
                  <a:pt x="62805" y="59145"/>
                  <a:pt x="70817" y="74664"/>
                  <a:pt x="65690" y="81394"/>
                </a:cubicBezTo>
                <a:cubicBezTo>
                  <a:pt x="60563" y="88124"/>
                  <a:pt x="40373" y="87484"/>
                  <a:pt x="37672" y="94305"/>
                </a:cubicBezTo>
                <a:cubicBezTo>
                  <a:pt x="34971" y="101127"/>
                  <a:pt x="51543" y="113625"/>
                  <a:pt x="49483" y="122323"/>
                </a:cubicBezTo>
                <a:cubicBezTo>
                  <a:pt x="47423" y="131021"/>
                  <a:pt x="32361" y="145992"/>
                  <a:pt x="25311" y="146495"/>
                </a:cubicBezTo>
                <a:cubicBezTo>
                  <a:pt x="18261" y="146999"/>
                  <a:pt x="10020" y="148280"/>
                  <a:pt x="7181" y="125344"/>
                </a:cubicBezTo>
                <a:cubicBezTo>
                  <a:pt x="4343" y="102408"/>
                  <a:pt x="-8018" y="28426"/>
                  <a:pt x="8280" y="8877"/>
                </a:cubicBezTo>
                <a:cubicBezTo>
                  <a:pt x="24578" y="-10671"/>
                  <a:pt x="76403" y="8282"/>
                  <a:pt x="104970" y="8053"/>
                </a:cubicBezTo>
                <a:cubicBezTo>
                  <a:pt x="133537" y="7824"/>
                  <a:pt x="166865" y="6909"/>
                  <a:pt x="179684" y="7504"/>
                </a:cubicBezTo>
                <a:cubicBezTo>
                  <a:pt x="192503" y="8099"/>
                  <a:pt x="189619" y="9564"/>
                  <a:pt x="181882" y="11624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591" name="Google Shape;591;p18"/>
          <p:cNvSpPr/>
          <p:nvPr/>
        </p:nvSpPr>
        <p:spPr>
          <a:xfrm>
            <a:off x="5300706" y="2423528"/>
            <a:ext cx="4191550" cy="2960500"/>
          </a:xfrm>
          <a:custGeom>
            <a:avLst/>
            <a:gdLst/>
            <a:ahLst/>
            <a:cxnLst/>
            <a:rect l="l" t="t" r="r" b="b"/>
            <a:pathLst>
              <a:path w="167662" h="118420" extrusionOk="0">
                <a:moveTo>
                  <a:pt x="145339" y="23"/>
                </a:moveTo>
                <a:cubicBezTo>
                  <a:pt x="140120" y="-481"/>
                  <a:pt x="131925" y="7440"/>
                  <a:pt x="131604" y="13208"/>
                </a:cubicBezTo>
                <a:cubicBezTo>
                  <a:pt x="131284" y="18977"/>
                  <a:pt x="144240" y="27263"/>
                  <a:pt x="143416" y="34634"/>
                </a:cubicBezTo>
                <a:cubicBezTo>
                  <a:pt x="142592" y="42005"/>
                  <a:pt x="130414" y="50429"/>
                  <a:pt x="126660" y="57433"/>
                </a:cubicBezTo>
                <a:cubicBezTo>
                  <a:pt x="122906" y="64438"/>
                  <a:pt x="126523" y="72495"/>
                  <a:pt x="120892" y="76661"/>
                </a:cubicBezTo>
                <a:cubicBezTo>
                  <a:pt x="115261" y="80827"/>
                  <a:pt x="100474" y="79179"/>
                  <a:pt x="92874" y="82429"/>
                </a:cubicBezTo>
                <a:cubicBezTo>
                  <a:pt x="85274" y="85679"/>
                  <a:pt x="83993" y="95522"/>
                  <a:pt x="75294" y="96163"/>
                </a:cubicBezTo>
                <a:cubicBezTo>
                  <a:pt x="66596" y="96804"/>
                  <a:pt x="53044" y="83528"/>
                  <a:pt x="40683" y="86275"/>
                </a:cubicBezTo>
                <a:cubicBezTo>
                  <a:pt x="28322" y="89022"/>
                  <a:pt x="-6700" y="108204"/>
                  <a:pt x="1129" y="112645"/>
                </a:cubicBezTo>
                <a:cubicBezTo>
                  <a:pt x="8958" y="117086"/>
                  <a:pt x="61056" y="113240"/>
                  <a:pt x="87655" y="112919"/>
                </a:cubicBezTo>
                <a:cubicBezTo>
                  <a:pt x="114254" y="112599"/>
                  <a:pt x="148177" y="126837"/>
                  <a:pt x="160721" y="110722"/>
                </a:cubicBezTo>
                <a:cubicBezTo>
                  <a:pt x="173265" y="94607"/>
                  <a:pt x="165483" y="34680"/>
                  <a:pt x="162919" y="16230"/>
                </a:cubicBezTo>
                <a:cubicBezTo>
                  <a:pt x="160355" y="-2220"/>
                  <a:pt x="150558" y="527"/>
                  <a:pt x="145339" y="2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592" name="Google Shape;592;p18"/>
          <p:cNvSpPr/>
          <p:nvPr/>
        </p:nvSpPr>
        <p:spPr>
          <a:xfrm>
            <a:off x="5590904" y="-478877"/>
            <a:ext cx="3999050" cy="4279875"/>
          </a:xfrm>
          <a:custGeom>
            <a:avLst/>
            <a:gdLst/>
            <a:ahLst/>
            <a:cxnLst/>
            <a:rect l="l" t="t" r="r" b="b"/>
            <a:pathLst>
              <a:path w="159962" h="171195" extrusionOk="0">
                <a:moveTo>
                  <a:pt x="5178" y="20528"/>
                </a:moveTo>
                <a:cubicBezTo>
                  <a:pt x="11725" y="23046"/>
                  <a:pt x="46518" y="19979"/>
                  <a:pt x="57643" y="24374"/>
                </a:cubicBezTo>
                <a:cubicBezTo>
                  <a:pt x="68768" y="28769"/>
                  <a:pt x="64189" y="42503"/>
                  <a:pt x="71926" y="46898"/>
                </a:cubicBezTo>
                <a:cubicBezTo>
                  <a:pt x="79663" y="51293"/>
                  <a:pt x="96282" y="46853"/>
                  <a:pt x="104065" y="50744"/>
                </a:cubicBezTo>
                <a:cubicBezTo>
                  <a:pt x="111848" y="54636"/>
                  <a:pt x="118028" y="62281"/>
                  <a:pt x="118623" y="70247"/>
                </a:cubicBezTo>
                <a:cubicBezTo>
                  <a:pt x="119218" y="78213"/>
                  <a:pt x="106400" y="90985"/>
                  <a:pt x="107636" y="98539"/>
                </a:cubicBezTo>
                <a:cubicBezTo>
                  <a:pt x="108872" y="106093"/>
                  <a:pt x="122698" y="105681"/>
                  <a:pt x="126040" y="115570"/>
                </a:cubicBezTo>
                <a:cubicBezTo>
                  <a:pt x="129382" y="125459"/>
                  <a:pt x="123705" y="150639"/>
                  <a:pt x="127688" y="157872"/>
                </a:cubicBezTo>
                <a:cubicBezTo>
                  <a:pt x="131671" y="165105"/>
                  <a:pt x="146366" y="183234"/>
                  <a:pt x="149937" y="158970"/>
                </a:cubicBezTo>
                <a:cubicBezTo>
                  <a:pt x="153508" y="134706"/>
                  <a:pt x="171042" y="37239"/>
                  <a:pt x="149113" y="12288"/>
                </a:cubicBezTo>
                <a:cubicBezTo>
                  <a:pt x="127184" y="-12663"/>
                  <a:pt x="42352" y="7893"/>
                  <a:pt x="18363" y="9266"/>
                </a:cubicBezTo>
                <a:cubicBezTo>
                  <a:pt x="-5626" y="10639"/>
                  <a:pt x="-1369" y="18010"/>
                  <a:pt x="5178" y="2052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593" name="Google Shape;593;p18"/>
          <p:cNvSpPr/>
          <p:nvPr/>
        </p:nvSpPr>
        <p:spPr>
          <a:xfrm>
            <a:off x="104850" y="3204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4" name="Google Shape;594;p18"/>
          <p:cNvSpPr/>
          <p:nvPr/>
        </p:nvSpPr>
        <p:spPr>
          <a:xfrm rot="-3495652">
            <a:off x="446737" y="9559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5" name="Google Shape;595;p18"/>
          <p:cNvSpPr/>
          <p:nvPr/>
        </p:nvSpPr>
        <p:spPr>
          <a:xfrm>
            <a:off x="163637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6" name="Google Shape;596;p18"/>
          <p:cNvSpPr/>
          <p:nvPr/>
        </p:nvSpPr>
        <p:spPr>
          <a:xfrm>
            <a:off x="2767625" y="199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7" name="Google Shape;597;p18"/>
          <p:cNvSpPr/>
          <p:nvPr/>
        </p:nvSpPr>
        <p:spPr>
          <a:xfrm>
            <a:off x="39106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8" name="Google Shape;598;p18"/>
          <p:cNvSpPr/>
          <p:nvPr/>
        </p:nvSpPr>
        <p:spPr>
          <a:xfrm>
            <a:off x="38344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9" name="Google Shape;599;p18"/>
          <p:cNvSpPr/>
          <p:nvPr/>
        </p:nvSpPr>
        <p:spPr>
          <a:xfrm>
            <a:off x="5587025" y="351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0" name="Google Shape;600;p18"/>
          <p:cNvSpPr/>
          <p:nvPr/>
        </p:nvSpPr>
        <p:spPr>
          <a:xfrm>
            <a:off x="2530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18"/>
          <p:cNvSpPr/>
          <p:nvPr/>
        </p:nvSpPr>
        <p:spPr>
          <a:xfrm>
            <a:off x="855882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2" name="Google Shape;602;p18"/>
          <p:cNvSpPr/>
          <p:nvPr/>
        </p:nvSpPr>
        <p:spPr>
          <a:xfrm>
            <a:off x="74158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3" name="Google Shape;603;p18"/>
          <p:cNvSpPr/>
          <p:nvPr/>
        </p:nvSpPr>
        <p:spPr>
          <a:xfrm>
            <a:off x="8850400" y="51227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18"/>
          <p:cNvSpPr/>
          <p:nvPr/>
        </p:nvSpPr>
        <p:spPr>
          <a:xfrm>
            <a:off x="8939825" y="1570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18"/>
          <p:cNvSpPr/>
          <p:nvPr/>
        </p:nvSpPr>
        <p:spPr>
          <a:xfrm>
            <a:off x="8829425" y="2879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18"/>
          <p:cNvSpPr/>
          <p:nvPr/>
        </p:nvSpPr>
        <p:spPr>
          <a:xfrm>
            <a:off x="8939825" y="3780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18"/>
          <p:cNvSpPr/>
          <p:nvPr/>
        </p:nvSpPr>
        <p:spPr>
          <a:xfrm>
            <a:off x="82120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18"/>
          <p:cNvSpPr/>
          <p:nvPr/>
        </p:nvSpPr>
        <p:spPr>
          <a:xfrm>
            <a:off x="74500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9" name="Google Shape;609;p18"/>
          <p:cNvSpPr/>
          <p:nvPr/>
        </p:nvSpPr>
        <p:spPr>
          <a:xfrm>
            <a:off x="8809975" y="608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0" name="Google Shape;610;p18"/>
          <p:cNvSpPr/>
          <p:nvPr/>
        </p:nvSpPr>
        <p:spPr>
          <a:xfrm>
            <a:off x="60784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1" name="Google Shape;611;p18"/>
          <p:cNvSpPr/>
          <p:nvPr/>
        </p:nvSpPr>
        <p:spPr>
          <a:xfrm>
            <a:off x="3645150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2" name="Google Shape;612;p18"/>
          <p:cNvSpPr/>
          <p:nvPr/>
        </p:nvSpPr>
        <p:spPr>
          <a:xfrm>
            <a:off x="820625" y="46360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3" name="Google Shape;613;p18"/>
          <p:cNvSpPr/>
          <p:nvPr/>
        </p:nvSpPr>
        <p:spPr>
          <a:xfrm>
            <a:off x="439625" y="4483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4" name="Google Shape;614;p18"/>
          <p:cNvSpPr/>
          <p:nvPr/>
        </p:nvSpPr>
        <p:spPr>
          <a:xfrm>
            <a:off x="21160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5" name="Google Shape;615;p18"/>
          <p:cNvSpPr/>
          <p:nvPr/>
        </p:nvSpPr>
        <p:spPr>
          <a:xfrm>
            <a:off x="287225" y="24262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6" name="Google Shape;616;p18"/>
          <p:cNvSpPr/>
          <p:nvPr/>
        </p:nvSpPr>
        <p:spPr>
          <a:xfrm>
            <a:off x="134825" y="1892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7" name="Google Shape;617;p18"/>
          <p:cNvSpPr/>
          <p:nvPr/>
        </p:nvSpPr>
        <p:spPr>
          <a:xfrm rot="-1714901">
            <a:off x="1932957" y="601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8" name="Google Shape;618;p18"/>
          <p:cNvSpPr/>
          <p:nvPr/>
        </p:nvSpPr>
        <p:spPr>
          <a:xfrm rot="-1714901">
            <a:off x="8848382" y="3274683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9" name="Google Shape;619;p18"/>
          <p:cNvSpPr/>
          <p:nvPr/>
        </p:nvSpPr>
        <p:spPr>
          <a:xfrm rot="-1714901">
            <a:off x="-18543" y="38506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0" name="Google Shape;620;p18"/>
          <p:cNvSpPr/>
          <p:nvPr/>
        </p:nvSpPr>
        <p:spPr>
          <a:xfrm>
            <a:off x="3416550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2"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31"/>
          <p:cNvSpPr/>
          <p:nvPr/>
        </p:nvSpPr>
        <p:spPr>
          <a:xfrm>
            <a:off x="3962388" y="2825763"/>
            <a:ext cx="5889375" cy="2631475"/>
          </a:xfrm>
          <a:custGeom>
            <a:avLst/>
            <a:gdLst/>
            <a:ahLst/>
            <a:cxnLst/>
            <a:rect l="l" t="t" r="r" b="b"/>
            <a:pathLst>
              <a:path w="235575" h="105259" extrusionOk="0">
                <a:moveTo>
                  <a:pt x="208760" y="5359"/>
                </a:moveTo>
                <a:cubicBezTo>
                  <a:pt x="202946" y="9663"/>
                  <a:pt x="188204" y="24725"/>
                  <a:pt x="186510" y="35300"/>
                </a:cubicBezTo>
                <a:cubicBezTo>
                  <a:pt x="184816" y="45875"/>
                  <a:pt x="198642" y="61440"/>
                  <a:pt x="198596" y="68811"/>
                </a:cubicBezTo>
                <a:cubicBezTo>
                  <a:pt x="198550" y="76182"/>
                  <a:pt x="193469" y="78746"/>
                  <a:pt x="186235" y="79524"/>
                </a:cubicBezTo>
                <a:cubicBezTo>
                  <a:pt x="179002" y="80302"/>
                  <a:pt x="168334" y="72611"/>
                  <a:pt x="155195" y="73481"/>
                </a:cubicBezTo>
                <a:cubicBezTo>
                  <a:pt x="142056" y="74351"/>
                  <a:pt x="124064" y="84514"/>
                  <a:pt x="107400" y="84743"/>
                </a:cubicBezTo>
                <a:cubicBezTo>
                  <a:pt x="90736" y="84972"/>
                  <a:pt x="70408" y="73389"/>
                  <a:pt x="55209" y="74854"/>
                </a:cubicBezTo>
                <a:cubicBezTo>
                  <a:pt x="40010" y="76319"/>
                  <a:pt x="22613" y="89321"/>
                  <a:pt x="16204" y="93533"/>
                </a:cubicBezTo>
                <a:cubicBezTo>
                  <a:pt x="9795" y="97745"/>
                  <a:pt x="-17125" y="99439"/>
                  <a:pt x="16753" y="100126"/>
                </a:cubicBezTo>
                <a:cubicBezTo>
                  <a:pt x="50631" y="100813"/>
                  <a:pt x="185365" y="112761"/>
                  <a:pt x="219472" y="97653"/>
                </a:cubicBezTo>
                <a:cubicBezTo>
                  <a:pt x="253579" y="82545"/>
                  <a:pt x="223180" y="24861"/>
                  <a:pt x="221395" y="9479"/>
                </a:cubicBezTo>
                <a:cubicBezTo>
                  <a:pt x="219610" y="-5903"/>
                  <a:pt x="214574" y="1056"/>
                  <a:pt x="208760" y="53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1097" name="Google Shape;1097;p31"/>
          <p:cNvSpPr/>
          <p:nvPr/>
        </p:nvSpPr>
        <p:spPr>
          <a:xfrm>
            <a:off x="-809369" y="2496013"/>
            <a:ext cx="8910825" cy="2888300"/>
          </a:xfrm>
          <a:custGeom>
            <a:avLst/>
            <a:gdLst/>
            <a:ahLst/>
            <a:cxnLst/>
            <a:rect l="l" t="t" r="r" b="b"/>
            <a:pathLst>
              <a:path w="356433" h="115532" extrusionOk="0">
                <a:moveTo>
                  <a:pt x="19190" y="3282"/>
                </a:moveTo>
                <a:cubicBezTo>
                  <a:pt x="22944" y="-9399"/>
                  <a:pt x="46155" y="18023"/>
                  <a:pt x="49955" y="28553"/>
                </a:cubicBezTo>
                <a:cubicBezTo>
                  <a:pt x="53755" y="39083"/>
                  <a:pt x="40387" y="57578"/>
                  <a:pt x="41989" y="66460"/>
                </a:cubicBezTo>
                <a:cubicBezTo>
                  <a:pt x="43591" y="75342"/>
                  <a:pt x="56181" y="76899"/>
                  <a:pt x="59569" y="81843"/>
                </a:cubicBezTo>
                <a:cubicBezTo>
                  <a:pt x="62957" y="86787"/>
                  <a:pt x="55311" y="95119"/>
                  <a:pt x="62315" y="96126"/>
                </a:cubicBezTo>
                <a:cubicBezTo>
                  <a:pt x="69320" y="97133"/>
                  <a:pt x="88365" y="87978"/>
                  <a:pt x="101596" y="87886"/>
                </a:cubicBezTo>
                <a:cubicBezTo>
                  <a:pt x="114827" y="87795"/>
                  <a:pt x="126180" y="95577"/>
                  <a:pt x="141700" y="95577"/>
                </a:cubicBezTo>
                <a:cubicBezTo>
                  <a:pt x="157220" y="95577"/>
                  <a:pt x="179057" y="87337"/>
                  <a:pt x="194714" y="87886"/>
                </a:cubicBezTo>
                <a:cubicBezTo>
                  <a:pt x="210371" y="88435"/>
                  <a:pt x="220626" y="98873"/>
                  <a:pt x="235642" y="98873"/>
                </a:cubicBezTo>
                <a:cubicBezTo>
                  <a:pt x="250658" y="98873"/>
                  <a:pt x="266682" y="85895"/>
                  <a:pt x="284811" y="87886"/>
                </a:cubicBezTo>
                <a:cubicBezTo>
                  <a:pt x="302941" y="89877"/>
                  <a:pt x="387316" y="108024"/>
                  <a:pt x="344419" y="110817"/>
                </a:cubicBezTo>
                <a:cubicBezTo>
                  <a:pt x="301522" y="113610"/>
                  <a:pt x="81635" y="122565"/>
                  <a:pt x="27430" y="104642"/>
                </a:cubicBezTo>
                <a:cubicBezTo>
                  <a:pt x="-26775" y="86720"/>
                  <a:pt x="15436" y="15964"/>
                  <a:pt x="19190" y="3282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1098" name="Google Shape;1098;p31"/>
          <p:cNvSpPr/>
          <p:nvPr/>
        </p:nvSpPr>
        <p:spPr>
          <a:xfrm>
            <a:off x="-409954" y="-310171"/>
            <a:ext cx="4565000" cy="3738000"/>
          </a:xfrm>
          <a:custGeom>
            <a:avLst/>
            <a:gdLst/>
            <a:ahLst/>
            <a:cxnLst/>
            <a:rect l="l" t="t" r="r" b="b"/>
            <a:pathLst>
              <a:path w="182600" h="149520" extrusionOk="0">
                <a:moveTo>
                  <a:pt x="10355" y="142059"/>
                </a:moveTo>
                <a:cubicBezTo>
                  <a:pt x="13926" y="161882"/>
                  <a:pt x="29308" y="136519"/>
                  <a:pt x="32055" y="129423"/>
                </a:cubicBezTo>
                <a:cubicBezTo>
                  <a:pt x="34802" y="122327"/>
                  <a:pt x="26287" y="110104"/>
                  <a:pt x="26836" y="99483"/>
                </a:cubicBezTo>
                <a:cubicBezTo>
                  <a:pt x="27385" y="88862"/>
                  <a:pt x="34985" y="76180"/>
                  <a:pt x="35351" y="65696"/>
                </a:cubicBezTo>
                <a:cubicBezTo>
                  <a:pt x="35717" y="55212"/>
                  <a:pt x="25829" y="43767"/>
                  <a:pt x="29034" y="36579"/>
                </a:cubicBezTo>
                <a:cubicBezTo>
                  <a:pt x="32239" y="29391"/>
                  <a:pt x="43912" y="24035"/>
                  <a:pt x="54579" y="22570"/>
                </a:cubicBezTo>
                <a:cubicBezTo>
                  <a:pt x="65246" y="21105"/>
                  <a:pt x="78751" y="26873"/>
                  <a:pt x="93035" y="27789"/>
                </a:cubicBezTo>
                <a:cubicBezTo>
                  <a:pt x="107319" y="28705"/>
                  <a:pt x="125356" y="30353"/>
                  <a:pt x="140281" y="28064"/>
                </a:cubicBezTo>
                <a:cubicBezTo>
                  <a:pt x="155206" y="25775"/>
                  <a:pt x="182446" y="17260"/>
                  <a:pt x="182583" y="14055"/>
                </a:cubicBezTo>
                <a:cubicBezTo>
                  <a:pt x="182721" y="10850"/>
                  <a:pt x="169765" y="9431"/>
                  <a:pt x="141106" y="8836"/>
                </a:cubicBezTo>
                <a:cubicBezTo>
                  <a:pt x="112447" y="8241"/>
                  <a:pt x="32422" y="-11720"/>
                  <a:pt x="10630" y="10484"/>
                </a:cubicBezTo>
                <a:cubicBezTo>
                  <a:pt x="-11162" y="32688"/>
                  <a:pt x="6784" y="122236"/>
                  <a:pt x="10355" y="1420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1099" name="Google Shape;1099;p31"/>
          <p:cNvSpPr txBox="1">
            <a:spLocks noGrp="1"/>
          </p:cNvSpPr>
          <p:nvPr>
            <p:ph type="title"/>
          </p:nvPr>
        </p:nvSpPr>
        <p:spPr>
          <a:xfrm>
            <a:off x="720000" y="529375"/>
            <a:ext cx="769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100" name="Google Shape;1100;p31"/>
          <p:cNvSpPr txBox="1">
            <a:spLocks noGrp="1"/>
          </p:cNvSpPr>
          <p:nvPr>
            <p:ph type="subTitle" idx="1"/>
          </p:nvPr>
        </p:nvSpPr>
        <p:spPr>
          <a:xfrm>
            <a:off x="1613625" y="2392700"/>
            <a:ext cx="25515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101" name="Google Shape;1101;p31"/>
          <p:cNvSpPr/>
          <p:nvPr/>
        </p:nvSpPr>
        <p:spPr>
          <a:xfrm>
            <a:off x="3100359" y="-336336"/>
            <a:ext cx="6536000" cy="4235500"/>
          </a:xfrm>
          <a:custGeom>
            <a:avLst/>
            <a:gdLst/>
            <a:ahLst/>
            <a:cxnLst/>
            <a:rect l="l" t="t" r="r" b="b"/>
            <a:pathLst>
              <a:path w="261440" h="169420" extrusionOk="0">
                <a:moveTo>
                  <a:pt x="694" y="11530"/>
                </a:moveTo>
                <a:cubicBezTo>
                  <a:pt x="-1458" y="14506"/>
                  <a:pt x="7515" y="26821"/>
                  <a:pt x="16351" y="28835"/>
                </a:cubicBezTo>
                <a:cubicBezTo>
                  <a:pt x="25187" y="30849"/>
                  <a:pt x="42354" y="23341"/>
                  <a:pt x="53708" y="23616"/>
                </a:cubicBezTo>
                <a:cubicBezTo>
                  <a:pt x="65062" y="23891"/>
                  <a:pt x="74813" y="30301"/>
                  <a:pt x="84473" y="30484"/>
                </a:cubicBezTo>
                <a:cubicBezTo>
                  <a:pt x="94133" y="30667"/>
                  <a:pt x="100771" y="24532"/>
                  <a:pt x="111667" y="24715"/>
                </a:cubicBezTo>
                <a:cubicBezTo>
                  <a:pt x="122563" y="24898"/>
                  <a:pt x="136297" y="31948"/>
                  <a:pt x="149848" y="31582"/>
                </a:cubicBezTo>
                <a:cubicBezTo>
                  <a:pt x="163399" y="31216"/>
                  <a:pt x="180522" y="22793"/>
                  <a:pt x="192974" y="22518"/>
                </a:cubicBezTo>
                <a:cubicBezTo>
                  <a:pt x="205427" y="22243"/>
                  <a:pt x="219161" y="21556"/>
                  <a:pt x="224563" y="29934"/>
                </a:cubicBezTo>
                <a:cubicBezTo>
                  <a:pt x="229965" y="38312"/>
                  <a:pt x="223510" y="61340"/>
                  <a:pt x="225387" y="72785"/>
                </a:cubicBezTo>
                <a:cubicBezTo>
                  <a:pt x="227264" y="84230"/>
                  <a:pt x="235962" y="89038"/>
                  <a:pt x="235825" y="98606"/>
                </a:cubicBezTo>
                <a:cubicBezTo>
                  <a:pt x="235688" y="108174"/>
                  <a:pt x="222686" y="119253"/>
                  <a:pt x="224563" y="130195"/>
                </a:cubicBezTo>
                <a:cubicBezTo>
                  <a:pt x="226440" y="141137"/>
                  <a:pt x="243928" y="184034"/>
                  <a:pt x="247087" y="164256"/>
                </a:cubicBezTo>
                <a:cubicBezTo>
                  <a:pt x="250246" y="144479"/>
                  <a:pt x="279820" y="37076"/>
                  <a:pt x="243516" y="11530"/>
                </a:cubicBezTo>
                <a:cubicBezTo>
                  <a:pt x="207212" y="-14016"/>
                  <a:pt x="69731" y="10981"/>
                  <a:pt x="29261" y="10981"/>
                </a:cubicBezTo>
                <a:cubicBezTo>
                  <a:pt x="-11209" y="10981"/>
                  <a:pt x="2846" y="8554"/>
                  <a:pt x="694" y="1153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1102" name="Google Shape;1102;p31"/>
          <p:cNvSpPr/>
          <p:nvPr/>
        </p:nvSpPr>
        <p:spPr>
          <a:xfrm>
            <a:off x="104850" y="3204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3" name="Google Shape;1103;p31"/>
          <p:cNvSpPr/>
          <p:nvPr/>
        </p:nvSpPr>
        <p:spPr>
          <a:xfrm rot="-3495652">
            <a:off x="370537" y="5749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4" name="Google Shape;1104;p31"/>
          <p:cNvSpPr/>
          <p:nvPr/>
        </p:nvSpPr>
        <p:spPr>
          <a:xfrm>
            <a:off x="163637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5" name="Google Shape;1105;p31"/>
          <p:cNvSpPr/>
          <p:nvPr/>
        </p:nvSpPr>
        <p:spPr>
          <a:xfrm>
            <a:off x="2767625" y="199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6" name="Google Shape;1106;p31"/>
          <p:cNvSpPr/>
          <p:nvPr/>
        </p:nvSpPr>
        <p:spPr>
          <a:xfrm>
            <a:off x="39106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7" name="Google Shape;1107;p31"/>
          <p:cNvSpPr/>
          <p:nvPr/>
        </p:nvSpPr>
        <p:spPr>
          <a:xfrm>
            <a:off x="38344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8" name="Google Shape;1108;p31"/>
          <p:cNvSpPr/>
          <p:nvPr/>
        </p:nvSpPr>
        <p:spPr>
          <a:xfrm>
            <a:off x="51298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9" name="Google Shape;1109;p31"/>
          <p:cNvSpPr/>
          <p:nvPr/>
        </p:nvSpPr>
        <p:spPr>
          <a:xfrm>
            <a:off x="61204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0" name="Google Shape;1110;p31"/>
          <p:cNvSpPr/>
          <p:nvPr/>
        </p:nvSpPr>
        <p:spPr>
          <a:xfrm>
            <a:off x="825402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1" name="Google Shape;1111;p31"/>
          <p:cNvSpPr/>
          <p:nvPr/>
        </p:nvSpPr>
        <p:spPr>
          <a:xfrm>
            <a:off x="7415825" y="-29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2" name="Google Shape;1112;p31"/>
          <p:cNvSpPr/>
          <p:nvPr/>
        </p:nvSpPr>
        <p:spPr>
          <a:xfrm>
            <a:off x="9079000" y="51227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3" name="Google Shape;1113;p31"/>
          <p:cNvSpPr/>
          <p:nvPr/>
        </p:nvSpPr>
        <p:spPr>
          <a:xfrm>
            <a:off x="8711225" y="2180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4" name="Google Shape;1114;p31"/>
          <p:cNvSpPr/>
          <p:nvPr/>
        </p:nvSpPr>
        <p:spPr>
          <a:xfrm>
            <a:off x="8905625" y="3107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5" name="Google Shape;1115;p31"/>
          <p:cNvSpPr/>
          <p:nvPr/>
        </p:nvSpPr>
        <p:spPr>
          <a:xfrm>
            <a:off x="9092225" y="408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6" name="Google Shape;1116;p31"/>
          <p:cNvSpPr/>
          <p:nvPr/>
        </p:nvSpPr>
        <p:spPr>
          <a:xfrm>
            <a:off x="84406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7" name="Google Shape;1117;p31"/>
          <p:cNvSpPr/>
          <p:nvPr/>
        </p:nvSpPr>
        <p:spPr>
          <a:xfrm>
            <a:off x="74500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8" name="Google Shape;1118;p31"/>
          <p:cNvSpPr/>
          <p:nvPr/>
        </p:nvSpPr>
        <p:spPr>
          <a:xfrm>
            <a:off x="9038575" y="760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9" name="Google Shape;1119;p31"/>
          <p:cNvSpPr/>
          <p:nvPr/>
        </p:nvSpPr>
        <p:spPr>
          <a:xfrm>
            <a:off x="66880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0" name="Google Shape;1120;p31"/>
          <p:cNvSpPr/>
          <p:nvPr/>
        </p:nvSpPr>
        <p:spPr>
          <a:xfrm>
            <a:off x="60784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1" name="Google Shape;1121;p31"/>
          <p:cNvSpPr/>
          <p:nvPr/>
        </p:nvSpPr>
        <p:spPr>
          <a:xfrm>
            <a:off x="3873750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2" name="Google Shape;1122;p31"/>
          <p:cNvSpPr/>
          <p:nvPr/>
        </p:nvSpPr>
        <p:spPr>
          <a:xfrm>
            <a:off x="820625" y="46360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3" name="Google Shape;1123;p31"/>
          <p:cNvSpPr/>
          <p:nvPr/>
        </p:nvSpPr>
        <p:spPr>
          <a:xfrm>
            <a:off x="287225" y="4483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4" name="Google Shape;1124;p31"/>
          <p:cNvSpPr/>
          <p:nvPr/>
        </p:nvSpPr>
        <p:spPr>
          <a:xfrm>
            <a:off x="21160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5" name="Google Shape;1125;p31"/>
          <p:cNvSpPr/>
          <p:nvPr/>
        </p:nvSpPr>
        <p:spPr>
          <a:xfrm>
            <a:off x="287225" y="2654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6" name="Google Shape;1126;p31"/>
          <p:cNvSpPr/>
          <p:nvPr/>
        </p:nvSpPr>
        <p:spPr>
          <a:xfrm>
            <a:off x="439625" y="1892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7" name="Google Shape;1127;p31"/>
          <p:cNvSpPr/>
          <p:nvPr/>
        </p:nvSpPr>
        <p:spPr>
          <a:xfrm rot="-1714901">
            <a:off x="146832" y="1363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8" name="Google Shape;1128;p31"/>
          <p:cNvSpPr/>
          <p:nvPr/>
        </p:nvSpPr>
        <p:spPr>
          <a:xfrm rot="-1714901">
            <a:off x="8926732" y="159595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9" name="Google Shape;1129;p31"/>
          <p:cNvSpPr/>
          <p:nvPr/>
        </p:nvSpPr>
        <p:spPr>
          <a:xfrm rot="-1714901">
            <a:off x="124357" y="47823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0" name="Google Shape;1130;p31"/>
          <p:cNvSpPr/>
          <p:nvPr/>
        </p:nvSpPr>
        <p:spPr>
          <a:xfrm>
            <a:off x="3492750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1" name="Google Shape;1131;p31"/>
          <p:cNvSpPr>
            <a:spLocks noGrp="1"/>
          </p:cNvSpPr>
          <p:nvPr>
            <p:ph type="pic" idx="2"/>
          </p:nvPr>
        </p:nvSpPr>
        <p:spPr>
          <a:xfrm>
            <a:off x="5317025" y="1485050"/>
            <a:ext cx="2788200" cy="2788200"/>
          </a:xfrm>
          <a:prstGeom prst="roundRect">
            <a:avLst>
              <a:gd name="adj" fmla="val 1379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3"/>
          <p:cNvSpPr/>
          <p:nvPr/>
        </p:nvSpPr>
        <p:spPr>
          <a:xfrm>
            <a:off x="-437088" y="2071912"/>
            <a:ext cx="4344450" cy="3351500"/>
          </a:xfrm>
          <a:custGeom>
            <a:avLst/>
            <a:gdLst/>
            <a:ahLst/>
            <a:cxnLst/>
            <a:rect l="l" t="t" r="r" b="b"/>
            <a:pathLst>
              <a:path w="173778" h="134060" extrusionOk="0">
                <a:moveTo>
                  <a:pt x="1552" y="8045"/>
                </a:moveTo>
                <a:cubicBezTo>
                  <a:pt x="5077" y="-10267"/>
                  <a:pt x="29113" y="7359"/>
                  <a:pt x="35064" y="15462"/>
                </a:cubicBezTo>
                <a:cubicBezTo>
                  <a:pt x="41016" y="23565"/>
                  <a:pt x="33461" y="49386"/>
                  <a:pt x="37261" y="56665"/>
                </a:cubicBezTo>
                <a:cubicBezTo>
                  <a:pt x="41061" y="63944"/>
                  <a:pt x="53193" y="57397"/>
                  <a:pt x="57863" y="59137"/>
                </a:cubicBezTo>
                <a:cubicBezTo>
                  <a:pt x="62533" y="60877"/>
                  <a:pt x="64867" y="63074"/>
                  <a:pt x="65279" y="67103"/>
                </a:cubicBezTo>
                <a:cubicBezTo>
                  <a:pt x="65691" y="71132"/>
                  <a:pt x="60015" y="79006"/>
                  <a:pt x="60335" y="83309"/>
                </a:cubicBezTo>
                <a:cubicBezTo>
                  <a:pt x="60656" y="87612"/>
                  <a:pt x="60655" y="91779"/>
                  <a:pt x="67202" y="92923"/>
                </a:cubicBezTo>
                <a:cubicBezTo>
                  <a:pt x="73749" y="94068"/>
                  <a:pt x="90321" y="88253"/>
                  <a:pt x="99615" y="90176"/>
                </a:cubicBezTo>
                <a:cubicBezTo>
                  <a:pt x="108909" y="92099"/>
                  <a:pt x="113304" y="102308"/>
                  <a:pt x="122964" y="104460"/>
                </a:cubicBezTo>
                <a:cubicBezTo>
                  <a:pt x="132624" y="106612"/>
                  <a:pt x="149837" y="99654"/>
                  <a:pt x="157574" y="103087"/>
                </a:cubicBezTo>
                <a:cubicBezTo>
                  <a:pt x="165311" y="106521"/>
                  <a:pt x="181517" y="121353"/>
                  <a:pt x="169385" y="125061"/>
                </a:cubicBezTo>
                <a:cubicBezTo>
                  <a:pt x="157253" y="128769"/>
                  <a:pt x="110694" y="125290"/>
                  <a:pt x="84782" y="125336"/>
                </a:cubicBezTo>
                <a:cubicBezTo>
                  <a:pt x="58870" y="125382"/>
                  <a:pt x="27785" y="144885"/>
                  <a:pt x="13913" y="125336"/>
                </a:cubicBezTo>
                <a:cubicBezTo>
                  <a:pt x="41" y="105788"/>
                  <a:pt x="-1973" y="26357"/>
                  <a:pt x="1552" y="80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2000">
                <a:srgbClr val="714396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</p:sp>
      <p:sp>
        <p:nvSpPr>
          <p:cNvPr id="1170" name="Google Shape;1170;p33"/>
          <p:cNvSpPr/>
          <p:nvPr/>
        </p:nvSpPr>
        <p:spPr>
          <a:xfrm>
            <a:off x="2720261" y="-93936"/>
            <a:ext cx="5239975" cy="562425"/>
          </a:xfrm>
          <a:custGeom>
            <a:avLst/>
            <a:gdLst/>
            <a:ahLst/>
            <a:cxnLst/>
            <a:rect l="l" t="t" r="r" b="b"/>
            <a:pathLst>
              <a:path w="209599" h="22497" extrusionOk="0">
                <a:moveTo>
                  <a:pt x="6284" y="2659"/>
                </a:moveTo>
                <a:cubicBezTo>
                  <a:pt x="7200" y="5589"/>
                  <a:pt x="15440" y="16668"/>
                  <a:pt x="24413" y="17767"/>
                </a:cubicBezTo>
                <a:cubicBezTo>
                  <a:pt x="33386" y="18866"/>
                  <a:pt x="49592" y="8474"/>
                  <a:pt x="60122" y="9252"/>
                </a:cubicBezTo>
                <a:cubicBezTo>
                  <a:pt x="70652" y="10030"/>
                  <a:pt x="77519" y="21566"/>
                  <a:pt x="87591" y="22436"/>
                </a:cubicBezTo>
                <a:cubicBezTo>
                  <a:pt x="97663" y="23306"/>
                  <a:pt x="110252" y="14562"/>
                  <a:pt x="120553" y="14470"/>
                </a:cubicBezTo>
                <a:cubicBezTo>
                  <a:pt x="130854" y="14378"/>
                  <a:pt x="139827" y="22619"/>
                  <a:pt x="149395" y="21886"/>
                </a:cubicBezTo>
                <a:cubicBezTo>
                  <a:pt x="158963" y="21154"/>
                  <a:pt x="169401" y="13508"/>
                  <a:pt x="177962" y="10075"/>
                </a:cubicBezTo>
                <a:cubicBezTo>
                  <a:pt x="186523" y="6642"/>
                  <a:pt x="227268" y="2934"/>
                  <a:pt x="200761" y="1286"/>
                </a:cubicBezTo>
                <a:cubicBezTo>
                  <a:pt x="174254" y="-362"/>
                  <a:pt x="51332" y="-42"/>
                  <a:pt x="18919" y="187"/>
                </a:cubicBezTo>
                <a:cubicBezTo>
                  <a:pt x="-13494" y="416"/>
                  <a:pt x="5368" y="-271"/>
                  <a:pt x="6284" y="26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1171" name="Google Shape;1171;p33"/>
          <p:cNvSpPr/>
          <p:nvPr/>
        </p:nvSpPr>
        <p:spPr>
          <a:xfrm rot="10800000" flipH="1">
            <a:off x="1865836" y="4698814"/>
            <a:ext cx="5239975" cy="562425"/>
          </a:xfrm>
          <a:custGeom>
            <a:avLst/>
            <a:gdLst/>
            <a:ahLst/>
            <a:cxnLst/>
            <a:rect l="l" t="t" r="r" b="b"/>
            <a:pathLst>
              <a:path w="209599" h="22497" extrusionOk="0">
                <a:moveTo>
                  <a:pt x="6284" y="2659"/>
                </a:moveTo>
                <a:cubicBezTo>
                  <a:pt x="7200" y="5589"/>
                  <a:pt x="15440" y="16668"/>
                  <a:pt x="24413" y="17767"/>
                </a:cubicBezTo>
                <a:cubicBezTo>
                  <a:pt x="33386" y="18866"/>
                  <a:pt x="49592" y="8474"/>
                  <a:pt x="60122" y="9252"/>
                </a:cubicBezTo>
                <a:cubicBezTo>
                  <a:pt x="70652" y="10030"/>
                  <a:pt x="77519" y="21566"/>
                  <a:pt x="87591" y="22436"/>
                </a:cubicBezTo>
                <a:cubicBezTo>
                  <a:pt x="97663" y="23306"/>
                  <a:pt x="110252" y="14562"/>
                  <a:pt x="120553" y="14470"/>
                </a:cubicBezTo>
                <a:cubicBezTo>
                  <a:pt x="130854" y="14378"/>
                  <a:pt x="139827" y="22619"/>
                  <a:pt x="149395" y="21886"/>
                </a:cubicBezTo>
                <a:cubicBezTo>
                  <a:pt x="158963" y="21154"/>
                  <a:pt x="169401" y="13508"/>
                  <a:pt x="177962" y="10075"/>
                </a:cubicBezTo>
                <a:cubicBezTo>
                  <a:pt x="186523" y="6642"/>
                  <a:pt x="227268" y="2934"/>
                  <a:pt x="200761" y="1286"/>
                </a:cubicBezTo>
                <a:cubicBezTo>
                  <a:pt x="174254" y="-362"/>
                  <a:pt x="51332" y="-42"/>
                  <a:pt x="18919" y="187"/>
                </a:cubicBezTo>
                <a:cubicBezTo>
                  <a:pt x="-13494" y="416"/>
                  <a:pt x="5368" y="-271"/>
                  <a:pt x="6284" y="26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1172" name="Google Shape;1172;p33"/>
          <p:cNvSpPr/>
          <p:nvPr/>
        </p:nvSpPr>
        <p:spPr>
          <a:xfrm>
            <a:off x="-447352" y="-295178"/>
            <a:ext cx="4712825" cy="3669900"/>
          </a:xfrm>
          <a:custGeom>
            <a:avLst/>
            <a:gdLst/>
            <a:ahLst/>
            <a:cxnLst/>
            <a:rect l="l" t="t" r="r" b="b"/>
            <a:pathLst>
              <a:path w="188513" h="146796" extrusionOk="0">
                <a:moveTo>
                  <a:pt x="181882" y="11624"/>
                </a:moveTo>
                <a:cubicBezTo>
                  <a:pt x="174145" y="13684"/>
                  <a:pt x="144112" y="15195"/>
                  <a:pt x="133262" y="19865"/>
                </a:cubicBezTo>
                <a:cubicBezTo>
                  <a:pt x="122412" y="24535"/>
                  <a:pt x="122412" y="34606"/>
                  <a:pt x="116781" y="39642"/>
                </a:cubicBezTo>
                <a:cubicBezTo>
                  <a:pt x="111150" y="44678"/>
                  <a:pt x="107534" y="47699"/>
                  <a:pt x="99476" y="50080"/>
                </a:cubicBezTo>
                <a:cubicBezTo>
                  <a:pt x="91419" y="52461"/>
                  <a:pt x="74067" y="48707"/>
                  <a:pt x="68436" y="53926"/>
                </a:cubicBezTo>
                <a:cubicBezTo>
                  <a:pt x="62805" y="59145"/>
                  <a:pt x="70817" y="74664"/>
                  <a:pt x="65690" y="81394"/>
                </a:cubicBezTo>
                <a:cubicBezTo>
                  <a:pt x="60563" y="88124"/>
                  <a:pt x="40373" y="87484"/>
                  <a:pt x="37672" y="94305"/>
                </a:cubicBezTo>
                <a:cubicBezTo>
                  <a:pt x="34971" y="101127"/>
                  <a:pt x="51543" y="113625"/>
                  <a:pt x="49483" y="122323"/>
                </a:cubicBezTo>
                <a:cubicBezTo>
                  <a:pt x="47423" y="131021"/>
                  <a:pt x="32361" y="145992"/>
                  <a:pt x="25311" y="146495"/>
                </a:cubicBezTo>
                <a:cubicBezTo>
                  <a:pt x="18261" y="146999"/>
                  <a:pt x="10020" y="148280"/>
                  <a:pt x="7181" y="125344"/>
                </a:cubicBezTo>
                <a:cubicBezTo>
                  <a:pt x="4343" y="102408"/>
                  <a:pt x="-8018" y="28426"/>
                  <a:pt x="8280" y="8877"/>
                </a:cubicBezTo>
                <a:cubicBezTo>
                  <a:pt x="24578" y="-10671"/>
                  <a:pt x="76403" y="8282"/>
                  <a:pt x="104970" y="8053"/>
                </a:cubicBezTo>
                <a:cubicBezTo>
                  <a:pt x="133537" y="7824"/>
                  <a:pt x="166865" y="6909"/>
                  <a:pt x="179684" y="7504"/>
                </a:cubicBezTo>
                <a:cubicBezTo>
                  <a:pt x="192503" y="8099"/>
                  <a:pt x="189619" y="9564"/>
                  <a:pt x="181882" y="1162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1173" name="Google Shape;1173;p33"/>
          <p:cNvSpPr/>
          <p:nvPr/>
        </p:nvSpPr>
        <p:spPr>
          <a:xfrm>
            <a:off x="5300706" y="2423528"/>
            <a:ext cx="4191550" cy="2960500"/>
          </a:xfrm>
          <a:custGeom>
            <a:avLst/>
            <a:gdLst/>
            <a:ahLst/>
            <a:cxnLst/>
            <a:rect l="l" t="t" r="r" b="b"/>
            <a:pathLst>
              <a:path w="167662" h="118420" extrusionOk="0">
                <a:moveTo>
                  <a:pt x="145339" y="23"/>
                </a:moveTo>
                <a:cubicBezTo>
                  <a:pt x="140120" y="-481"/>
                  <a:pt x="131925" y="7440"/>
                  <a:pt x="131604" y="13208"/>
                </a:cubicBezTo>
                <a:cubicBezTo>
                  <a:pt x="131284" y="18977"/>
                  <a:pt x="144240" y="27263"/>
                  <a:pt x="143416" y="34634"/>
                </a:cubicBezTo>
                <a:cubicBezTo>
                  <a:pt x="142592" y="42005"/>
                  <a:pt x="130414" y="50429"/>
                  <a:pt x="126660" y="57433"/>
                </a:cubicBezTo>
                <a:cubicBezTo>
                  <a:pt x="122906" y="64438"/>
                  <a:pt x="126523" y="72495"/>
                  <a:pt x="120892" y="76661"/>
                </a:cubicBezTo>
                <a:cubicBezTo>
                  <a:pt x="115261" y="80827"/>
                  <a:pt x="100474" y="79179"/>
                  <a:pt x="92874" y="82429"/>
                </a:cubicBezTo>
                <a:cubicBezTo>
                  <a:pt x="85274" y="85679"/>
                  <a:pt x="83993" y="95522"/>
                  <a:pt x="75294" y="96163"/>
                </a:cubicBezTo>
                <a:cubicBezTo>
                  <a:pt x="66596" y="96804"/>
                  <a:pt x="53044" y="83528"/>
                  <a:pt x="40683" y="86275"/>
                </a:cubicBezTo>
                <a:cubicBezTo>
                  <a:pt x="28322" y="89022"/>
                  <a:pt x="-6700" y="108204"/>
                  <a:pt x="1129" y="112645"/>
                </a:cubicBezTo>
                <a:cubicBezTo>
                  <a:pt x="8958" y="117086"/>
                  <a:pt x="61056" y="113240"/>
                  <a:pt x="87655" y="112919"/>
                </a:cubicBezTo>
                <a:cubicBezTo>
                  <a:pt x="114254" y="112599"/>
                  <a:pt x="148177" y="126837"/>
                  <a:pt x="160721" y="110722"/>
                </a:cubicBezTo>
                <a:cubicBezTo>
                  <a:pt x="173265" y="94607"/>
                  <a:pt x="165483" y="34680"/>
                  <a:pt x="162919" y="16230"/>
                </a:cubicBezTo>
                <a:cubicBezTo>
                  <a:pt x="160355" y="-2220"/>
                  <a:pt x="150558" y="527"/>
                  <a:pt x="145339" y="2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1174" name="Google Shape;1174;p33"/>
          <p:cNvSpPr/>
          <p:nvPr/>
        </p:nvSpPr>
        <p:spPr>
          <a:xfrm>
            <a:off x="5590904" y="-478877"/>
            <a:ext cx="3999050" cy="4279875"/>
          </a:xfrm>
          <a:custGeom>
            <a:avLst/>
            <a:gdLst/>
            <a:ahLst/>
            <a:cxnLst/>
            <a:rect l="l" t="t" r="r" b="b"/>
            <a:pathLst>
              <a:path w="159962" h="171195" extrusionOk="0">
                <a:moveTo>
                  <a:pt x="5178" y="20528"/>
                </a:moveTo>
                <a:cubicBezTo>
                  <a:pt x="11725" y="23046"/>
                  <a:pt x="46518" y="19979"/>
                  <a:pt x="57643" y="24374"/>
                </a:cubicBezTo>
                <a:cubicBezTo>
                  <a:pt x="68768" y="28769"/>
                  <a:pt x="64189" y="42503"/>
                  <a:pt x="71926" y="46898"/>
                </a:cubicBezTo>
                <a:cubicBezTo>
                  <a:pt x="79663" y="51293"/>
                  <a:pt x="96282" y="46853"/>
                  <a:pt x="104065" y="50744"/>
                </a:cubicBezTo>
                <a:cubicBezTo>
                  <a:pt x="111848" y="54636"/>
                  <a:pt x="118028" y="62281"/>
                  <a:pt x="118623" y="70247"/>
                </a:cubicBezTo>
                <a:cubicBezTo>
                  <a:pt x="119218" y="78213"/>
                  <a:pt x="106400" y="90985"/>
                  <a:pt x="107636" y="98539"/>
                </a:cubicBezTo>
                <a:cubicBezTo>
                  <a:pt x="108872" y="106093"/>
                  <a:pt x="122698" y="105681"/>
                  <a:pt x="126040" y="115570"/>
                </a:cubicBezTo>
                <a:cubicBezTo>
                  <a:pt x="129382" y="125459"/>
                  <a:pt x="123705" y="150639"/>
                  <a:pt x="127688" y="157872"/>
                </a:cubicBezTo>
                <a:cubicBezTo>
                  <a:pt x="131671" y="165105"/>
                  <a:pt x="146366" y="183234"/>
                  <a:pt x="149937" y="158970"/>
                </a:cubicBezTo>
                <a:cubicBezTo>
                  <a:pt x="153508" y="134706"/>
                  <a:pt x="171042" y="37239"/>
                  <a:pt x="149113" y="12288"/>
                </a:cubicBezTo>
                <a:cubicBezTo>
                  <a:pt x="127184" y="-12663"/>
                  <a:pt x="42352" y="7893"/>
                  <a:pt x="18363" y="9266"/>
                </a:cubicBezTo>
                <a:cubicBezTo>
                  <a:pt x="-5626" y="10639"/>
                  <a:pt x="-1369" y="18010"/>
                  <a:pt x="5178" y="2052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1175" name="Google Shape;1175;p33"/>
          <p:cNvSpPr/>
          <p:nvPr/>
        </p:nvSpPr>
        <p:spPr>
          <a:xfrm>
            <a:off x="104850" y="3204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33"/>
          <p:cNvSpPr/>
          <p:nvPr/>
        </p:nvSpPr>
        <p:spPr>
          <a:xfrm rot="-3495652">
            <a:off x="446737" y="9559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33"/>
          <p:cNvSpPr/>
          <p:nvPr/>
        </p:nvSpPr>
        <p:spPr>
          <a:xfrm>
            <a:off x="163637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33"/>
          <p:cNvSpPr/>
          <p:nvPr/>
        </p:nvSpPr>
        <p:spPr>
          <a:xfrm>
            <a:off x="2767625" y="199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9" name="Google Shape;1179;p33"/>
          <p:cNvSpPr/>
          <p:nvPr/>
        </p:nvSpPr>
        <p:spPr>
          <a:xfrm>
            <a:off x="39106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0" name="Google Shape;1180;p33"/>
          <p:cNvSpPr/>
          <p:nvPr/>
        </p:nvSpPr>
        <p:spPr>
          <a:xfrm>
            <a:off x="38344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1" name="Google Shape;1181;p33"/>
          <p:cNvSpPr/>
          <p:nvPr/>
        </p:nvSpPr>
        <p:spPr>
          <a:xfrm>
            <a:off x="5587025" y="351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2" name="Google Shape;1182;p33"/>
          <p:cNvSpPr/>
          <p:nvPr/>
        </p:nvSpPr>
        <p:spPr>
          <a:xfrm>
            <a:off x="2530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3" name="Google Shape;1183;p33"/>
          <p:cNvSpPr/>
          <p:nvPr/>
        </p:nvSpPr>
        <p:spPr>
          <a:xfrm>
            <a:off x="855882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4" name="Google Shape;1184;p33"/>
          <p:cNvSpPr/>
          <p:nvPr/>
        </p:nvSpPr>
        <p:spPr>
          <a:xfrm>
            <a:off x="74158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5" name="Google Shape;1185;p33"/>
          <p:cNvSpPr/>
          <p:nvPr/>
        </p:nvSpPr>
        <p:spPr>
          <a:xfrm>
            <a:off x="8850400" y="51227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6" name="Google Shape;1186;p33"/>
          <p:cNvSpPr/>
          <p:nvPr/>
        </p:nvSpPr>
        <p:spPr>
          <a:xfrm>
            <a:off x="8939825" y="1570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7" name="Google Shape;1187;p33"/>
          <p:cNvSpPr/>
          <p:nvPr/>
        </p:nvSpPr>
        <p:spPr>
          <a:xfrm>
            <a:off x="8829425" y="2879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8" name="Google Shape;1188;p33"/>
          <p:cNvSpPr/>
          <p:nvPr/>
        </p:nvSpPr>
        <p:spPr>
          <a:xfrm>
            <a:off x="8939825" y="3780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9" name="Google Shape;1189;p33"/>
          <p:cNvSpPr/>
          <p:nvPr/>
        </p:nvSpPr>
        <p:spPr>
          <a:xfrm>
            <a:off x="82120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0" name="Google Shape;1190;p33"/>
          <p:cNvSpPr/>
          <p:nvPr/>
        </p:nvSpPr>
        <p:spPr>
          <a:xfrm>
            <a:off x="74500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1" name="Google Shape;1191;p33"/>
          <p:cNvSpPr/>
          <p:nvPr/>
        </p:nvSpPr>
        <p:spPr>
          <a:xfrm>
            <a:off x="8809975" y="608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2" name="Google Shape;1192;p33"/>
          <p:cNvSpPr/>
          <p:nvPr/>
        </p:nvSpPr>
        <p:spPr>
          <a:xfrm>
            <a:off x="60784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3" name="Google Shape;1193;p33"/>
          <p:cNvSpPr/>
          <p:nvPr/>
        </p:nvSpPr>
        <p:spPr>
          <a:xfrm>
            <a:off x="3645150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4" name="Google Shape;1194;p33"/>
          <p:cNvSpPr/>
          <p:nvPr/>
        </p:nvSpPr>
        <p:spPr>
          <a:xfrm>
            <a:off x="820625" y="46360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5" name="Google Shape;1195;p33"/>
          <p:cNvSpPr/>
          <p:nvPr/>
        </p:nvSpPr>
        <p:spPr>
          <a:xfrm>
            <a:off x="439625" y="4483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6" name="Google Shape;1196;p33"/>
          <p:cNvSpPr/>
          <p:nvPr/>
        </p:nvSpPr>
        <p:spPr>
          <a:xfrm>
            <a:off x="21160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7" name="Google Shape;1197;p33"/>
          <p:cNvSpPr/>
          <p:nvPr/>
        </p:nvSpPr>
        <p:spPr>
          <a:xfrm>
            <a:off x="287225" y="24262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8" name="Google Shape;1198;p33"/>
          <p:cNvSpPr/>
          <p:nvPr/>
        </p:nvSpPr>
        <p:spPr>
          <a:xfrm>
            <a:off x="134825" y="1892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9" name="Google Shape;1199;p33"/>
          <p:cNvSpPr/>
          <p:nvPr/>
        </p:nvSpPr>
        <p:spPr>
          <a:xfrm rot="-1714901">
            <a:off x="1932957" y="601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0" name="Google Shape;1200;p33"/>
          <p:cNvSpPr/>
          <p:nvPr/>
        </p:nvSpPr>
        <p:spPr>
          <a:xfrm rot="-1714901">
            <a:off x="8848382" y="3274683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1" name="Google Shape;1201;p33"/>
          <p:cNvSpPr/>
          <p:nvPr/>
        </p:nvSpPr>
        <p:spPr>
          <a:xfrm rot="-1714901">
            <a:off x="-18543" y="38506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2" name="Google Shape;1202;p33"/>
          <p:cNvSpPr/>
          <p:nvPr/>
        </p:nvSpPr>
        <p:spPr>
          <a:xfrm>
            <a:off x="3416550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3" name="Google Shape;1203;p33"/>
          <p:cNvSpPr txBox="1">
            <a:spLocks noGrp="1"/>
          </p:cNvSpPr>
          <p:nvPr>
            <p:ph type="title"/>
          </p:nvPr>
        </p:nvSpPr>
        <p:spPr>
          <a:xfrm>
            <a:off x="2347950" y="643775"/>
            <a:ext cx="444810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204" name="Google Shape;1204;p33"/>
          <p:cNvSpPr txBox="1">
            <a:spLocks noGrp="1"/>
          </p:cNvSpPr>
          <p:nvPr>
            <p:ph type="subTitle" idx="1"/>
          </p:nvPr>
        </p:nvSpPr>
        <p:spPr>
          <a:xfrm>
            <a:off x="2347900" y="1883551"/>
            <a:ext cx="44481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05" name="Google Shape;1205;p3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-GB" sz="1100" b="1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includes icons by </a:t>
            </a:r>
            <a:r>
              <a:rPr lang="en-GB" sz="11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-GB" sz="11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Freepik</a:t>
            </a:r>
            <a:r>
              <a:rPr lang="en-GB" sz="11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100" b="1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4"/>
          <p:cNvSpPr/>
          <p:nvPr/>
        </p:nvSpPr>
        <p:spPr>
          <a:xfrm>
            <a:off x="-437088" y="2071912"/>
            <a:ext cx="4344450" cy="3351500"/>
          </a:xfrm>
          <a:custGeom>
            <a:avLst/>
            <a:gdLst/>
            <a:ahLst/>
            <a:cxnLst/>
            <a:rect l="l" t="t" r="r" b="b"/>
            <a:pathLst>
              <a:path w="173778" h="134060" extrusionOk="0">
                <a:moveTo>
                  <a:pt x="1552" y="8045"/>
                </a:moveTo>
                <a:cubicBezTo>
                  <a:pt x="5077" y="-10267"/>
                  <a:pt x="29113" y="7359"/>
                  <a:pt x="35064" y="15462"/>
                </a:cubicBezTo>
                <a:cubicBezTo>
                  <a:pt x="41016" y="23565"/>
                  <a:pt x="33461" y="49386"/>
                  <a:pt x="37261" y="56665"/>
                </a:cubicBezTo>
                <a:cubicBezTo>
                  <a:pt x="41061" y="63944"/>
                  <a:pt x="53193" y="57397"/>
                  <a:pt x="57863" y="59137"/>
                </a:cubicBezTo>
                <a:cubicBezTo>
                  <a:pt x="62533" y="60877"/>
                  <a:pt x="64867" y="63074"/>
                  <a:pt x="65279" y="67103"/>
                </a:cubicBezTo>
                <a:cubicBezTo>
                  <a:pt x="65691" y="71132"/>
                  <a:pt x="60015" y="79006"/>
                  <a:pt x="60335" y="83309"/>
                </a:cubicBezTo>
                <a:cubicBezTo>
                  <a:pt x="60656" y="87612"/>
                  <a:pt x="60655" y="91779"/>
                  <a:pt x="67202" y="92923"/>
                </a:cubicBezTo>
                <a:cubicBezTo>
                  <a:pt x="73749" y="94068"/>
                  <a:pt x="90321" y="88253"/>
                  <a:pt x="99615" y="90176"/>
                </a:cubicBezTo>
                <a:cubicBezTo>
                  <a:pt x="108909" y="92099"/>
                  <a:pt x="113304" y="102308"/>
                  <a:pt x="122964" y="104460"/>
                </a:cubicBezTo>
                <a:cubicBezTo>
                  <a:pt x="132624" y="106612"/>
                  <a:pt x="149837" y="99654"/>
                  <a:pt x="157574" y="103087"/>
                </a:cubicBezTo>
                <a:cubicBezTo>
                  <a:pt x="165311" y="106521"/>
                  <a:pt x="181517" y="121353"/>
                  <a:pt x="169385" y="125061"/>
                </a:cubicBezTo>
                <a:cubicBezTo>
                  <a:pt x="157253" y="128769"/>
                  <a:pt x="110694" y="125290"/>
                  <a:pt x="84782" y="125336"/>
                </a:cubicBezTo>
                <a:cubicBezTo>
                  <a:pt x="58870" y="125382"/>
                  <a:pt x="27785" y="144885"/>
                  <a:pt x="13913" y="125336"/>
                </a:cubicBezTo>
                <a:cubicBezTo>
                  <a:pt x="41" y="105788"/>
                  <a:pt x="-1973" y="26357"/>
                  <a:pt x="1552" y="8045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1208" name="Google Shape;1208;p34"/>
          <p:cNvSpPr/>
          <p:nvPr/>
        </p:nvSpPr>
        <p:spPr>
          <a:xfrm>
            <a:off x="2720261" y="-93936"/>
            <a:ext cx="5239975" cy="562425"/>
          </a:xfrm>
          <a:custGeom>
            <a:avLst/>
            <a:gdLst/>
            <a:ahLst/>
            <a:cxnLst/>
            <a:rect l="l" t="t" r="r" b="b"/>
            <a:pathLst>
              <a:path w="209599" h="22497" extrusionOk="0">
                <a:moveTo>
                  <a:pt x="6284" y="2659"/>
                </a:moveTo>
                <a:cubicBezTo>
                  <a:pt x="7200" y="5589"/>
                  <a:pt x="15440" y="16668"/>
                  <a:pt x="24413" y="17767"/>
                </a:cubicBezTo>
                <a:cubicBezTo>
                  <a:pt x="33386" y="18866"/>
                  <a:pt x="49592" y="8474"/>
                  <a:pt x="60122" y="9252"/>
                </a:cubicBezTo>
                <a:cubicBezTo>
                  <a:pt x="70652" y="10030"/>
                  <a:pt x="77519" y="21566"/>
                  <a:pt x="87591" y="22436"/>
                </a:cubicBezTo>
                <a:cubicBezTo>
                  <a:pt x="97663" y="23306"/>
                  <a:pt x="110252" y="14562"/>
                  <a:pt x="120553" y="14470"/>
                </a:cubicBezTo>
                <a:cubicBezTo>
                  <a:pt x="130854" y="14378"/>
                  <a:pt x="139827" y="22619"/>
                  <a:pt x="149395" y="21886"/>
                </a:cubicBezTo>
                <a:cubicBezTo>
                  <a:pt x="158963" y="21154"/>
                  <a:pt x="169401" y="13508"/>
                  <a:pt x="177962" y="10075"/>
                </a:cubicBezTo>
                <a:cubicBezTo>
                  <a:pt x="186523" y="6642"/>
                  <a:pt x="227268" y="2934"/>
                  <a:pt x="200761" y="1286"/>
                </a:cubicBezTo>
                <a:cubicBezTo>
                  <a:pt x="174254" y="-362"/>
                  <a:pt x="51332" y="-42"/>
                  <a:pt x="18919" y="187"/>
                </a:cubicBezTo>
                <a:cubicBezTo>
                  <a:pt x="-13494" y="416"/>
                  <a:pt x="5368" y="-271"/>
                  <a:pt x="6284" y="26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</p:sp>
      <p:sp>
        <p:nvSpPr>
          <p:cNvPr id="1209" name="Google Shape;1209;p34"/>
          <p:cNvSpPr/>
          <p:nvPr/>
        </p:nvSpPr>
        <p:spPr>
          <a:xfrm rot="10800000" flipH="1">
            <a:off x="1865836" y="4698814"/>
            <a:ext cx="5239975" cy="562425"/>
          </a:xfrm>
          <a:custGeom>
            <a:avLst/>
            <a:gdLst/>
            <a:ahLst/>
            <a:cxnLst/>
            <a:rect l="l" t="t" r="r" b="b"/>
            <a:pathLst>
              <a:path w="209599" h="22497" extrusionOk="0">
                <a:moveTo>
                  <a:pt x="6284" y="2659"/>
                </a:moveTo>
                <a:cubicBezTo>
                  <a:pt x="7200" y="5589"/>
                  <a:pt x="15440" y="16668"/>
                  <a:pt x="24413" y="17767"/>
                </a:cubicBezTo>
                <a:cubicBezTo>
                  <a:pt x="33386" y="18866"/>
                  <a:pt x="49592" y="8474"/>
                  <a:pt x="60122" y="9252"/>
                </a:cubicBezTo>
                <a:cubicBezTo>
                  <a:pt x="70652" y="10030"/>
                  <a:pt x="77519" y="21566"/>
                  <a:pt x="87591" y="22436"/>
                </a:cubicBezTo>
                <a:cubicBezTo>
                  <a:pt x="97663" y="23306"/>
                  <a:pt x="110252" y="14562"/>
                  <a:pt x="120553" y="14470"/>
                </a:cubicBezTo>
                <a:cubicBezTo>
                  <a:pt x="130854" y="14378"/>
                  <a:pt x="139827" y="22619"/>
                  <a:pt x="149395" y="21886"/>
                </a:cubicBezTo>
                <a:cubicBezTo>
                  <a:pt x="158963" y="21154"/>
                  <a:pt x="169401" y="13508"/>
                  <a:pt x="177962" y="10075"/>
                </a:cubicBezTo>
                <a:cubicBezTo>
                  <a:pt x="186523" y="6642"/>
                  <a:pt x="227268" y="2934"/>
                  <a:pt x="200761" y="1286"/>
                </a:cubicBezTo>
                <a:cubicBezTo>
                  <a:pt x="174254" y="-362"/>
                  <a:pt x="51332" y="-42"/>
                  <a:pt x="18919" y="187"/>
                </a:cubicBezTo>
                <a:cubicBezTo>
                  <a:pt x="-13494" y="416"/>
                  <a:pt x="5368" y="-271"/>
                  <a:pt x="6284" y="26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</p:sp>
      <p:sp>
        <p:nvSpPr>
          <p:cNvPr id="1210" name="Google Shape;1210;p34"/>
          <p:cNvSpPr/>
          <p:nvPr/>
        </p:nvSpPr>
        <p:spPr>
          <a:xfrm>
            <a:off x="-447352" y="-295178"/>
            <a:ext cx="4712825" cy="3669900"/>
          </a:xfrm>
          <a:custGeom>
            <a:avLst/>
            <a:gdLst/>
            <a:ahLst/>
            <a:cxnLst/>
            <a:rect l="l" t="t" r="r" b="b"/>
            <a:pathLst>
              <a:path w="188513" h="146796" extrusionOk="0">
                <a:moveTo>
                  <a:pt x="181882" y="11624"/>
                </a:moveTo>
                <a:cubicBezTo>
                  <a:pt x="174145" y="13684"/>
                  <a:pt x="144112" y="15195"/>
                  <a:pt x="133262" y="19865"/>
                </a:cubicBezTo>
                <a:cubicBezTo>
                  <a:pt x="122412" y="24535"/>
                  <a:pt x="122412" y="34606"/>
                  <a:pt x="116781" y="39642"/>
                </a:cubicBezTo>
                <a:cubicBezTo>
                  <a:pt x="111150" y="44678"/>
                  <a:pt x="107534" y="47699"/>
                  <a:pt x="99476" y="50080"/>
                </a:cubicBezTo>
                <a:cubicBezTo>
                  <a:pt x="91419" y="52461"/>
                  <a:pt x="74067" y="48707"/>
                  <a:pt x="68436" y="53926"/>
                </a:cubicBezTo>
                <a:cubicBezTo>
                  <a:pt x="62805" y="59145"/>
                  <a:pt x="70817" y="74664"/>
                  <a:pt x="65690" y="81394"/>
                </a:cubicBezTo>
                <a:cubicBezTo>
                  <a:pt x="60563" y="88124"/>
                  <a:pt x="40373" y="87484"/>
                  <a:pt x="37672" y="94305"/>
                </a:cubicBezTo>
                <a:cubicBezTo>
                  <a:pt x="34971" y="101127"/>
                  <a:pt x="51543" y="113625"/>
                  <a:pt x="49483" y="122323"/>
                </a:cubicBezTo>
                <a:cubicBezTo>
                  <a:pt x="47423" y="131021"/>
                  <a:pt x="32361" y="145992"/>
                  <a:pt x="25311" y="146495"/>
                </a:cubicBezTo>
                <a:cubicBezTo>
                  <a:pt x="18261" y="146999"/>
                  <a:pt x="10020" y="148280"/>
                  <a:pt x="7181" y="125344"/>
                </a:cubicBezTo>
                <a:cubicBezTo>
                  <a:pt x="4343" y="102408"/>
                  <a:pt x="-8018" y="28426"/>
                  <a:pt x="8280" y="8877"/>
                </a:cubicBezTo>
                <a:cubicBezTo>
                  <a:pt x="24578" y="-10671"/>
                  <a:pt x="76403" y="8282"/>
                  <a:pt x="104970" y="8053"/>
                </a:cubicBezTo>
                <a:cubicBezTo>
                  <a:pt x="133537" y="7824"/>
                  <a:pt x="166865" y="6909"/>
                  <a:pt x="179684" y="7504"/>
                </a:cubicBezTo>
                <a:cubicBezTo>
                  <a:pt x="192503" y="8099"/>
                  <a:pt x="189619" y="9564"/>
                  <a:pt x="181882" y="11624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1211" name="Google Shape;1211;p34"/>
          <p:cNvSpPr/>
          <p:nvPr/>
        </p:nvSpPr>
        <p:spPr>
          <a:xfrm>
            <a:off x="5300706" y="2423528"/>
            <a:ext cx="4191550" cy="2960500"/>
          </a:xfrm>
          <a:custGeom>
            <a:avLst/>
            <a:gdLst/>
            <a:ahLst/>
            <a:cxnLst/>
            <a:rect l="l" t="t" r="r" b="b"/>
            <a:pathLst>
              <a:path w="167662" h="118420" extrusionOk="0">
                <a:moveTo>
                  <a:pt x="145339" y="23"/>
                </a:moveTo>
                <a:cubicBezTo>
                  <a:pt x="140120" y="-481"/>
                  <a:pt x="131925" y="7440"/>
                  <a:pt x="131604" y="13208"/>
                </a:cubicBezTo>
                <a:cubicBezTo>
                  <a:pt x="131284" y="18977"/>
                  <a:pt x="144240" y="27263"/>
                  <a:pt x="143416" y="34634"/>
                </a:cubicBezTo>
                <a:cubicBezTo>
                  <a:pt x="142592" y="42005"/>
                  <a:pt x="130414" y="50429"/>
                  <a:pt x="126660" y="57433"/>
                </a:cubicBezTo>
                <a:cubicBezTo>
                  <a:pt x="122906" y="64438"/>
                  <a:pt x="126523" y="72495"/>
                  <a:pt x="120892" y="76661"/>
                </a:cubicBezTo>
                <a:cubicBezTo>
                  <a:pt x="115261" y="80827"/>
                  <a:pt x="100474" y="79179"/>
                  <a:pt x="92874" y="82429"/>
                </a:cubicBezTo>
                <a:cubicBezTo>
                  <a:pt x="85274" y="85679"/>
                  <a:pt x="83993" y="95522"/>
                  <a:pt x="75294" y="96163"/>
                </a:cubicBezTo>
                <a:cubicBezTo>
                  <a:pt x="66596" y="96804"/>
                  <a:pt x="53044" y="83528"/>
                  <a:pt x="40683" y="86275"/>
                </a:cubicBezTo>
                <a:cubicBezTo>
                  <a:pt x="28322" y="89022"/>
                  <a:pt x="-6700" y="108204"/>
                  <a:pt x="1129" y="112645"/>
                </a:cubicBezTo>
                <a:cubicBezTo>
                  <a:pt x="8958" y="117086"/>
                  <a:pt x="61056" y="113240"/>
                  <a:pt x="87655" y="112919"/>
                </a:cubicBezTo>
                <a:cubicBezTo>
                  <a:pt x="114254" y="112599"/>
                  <a:pt x="148177" y="126837"/>
                  <a:pt x="160721" y="110722"/>
                </a:cubicBezTo>
                <a:cubicBezTo>
                  <a:pt x="173265" y="94607"/>
                  <a:pt x="165483" y="34680"/>
                  <a:pt x="162919" y="16230"/>
                </a:cubicBezTo>
                <a:cubicBezTo>
                  <a:pt x="160355" y="-2220"/>
                  <a:pt x="150558" y="527"/>
                  <a:pt x="145339" y="2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1212" name="Google Shape;1212;p34"/>
          <p:cNvSpPr/>
          <p:nvPr/>
        </p:nvSpPr>
        <p:spPr>
          <a:xfrm>
            <a:off x="5590904" y="-478877"/>
            <a:ext cx="3999050" cy="4279875"/>
          </a:xfrm>
          <a:custGeom>
            <a:avLst/>
            <a:gdLst/>
            <a:ahLst/>
            <a:cxnLst/>
            <a:rect l="l" t="t" r="r" b="b"/>
            <a:pathLst>
              <a:path w="159962" h="171195" extrusionOk="0">
                <a:moveTo>
                  <a:pt x="5178" y="20528"/>
                </a:moveTo>
                <a:cubicBezTo>
                  <a:pt x="11725" y="23046"/>
                  <a:pt x="46518" y="19979"/>
                  <a:pt x="57643" y="24374"/>
                </a:cubicBezTo>
                <a:cubicBezTo>
                  <a:pt x="68768" y="28769"/>
                  <a:pt x="64189" y="42503"/>
                  <a:pt x="71926" y="46898"/>
                </a:cubicBezTo>
                <a:cubicBezTo>
                  <a:pt x="79663" y="51293"/>
                  <a:pt x="96282" y="46853"/>
                  <a:pt x="104065" y="50744"/>
                </a:cubicBezTo>
                <a:cubicBezTo>
                  <a:pt x="111848" y="54636"/>
                  <a:pt x="118028" y="62281"/>
                  <a:pt x="118623" y="70247"/>
                </a:cubicBezTo>
                <a:cubicBezTo>
                  <a:pt x="119218" y="78213"/>
                  <a:pt x="106400" y="90985"/>
                  <a:pt x="107636" y="98539"/>
                </a:cubicBezTo>
                <a:cubicBezTo>
                  <a:pt x="108872" y="106093"/>
                  <a:pt x="122698" y="105681"/>
                  <a:pt x="126040" y="115570"/>
                </a:cubicBezTo>
                <a:cubicBezTo>
                  <a:pt x="129382" y="125459"/>
                  <a:pt x="123705" y="150639"/>
                  <a:pt x="127688" y="157872"/>
                </a:cubicBezTo>
                <a:cubicBezTo>
                  <a:pt x="131671" y="165105"/>
                  <a:pt x="146366" y="183234"/>
                  <a:pt x="149937" y="158970"/>
                </a:cubicBezTo>
                <a:cubicBezTo>
                  <a:pt x="153508" y="134706"/>
                  <a:pt x="171042" y="37239"/>
                  <a:pt x="149113" y="12288"/>
                </a:cubicBezTo>
                <a:cubicBezTo>
                  <a:pt x="127184" y="-12663"/>
                  <a:pt x="42352" y="7893"/>
                  <a:pt x="18363" y="9266"/>
                </a:cubicBezTo>
                <a:cubicBezTo>
                  <a:pt x="-5626" y="10639"/>
                  <a:pt x="-1369" y="18010"/>
                  <a:pt x="5178" y="2052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1213" name="Google Shape;1213;p34"/>
          <p:cNvSpPr/>
          <p:nvPr/>
        </p:nvSpPr>
        <p:spPr>
          <a:xfrm>
            <a:off x="104850" y="3204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4" name="Google Shape;1214;p34"/>
          <p:cNvSpPr/>
          <p:nvPr/>
        </p:nvSpPr>
        <p:spPr>
          <a:xfrm rot="-3495652">
            <a:off x="370537" y="5749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5" name="Google Shape;1215;p34"/>
          <p:cNvSpPr/>
          <p:nvPr/>
        </p:nvSpPr>
        <p:spPr>
          <a:xfrm>
            <a:off x="163637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6" name="Google Shape;1216;p34"/>
          <p:cNvSpPr/>
          <p:nvPr/>
        </p:nvSpPr>
        <p:spPr>
          <a:xfrm>
            <a:off x="2767625" y="199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7" name="Google Shape;1217;p34"/>
          <p:cNvSpPr/>
          <p:nvPr/>
        </p:nvSpPr>
        <p:spPr>
          <a:xfrm>
            <a:off x="39106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8" name="Google Shape;1218;p34"/>
          <p:cNvSpPr/>
          <p:nvPr/>
        </p:nvSpPr>
        <p:spPr>
          <a:xfrm>
            <a:off x="38344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9" name="Google Shape;1219;p34"/>
          <p:cNvSpPr/>
          <p:nvPr/>
        </p:nvSpPr>
        <p:spPr>
          <a:xfrm>
            <a:off x="5129825" y="427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0" name="Google Shape;1220;p34"/>
          <p:cNvSpPr/>
          <p:nvPr/>
        </p:nvSpPr>
        <p:spPr>
          <a:xfrm>
            <a:off x="61204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1" name="Google Shape;1221;p34"/>
          <p:cNvSpPr/>
          <p:nvPr/>
        </p:nvSpPr>
        <p:spPr>
          <a:xfrm>
            <a:off x="825402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2" name="Google Shape;1222;p34"/>
          <p:cNvSpPr/>
          <p:nvPr/>
        </p:nvSpPr>
        <p:spPr>
          <a:xfrm>
            <a:off x="74158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3" name="Google Shape;1223;p34"/>
          <p:cNvSpPr/>
          <p:nvPr/>
        </p:nvSpPr>
        <p:spPr>
          <a:xfrm>
            <a:off x="8850400" y="51227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4" name="Google Shape;1224;p34"/>
          <p:cNvSpPr/>
          <p:nvPr/>
        </p:nvSpPr>
        <p:spPr>
          <a:xfrm>
            <a:off x="8863625" y="1570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5" name="Google Shape;1225;p34"/>
          <p:cNvSpPr/>
          <p:nvPr/>
        </p:nvSpPr>
        <p:spPr>
          <a:xfrm>
            <a:off x="9058025" y="3107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6" name="Google Shape;1226;p34"/>
          <p:cNvSpPr/>
          <p:nvPr/>
        </p:nvSpPr>
        <p:spPr>
          <a:xfrm>
            <a:off x="8711225" y="4694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7" name="Google Shape;1227;p34"/>
          <p:cNvSpPr/>
          <p:nvPr/>
        </p:nvSpPr>
        <p:spPr>
          <a:xfrm>
            <a:off x="84406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8" name="Google Shape;1228;p34"/>
          <p:cNvSpPr/>
          <p:nvPr/>
        </p:nvSpPr>
        <p:spPr>
          <a:xfrm>
            <a:off x="74500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9" name="Google Shape;1229;p34"/>
          <p:cNvSpPr/>
          <p:nvPr/>
        </p:nvSpPr>
        <p:spPr>
          <a:xfrm>
            <a:off x="8886175" y="760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0" name="Google Shape;1230;p34"/>
          <p:cNvSpPr/>
          <p:nvPr/>
        </p:nvSpPr>
        <p:spPr>
          <a:xfrm>
            <a:off x="66880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1" name="Google Shape;1231;p34"/>
          <p:cNvSpPr/>
          <p:nvPr/>
        </p:nvSpPr>
        <p:spPr>
          <a:xfrm>
            <a:off x="60784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2" name="Google Shape;1232;p34"/>
          <p:cNvSpPr/>
          <p:nvPr/>
        </p:nvSpPr>
        <p:spPr>
          <a:xfrm>
            <a:off x="3645150" y="47122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3" name="Google Shape;1233;p34"/>
          <p:cNvSpPr/>
          <p:nvPr/>
        </p:nvSpPr>
        <p:spPr>
          <a:xfrm>
            <a:off x="1125425" y="47122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4" name="Google Shape;1234;p34"/>
          <p:cNvSpPr/>
          <p:nvPr/>
        </p:nvSpPr>
        <p:spPr>
          <a:xfrm>
            <a:off x="287225" y="3797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5" name="Google Shape;1235;p34"/>
          <p:cNvSpPr/>
          <p:nvPr/>
        </p:nvSpPr>
        <p:spPr>
          <a:xfrm>
            <a:off x="21160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6" name="Google Shape;1236;p34"/>
          <p:cNvSpPr/>
          <p:nvPr/>
        </p:nvSpPr>
        <p:spPr>
          <a:xfrm>
            <a:off x="287225" y="2654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7" name="Google Shape;1237;p34"/>
          <p:cNvSpPr/>
          <p:nvPr/>
        </p:nvSpPr>
        <p:spPr>
          <a:xfrm>
            <a:off x="691775" y="139840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8" name="Google Shape;1238;p34"/>
          <p:cNvSpPr/>
          <p:nvPr/>
        </p:nvSpPr>
        <p:spPr>
          <a:xfrm rot="-1714901">
            <a:off x="146832" y="1363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9" name="Google Shape;1239;p34"/>
          <p:cNvSpPr/>
          <p:nvPr/>
        </p:nvSpPr>
        <p:spPr>
          <a:xfrm rot="-1714901">
            <a:off x="8774332" y="197695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0" name="Google Shape;1240;p34"/>
          <p:cNvSpPr/>
          <p:nvPr/>
        </p:nvSpPr>
        <p:spPr>
          <a:xfrm rot="-1714901">
            <a:off x="276757" y="47061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1" name="Google Shape;1241;p34"/>
          <p:cNvSpPr/>
          <p:nvPr/>
        </p:nvSpPr>
        <p:spPr>
          <a:xfrm>
            <a:off x="3492750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5"/>
          <p:cNvSpPr/>
          <p:nvPr/>
        </p:nvSpPr>
        <p:spPr>
          <a:xfrm>
            <a:off x="5177364" y="3215245"/>
            <a:ext cx="4380025" cy="2336225"/>
          </a:xfrm>
          <a:custGeom>
            <a:avLst/>
            <a:gdLst/>
            <a:ahLst/>
            <a:cxnLst/>
            <a:rect l="l" t="t" r="r" b="b"/>
            <a:pathLst>
              <a:path w="175201" h="93449" extrusionOk="0">
                <a:moveTo>
                  <a:pt x="172521" y="5189"/>
                </a:moveTo>
                <a:cubicBezTo>
                  <a:pt x="171285" y="-7080"/>
                  <a:pt x="163869" y="5510"/>
                  <a:pt x="158787" y="11232"/>
                </a:cubicBezTo>
                <a:cubicBezTo>
                  <a:pt x="153705" y="16955"/>
                  <a:pt x="144686" y="30231"/>
                  <a:pt x="142031" y="39524"/>
                </a:cubicBezTo>
                <a:cubicBezTo>
                  <a:pt x="139376" y="48818"/>
                  <a:pt x="147204" y="62598"/>
                  <a:pt x="142855" y="66993"/>
                </a:cubicBezTo>
                <a:cubicBezTo>
                  <a:pt x="138506" y="71388"/>
                  <a:pt x="123993" y="64383"/>
                  <a:pt x="115936" y="65894"/>
                </a:cubicBezTo>
                <a:cubicBezTo>
                  <a:pt x="107879" y="67405"/>
                  <a:pt x="105270" y="76745"/>
                  <a:pt x="94511" y="76058"/>
                </a:cubicBezTo>
                <a:cubicBezTo>
                  <a:pt x="83753" y="75371"/>
                  <a:pt x="67042" y="60859"/>
                  <a:pt x="51385" y="61774"/>
                </a:cubicBezTo>
                <a:cubicBezTo>
                  <a:pt x="35728" y="62690"/>
                  <a:pt x="-5292" y="76698"/>
                  <a:pt x="568" y="81551"/>
                </a:cubicBezTo>
                <a:cubicBezTo>
                  <a:pt x="6428" y="86404"/>
                  <a:pt x="58939" y="90342"/>
                  <a:pt x="86545" y="90891"/>
                </a:cubicBezTo>
                <a:cubicBezTo>
                  <a:pt x="114151" y="91441"/>
                  <a:pt x="151875" y="99132"/>
                  <a:pt x="166204" y="84848"/>
                </a:cubicBezTo>
                <a:cubicBezTo>
                  <a:pt x="180533" y="70564"/>
                  <a:pt x="173757" y="17458"/>
                  <a:pt x="172521" y="518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1244" name="Google Shape;1244;p35"/>
          <p:cNvSpPr/>
          <p:nvPr/>
        </p:nvSpPr>
        <p:spPr>
          <a:xfrm>
            <a:off x="-300763" y="-152586"/>
            <a:ext cx="4803625" cy="1697250"/>
          </a:xfrm>
          <a:custGeom>
            <a:avLst/>
            <a:gdLst/>
            <a:ahLst/>
            <a:cxnLst/>
            <a:rect l="l" t="t" r="r" b="b"/>
            <a:pathLst>
              <a:path w="192145" h="67890" extrusionOk="0">
                <a:moveTo>
                  <a:pt x="3516" y="31374"/>
                </a:moveTo>
                <a:cubicBezTo>
                  <a:pt x="3699" y="41492"/>
                  <a:pt x="3150" y="57240"/>
                  <a:pt x="5439" y="62688"/>
                </a:cubicBezTo>
                <a:cubicBezTo>
                  <a:pt x="7728" y="68136"/>
                  <a:pt x="13588" y="70380"/>
                  <a:pt x="17250" y="64062"/>
                </a:cubicBezTo>
                <a:cubicBezTo>
                  <a:pt x="20912" y="57744"/>
                  <a:pt x="21004" y="32931"/>
                  <a:pt x="27413" y="24782"/>
                </a:cubicBezTo>
                <a:cubicBezTo>
                  <a:pt x="33822" y="16633"/>
                  <a:pt x="44719" y="15305"/>
                  <a:pt x="55706" y="15168"/>
                </a:cubicBezTo>
                <a:cubicBezTo>
                  <a:pt x="66694" y="15031"/>
                  <a:pt x="81023" y="23226"/>
                  <a:pt x="93338" y="23958"/>
                </a:cubicBezTo>
                <a:cubicBezTo>
                  <a:pt x="105653" y="24691"/>
                  <a:pt x="118243" y="19380"/>
                  <a:pt x="129597" y="19563"/>
                </a:cubicBezTo>
                <a:cubicBezTo>
                  <a:pt x="140951" y="19746"/>
                  <a:pt x="151114" y="25880"/>
                  <a:pt x="161460" y="25056"/>
                </a:cubicBezTo>
                <a:cubicBezTo>
                  <a:pt x="171807" y="24232"/>
                  <a:pt x="190211" y="18143"/>
                  <a:pt x="191676" y="14618"/>
                </a:cubicBezTo>
                <a:cubicBezTo>
                  <a:pt x="193141" y="11093"/>
                  <a:pt x="192454" y="5875"/>
                  <a:pt x="170250" y="3906"/>
                </a:cubicBezTo>
                <a:cubicBezTo>
                  <a:pt x="148046" y="1938"/>
                  <a:pt x="86105" y="3128"/>
                  <a:pt x="58453" y="2807"/>
                </a:cubicBezTo>
                <a:cubicBezTo>
                  <a:pt x="30801" y="2487"/>
                  <a:pt x="13496" y="-2778"/>
                  <a:pt x="4340" y="1983"/>
                </a:cubicBezTo>
                <a:cubicBezTo>
                  <a:pt x="-4816" y="6744"/>
                  <a:pt x="3333" y="21257"/>
                  <a:pt x="3516" y="31374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1245" name="Google Shape;1245;p35"/>
          <p:cNvSpPr/>
          <p:nvPr/>
        </p:nvSpPr>
        <p:spPr>
          <a:xfrm>
            <a:off x="3180867" y="-85978"/>
            <a:ext cx="4760700" cy="514950"/>
          </a:xfrm>
          <a:custGeom>
            <a:avLst/>
            <a:gdLst/>
            <a:ahLst/>
            <a:cxnLst/>
            <a:rect l="l" t="t" r="r" b="b"/>
            <a:pathLst>
              <a:path w="190428" h="20598" extrusionOk="0">
                <a:moveTo>
                  <a:pt x="190302" y="10306"/>
                </a:moveTo>
                <a:cubicBezTo>
                  <a:pt x="191309" y="13557"/>
                  <a:pt x="175423" y="19554"/>
                  <a:pt x="168327" y="20470"/>
                </a:cubicBezTo>
                <a:cubicBezTo>
                  <a:pt x="161231" y="21386"/>
                  <a:pt x="153723" y="15846"/>
                  <a:pt x="147726" y="15800"/>
                </a:cubicBezTo>
                <a:cubicBezTo>
                  <a:pt x="141729" y="15754"/>
                  <a:pt x="138341" y="20699"/>
                  <a:pt x="132344" y="20195"/>
                </a:cubicBezTo>
                <a:cubicBezTo>
                  <a:pt x="126347" y="19691"/>
                  <a:pt x="123783" y="13144"/>
                  <a:pt x="111742" y="12778"/>
                </a:cubicBezTo>
                <a:cubicBezTo>
                  <a:pt x="99702" y="12412"/>
                  <a:pt x="76491" y="19050"/>
                  <a:pt x="60101" y="17997"/>
                </a:cubicBezTo>
                <a:cubicBezTo>
                  <a:pt x="43711" y="16944"/>
                  <a:pt x="21278" y="9299"/>
                  <a:pt x="13404" y="6461"/>
                </a:cubicBezTo>
                <a:cubicBezTo>
                  <a:pt x="5530" y="3623"/>
                  <a:pt x="-11958" y="1883"/>
                  <a:pt x="12855" y="967"/>
                </a:cubicBezTo>
                <a:cubicBezTo>
                  <a:pt x="37668" y="51"/>
                  <a:pt x="132710" y="-589"/>
                  <a:pt x="162284" y="967"/>
                </a:cubicBezTo>
                <a:cubicBezTo>
                  <a:pt x="191859" y="2524"/>
                  <a:pt x="189295" y="7056"/>
                  <a:pt x="190302" y="10306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1246" name="Google Shape;1246;p35"/>
          <p:cNvSpPr/>
          <p:nvPr/>
        </p:nvSpPr>
        <p:spPr>
          <a:xfrm>
            <a:off x="-618331" y="836745"/>
            <a:ext cx="7557775" cy="4833775"/>
          </a:xfrm>
          <a:custGeom>
            <a:avLst/>
            <a:gdLst/>
            <a:ahLst/>
            <a:cxnLst/>
            <a:rect l="l" t="t" r="r" b="b"/>
            <a:pathLst>
              <a:path w="302311" h="193351" extrusionOk="0">
                <a:moveTo>
                  <a:pt x="20063" y="7485"/>
                </a:moveTo>
                <a:cubicBezTo>
                  <a:pt x="23039" y="-16641"/>
                  <a:pt x="36773" y="24378"/>
                  <a:pt x="38742" y="34679"/>
                </a:cubicBezTo>
                <a:cubicBezTo>
                  <a:pt x="40711" y="44980"/>
                  <a:pt x="30639" y="59767"/>
                  <a:pt x="31875" y="69289"/>
                </a:cubicBezTo>
                <a:cubicBezTo>
                  <a:pt x="33111" y="78811"/>
                  <a:pt x="43641" y="84351"/>
                  <a:pt x="46159" y="91813"/>
                </a:cubicBezTo>
                <a:cubicBezTo>
                  <a:pt x="48677" y="99275"/>
                  <a:pt x="48082" y="106234"/>
                  <a:pt x="46983" y="114063"/>
                </a:cubicBezTo>
                <a:cubicBezTo>
                  <a:pt x="45884" y="121892"/>
                  <a:pt x="40198" y="131597"/>
                  <a:pt x="39566" y="138785"/>
                </a:cubicBezTo>
                <a:cubicBezTo>
                  <a:pt x="38934" y="145973"/>
                  <a:pt x="39656" y="152657"/>
                  <a:pt x="43190" y="157189"/>
                </a:cubicBezTo>
                <a:cubicBezTo>
                  <a:pt x="46724" y="161721"/>
                  <a:pt x="50515" y="165933"/>
                  <a:pt x="60770" y="165979"/>
                </a:cubicBezTo>
                <a:cubicBezTo>
                  <a:pt x="71025" y="166025"/>
                  <a:pt x="90857" y="157829"/>
                  <a:pt x="104720" y="157463"/>
                </a:cubicBezTo>
                <a:cubicBezTo>
                  <a:pt x="118583" y="157097"/>
                  <a:pt x="129572" y="163735"/>
                  <a:pt x="143947" y="163781"/>
                </a:cubicBezTo>
                <a:cubicBezTo>
                  <a:pt x="158322" y="163827"/>
                  <a:pt x="173117" y="157647"/>
                  <a:pt x="190971" y="157738"/>
                </a:cubicBezTo>
                <a:cubicBezTo>
                  <a:pt x="208826" y="157830"/>
                  <a:pt x="234602" y="160439"/>
                  <a:pt x="251074" y="164330"/>
                </a:cubicBezTo>
                <a:cubicBezTo>
                  <a:pt x="267546" y="168221"/>
                  <a:pt x="328170" y="178568"/>
                  <a:pt x="289805" y="181086"/>
                </a:cubicBezTo>
                <a:cubicBezTo>
                  <a:pt x="251441" y="183604"/>
                  <a:pt x="65844" y="208372"/>
                  <a:pt x="20887" y="179438"/>
                </a:cubicBezTo>
                <a:cubicBezTo>
                  <a:pt x="-24070" y="150505"/>
                  <a:pt x="17087" y="31612"/>
                  <a:pt x="20063" y="7485"/>
                </a:cubicBezTo>
                <a:close/>
              </a:path>
            </a:pathLst>
          </a:custGeom>
          <a:gradFill>
            <a:gsLst>
              <a:gs pos="0">
                <a:schemeClr val="accent5">
                  <a:alpha val="35710"/>
                </a:schemeClr>
              </a:gs>
              <a:gs pos="100000">
                <a:schemeClr val="accent1">
                  <a:alpha val="35710"/>
                </a:schemeClr>
              </a:gs>
            </a:gsLst>
            <a:lin ang="2698631" scaled="0"/>
          </a:gradFill>
          <a:ln>
            <a:noFill/>
          </a:ln>
        </p:spPr>
      </p:sp>
      <p:sp>
        <p:nvSpPr>
          <p:cNvPr id="1247" name="Google Shape;1247;p35"/>
          <p:cNvSpPr/>
          <p:nvPr/>
        </p:nvSpPr>
        <p:spPr>
          <a:xfrm>
            <a:off x="6298447" y="-265350"/>
            <a:ext cx="3320375" cy="5067100"/>
          </a:xfrm>
          <a:custGeom>
            <a:avLst/>
            <a:gdLst/>
            <a:ahLst/>
            <a:cxnLst/>
            <a:rect l="l" t="t" r="r" b="b"/>
            <a:pathLst>
              <a:path w="132815" h="202684" extrusionOk="0">
                <a:moveTo>
                  <a:pt x="4947" y="5918"/>
                </a:moveTo>
                <a:cubicBezTo>
                  <a:pt x="-11488" y="7932"/>
                  <a:pt x="18040" y="17867"/>
                  <a:pt x="25273" y="19652"/>
                </a:cubicBezTo>
                <a:cubicBezTo>
                  <a:pt x="32506" y="21438"/>
                  <a:pt x="42991" y="15532"/>
                  <a:pt x="48347" y="16631"/>
                </a:cubicBezTo>
                <a:cubicBezTo>
                  <a:pt x="53704" y="17730"/>
                  <a:pt x="49538" y="24689"/>
                  <a:pt x="57412" y="26245"/>
                </a:cubicBezTo>
                <a:cubicBezTo>
                  <a:pt x="65286" y="27802"/>
                  <a:pt x="88497" y="21209"/>
                  <a:pt x="95593" y="25970"/>
                </a:cubicBezTo>
                <a:cubicBezTo>
                  <a:pt x="102689" y="30731"/>
                  <a:pt x="100400" y="46068"/>
                  <a:pt x="99988" y="54812"/>
                </a:cubicBezTo>
                <a:cubicBezTo>
                  <a:pt x="99576" y="63556"/>
                  <a:pt x="92205" y="69737"/>
                  <a:pt x="93121" y="78435"/>
                </a:cubicBezTo>
                <a:cubicBezTo>
                  <a:pt x="94037" y="87133"/>
                  <a:pt x="105574" y="95603"/>
                  <a:pt x="105482" y="107002"/>
                </a:cubicBezTo>
                <a:cubicBezTo>
                  <a:pt x="105390" y="118402"/>
                  <a:pt x="92068" y="136257"/>
                  <a:pt x="92571" y="146832"/>
                </a:cubicBezTo>
                <a:cubicBezTo>
                  <a:pt x="93075" y="157408"/>
                  <a:pt x="106763" y="164320"/>
                  <a:pt x="108503" y="170455"/>
                </a:cubicBezTo>
                <a:cubicBezTo>
                  <a:pt x="110243" y="176590"/>
                  <a:pt x="100446" y="179062"/>
                  <a:pt x="103010" y="183640"/>
                </a:cubicBezTo>
                <a:cubicBezTo>
                  <a:pt x="105574" y="188218"/>
                  <a:pt x="120361" y="212803"/>
                  <a:pt x="123886" y="197924"/>
                </a:cubicBezTo>
                <a:cubicBezTo>
                  <a:pt x="127411" y="183045"/>
                  <a:pt x="124160" y="126093"/>
                  <a:pt x="124160" y="94367"/>
                </a:cubicBezTo>
                <a:cubicBezTo>
                  <a:pt x="124160" y="62641"/>
                  <a:pt x="143755" y="22308"/>
                  <a:pt x="123886" y="7566"/>
                </a:cubicBezTo>
                <a:cubicBezTo>
                  <a:pt x="104017" y="-7175"/>
                  <a:pt x="21383" y="3904"/>
                  <a:pt x="4947" y="5918"/>
                </a:cubicBezTo>
                <a:close/>
              </a:path>
            </a:pathLst>
          </a:custGeom>
          <a:gradFill>
            <a:gsLst>
              <a:gs pos="0">
                <a:schemeClr val="accent5">
                  <a:alpha val="35710"/>
                </a:schemeClr>
              </a:gs>
              <a:gs pos="100000">
                <a:schemeClr val="accent1">
                  <a:alpha val="35710"/>
                </a:schemeClr>
              </a:gs>
            </a:gsLst>
            <a:lin ang="2698631" scaled="0"/>
          </a:gradFill>
          <a:ln>
            <a:noFill/>
          </a:ln>
        </p:spPr>
      </p:sp>
      <p:sp>
        <p:nvSpPr>
          <p:cNvPr id="1248" name="Google Shape;1248;p35"/>
          <p:cNvSpPr/>
          <p:nvPr/>
        </p:nvSpPr>
        <p:spPr>
          <a:xfrm>
            <a:off x="104850" y="3204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9" name="Google Shape;1249;p35"/>
          <p:cNvSpPr/>
          <p:nvPr/>
        </p:nvSpPr>
        <p:spPr>
          <a:xfrm rot="-3495652">
            <a:off x="446737" y="9559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0" name="Google Shape;1250;p35"/>
          <p:cNvSpPr/>
          <p:nvPr/>
        </p:nvSpPr>
        <p:spPr>
          <a:xfrm>
            <a:off x="163637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1" name="Google Shape;1251;p35"/>
          <p:cNvSpPr/>
          <p:nvPr/>
        </p:nvSpPr>
        <p:spPr>
          <a:xfrm>
            <a:off x="2767625" y="199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2" name="Google Shape;1252;p35"/>
          <p:cNvSpPr/>
          <p:nvPr/>
        </p:nvSpPr>
        <p:spPr>
          <a:xfrm>
            <a:off x="39106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3" name="Google Shape;1253;p35"/>
          <p:cNvSpPr/>
          <p:nvPr/>
        </p:nvSpPr>
        <p:spPr>
          <a:xfrm>
            <a:off x="38344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4" name="Google Shape;1254;p35"/>
          <p:cNvSpPr/>
          <p:nvPr/>
        </p:nvSpPr>
        <p:spPr>
          <a:xfrm>
            <a:off x="5587025" y="351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5" name="Google Shape;1255;p35"/>
          <p:cNvSpPr/>
          <p:nvPr/>
        </p:nvSpPr>
        <p:spPr>
          <a:xfrm>
            <a:off x="2530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6" name="Google Shape;1256;p35"/>
          <p:cNvSpPr/>
          <p:nvPr/>
        </p:nvSpPr>
        <p:spPr>
          <a:xfrm>
            <a:off x="855882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7" name="Google Shape;1257;p35"/>
          <p:cNvSpPr/>
          <p:nvPr/>
        </p:nvSpPr>
        <p:spPr>
          <a:xfrm>
            <a:off x="74158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8" name="Google Shape;1258;p35"/>
          <p:cNvSpPr/>
          <p:nvPr/>
        </p:nvSpPr>
        <p:spPr>
          <a:xfrm>
            <a:off x="8926600" y="51227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9" name="Google Shape;1259;p35"/>
          <p:cNvSpPr/>
          <p:nvPr/>
        </p:nvSpPr>
        <p:spPr>
          <a:xfrm>
            <a:off x="8939825" y="1570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0" name="Google Shape;1260;p35"/>
          <p:cNvSpPr/>
          <p:nvPr/>
        </p:nvSpPr>
        <p:spPr>
          <a:xfrm>
            <a:off x="8981825" y="2879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1" name="Google Shape;1261;p35"/>
          <p:cNvSpPr/>
          <p:nvPr/>
        </p:nvSpPr>
        <p:spPr>
          <a:xfrm>
            <a:off x="9016025" y="3780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2" name="Google Shape;1262;p35"/>
          <p:cNvSpPr/>
          <p:nvPr/>
        </p:nvSpPr>
        <p:spPr>
          <a:xfrm>
            <a:off x="82120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3" name="Google Shape;1263;p35"/>
          <p:cNvSpPr/>
          <p:nvPr/>
        </p:nvSpPr>
        <p:spPr>
          <a:xfrm>
            <a:off x="74500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4" name="Google Shape;1264;p35"/>
          <p:cNvSpPr/>
          <p:nvPr/>
        </p:nvSpPr>
        <p:spPr>
          <a:xfrm>
            <a:off x="8886175" y="608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5" name="Google Shape;1265;p35"/>
          <p:cNvSpPr/>
          <p:nvPr/>
        </p:nvSpPr>
        <p:spPr>
          <a:xfrm>
            <a:off x="60784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6" name="Google Shape;1266;p35"/>
          <p:cNvSpPr/>
          <p:nvPr/>
        </p:nvSpPr>
        <p:spPr>
          <a:xfrm>
            <a:off x="3645150" y="50170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7" name="Google Shape;1267;p35"/>
          <p:cNvSpPr/>
          <p:nvPr/>
        </p:nvSpPr>
        <p:spPr>
          <a:xfrm>
            <a:off x="820625" y="46360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8" name="Google Shape;1268;p35"/>
          <p:cNvSpPr/>
          <p:nvPr/>
        </p:nvSpPr>
        <p:spPr>
          <a:xfrm>
            <a:off x="439625" y="4483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9" name="Google Shape;1269;p35"/>
          <p:cNvSpPr/>
          <p:nvPr/>
        </p:nvSpPr>
        <p:spPr>
          <a:xfrm>
            <a:off x="21160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0" name="Google Shape;1270;p35"/>
          <p:cNvSpPr/>
          <p:nvPr/>
        </p:nvSpPr>
        <p:spPr>
          <a:xfrm>
            <a:off x="287225" y="24262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1" name="Google Shape;1271;p35"/>
          <p:cNvSpPr/>
          <p:nvPr/>
        </p:nvSpPr>
        <p:spPr>
          <a:xfrm>
            <a:off x="58625" y="1892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2" name="Google Shape;1272;p35"/>
          <p:cNvSpPr/>
          <p:nvPr/>
        </p:nvSpPr>
        <p:spPr>
          <a:xfrm rot="-1714901">
            <a:off x="1932957" y="601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3" name="Google Shape;1273;p35"/>
          <p:cNvSpPr/>
          <p:nvPr/>
        </p:nvSpPr>
        <p:spPr>
          <a:xfrm rot="-1714901">
            <a:off x="8772182" y="3274683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4" name="Google Shape;1274;p35"/>
          <p:cNvSpPr/>
          <p:nvPr/>
        </p:nvSpPr>
        <p:spPr>
          <a:xfrm rot="-1714901">
            <a:off x="57657" y="38506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5" name="Google Shape;1275;p35"/>
          <p:cNvSpPr/>
          <p:nvPr/>
        </p:nvSpPr>
        <p:spPr>
          <a:xfrm>
            <a:off x="3416550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-437088" y="2071912"/>
            <a:ext cx="4344450" cy="3351500"/>
          </a:xfrm>
          <a:custGeom>
            <a:avLst/>
            <a:gdLst/>
            <a:ahLst/>
            <a:cxnLst/>
            <a:rect l="l" t="t" r="r" b="b"/>
            <a:pathLst>
              <a:path w="173778" h="134060" extrusionOk="0">
                <a:moveTo>
                  <a:pt x="1552" y="8045"/>
                </a:moveTo>
                <a:cubicBezTo>
                  <a:pt x="5077" y="-10267"/>
                  <a:pt x="29113" y="7359"/>
                  <a:pt x="35064" y="15462"/>
                </a:cubicBezTo>
                <a:cubicBezTo>
                  <a:pt x="41016" y="23565"/>
                  <a:pt x="33461" y="49386"/>
                  <a:pt x="37261" y="56665"/>
                </a:cubicBezTo>
                <a:cubicBezTo>
                  <a:pt x="41061" y="63944"/>
                  <a:pt x="53193" y="57397"/>
                  <a:pt x="57863" y="59137"/>
                </a:cubicBezTo>
                <a:cubicBezTo>
                  <a:pt x="62533" y="60877"/>
                  <a:pt x="64867" y="63074"/>
                  <a:pt x="65279" y="67103"/>
                </a:cubicBezTo>
                <a:cubicBezTo>
                  <a:pt x="65691" y="71132"/>
                  <a:pt x="60015" y="79006"/>
                  <a:pt x="60335" y="83309"/>
                </a:cubicBezTo>
                <a:cubicBezTo>
                  <a:pt x="60656" y="87612"/>
                  <a:pt x="60655" y="91779"/>
                  <a:pt x="67202" y="92923"/>
                </a:cubicBezTo>
                <a:cubicBezTo>
                  <a:pt x="73749" y="94068"/>
                  <a:pt x="90321" y="88253"/>
                  <a:pt x="99615" y="90176"/>
                </a:cubicBezTo>
                <a:cubicBezTo>
                  <a:pt x="108909" y="92099"/>
                  <a:pt x="113304" y="102308"/>
                  <a:pt x="122964" y="104460"/>
                </a:cubicBezTo>
                <a:cubicBezTo>
                  <a:pt x="132624" y="106612"/>
                  <a:pt x="149837" y="99654"/>
                  <a:pt x="157574" y="103087"/>
                </a:cubicBezTo>
                <a:cubicBezTo>
                  <a:pt x="165311" y="106521"/>
                  <a:pt x="181517" y="121353"/>
                  <a:pt x="169385" y="125061"/>
                </a:cubicBezTo>
                <a:cubicBezTo>
                  <a:pt x="157253" y="128769"/>
                  <a:pt x="110694" y="125290"/>
                  <a:pt x="84782" y="125336"/>
                </a:cubicBezTo>
                <a:cubicBezTo>
                  <a:pt x="58870" y="125382"/>
                  <a:pt x="27785" y="144885"/>
                  <a:pt x="13913" y="125336"/>
                </a:cubicBezTo>
                <a:cubicBezTo>
                  <a:pt x="41" y="105788"/>
                  <a:pt x="-1973" y="26357"/>
                  <a:pt x="1552" y="80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2000">
                <a:srgbClr val="714396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</p: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038200" y="26220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4054950" y="1351775"/>
            <a:ext cx="1034100" cy="952800"/>
          </a:xfrm>
          <a:prstGeom prst="rect">
            <a:avLst/>
          </a:prstGeom>
          <a:solidFill>
            <a:schemeClr val="accent1"/>
          </a:solidFill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038200" y="3450925"/>
            <a:ext cx="50676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>
            <a:off x="2720261" y="-93936"/>
            <a:ext cx="5239975" cy="562425"/>
          </a:xfrm>
          <a:custGeom>
            <a:avLst/>
            <a:gdLst/>
            <a:ahLst/>
            <a:cxnLst/>
            <a:rect l="l" t="t" r="r" b="b"/>
            <a:pathLst>
              <a:path w="209599" h="22497" extrusionOk="0">
                <a:moveTo>
                  <a:pt x="6284" y="2659"/>
                </a:moveTo>
                <a:cubicBezTo>
                  <a:pt x="7200" y="5589"/>
                  <a:pt x="15440" y="16668"/>
                  <a:pt x="24413" y="17767"/>
                </a:cubicBezTo>
                <a:cubicBezTo>
                  <a:pt x="33386" y="18866"/>
                  <a:pt x="49592" y="8474"/>
                  <a:pt x="60122" y="9252"/>
                </a:cubicBezTo>
                <a:cubicBezTo>
                  <a:pt x="70652" y="10030"/>
                  <a:pt x="77519" y="21566"/>
                  <a:pt x="87591" y="22436"/>
                </a:cubicBezTo>
                <a:cubicBezTo>
                  <a:pt x="97663" y="23306"/>
                  <a:pt x="110252" y="14562"/>
                  <a:pt x="120553" y="14470"/>
                </a:cubicBezTo>
                <a:cubicBezTo>
                  <a:pt x="130854" y="14378"/>
                  <a:pt x="139827" y="22619"/>
                  <a:pt x="149395" y="21886"/>
                </a:cubicBezTo>
                <a:cubicBezTo>
                  <a:pt x="158963" y="21154"/>
                  <a:pt x="169401" y="13508"/>
                  <a:pt x="177962" y="10075"/>
                </a:cubicBezTo>
                <a:cubicBezTo>
                  <a:pt x="186523" y="6642"/>
                  <a:pt x="227268" y="2934"/>
                  <a:pt x="200761" y="1286"/>
                </a:cubicBezTo>
                <a:cubicBezTo>
                  <a:pt x="174254" y="-362"/>
                  <a:pt x="51332" y="-42"/>
                  <a:pt x="18919" y="187"/>
                </a:cubicBezTo>
                <a:cubicBezTo>
                  <a:pt x="-13494" y="416"/>
                  <a:pt x="5368" y="-271"/>
                  <a:pt x="6284" y="26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51" name="Google Shape;51;p3"/>
          <p:cNvSpPr/>
          <p:nvPr/>
        </p:nvSpPr>
        <p:spPr>
          <a:xfrm rot="10800000" flipH="1">
            <a:off x="1865836" y="4698814"/>
            <a:ext cx="5239975" cy="562425"/>
          </a:xfrm>
          <a:custGeom>
            <a:avLst/>
            <a:gdLst/>
            <a:ahLst/>
            <a:cxnLst/>
            <a:rect l="l" t="t" r="r" b="b"/>
            <a:pathLst>
              <a:path w="209599" h="22497" extrusionOk="0">
                <a:moveTo>
                  <a:pt x="6284" y="2659"/>
                </a:moveTo>
                <a:cubicBezTo>
                  <a:pt x="7200" y="5589"/>
                  <a:pt x="15440" y="16668"/>
                  <a:pt x="24413" y="17767"/>
                </a:cubicBezTo>
                <a:cubicBezTo>
                  <a:pt x="33386" y="18866"/>
                  <a:pt x="49592" y="8474"/>
                  <a:pt x="60122" y="9252"/>
                </a:cubicBezTo>
                <a:cubicBezTo>
                  <a:pt x="70652" y="10030"/>
                  <a:pt x="77519" y="21566"/>
                  <a:pt x="87591" y="22436"/>
                </a:cubicBezTo>
                <a:cubicBezTo>
                  <a:pt x="97663" y="23306"/>
                  <a:pt x="110252" y="14562"/>
                  <a:pt x="120553" y="14470"/>
                </a:cubicBezTo>
                <a:cubicBezTo>
                  <a:pt x="130854" y="14378"/>
                  <a:pt x="139827" y="22619"/>
                  <a:pt x="149395" y="21886"/>
                </a:cubicBezTo>
                <a:cubicBezTo>
                  <a:pt x="158963" y="21154"/>
                  <a:pt x="169401" y="13508"/>
                  <a:pt x="177962" y="10075"/>
                </a:cubicBezTo>
                <a:cubicBezTo>
                  <a:pt x="186523" y="6642"/>
                  <a:pt x="227268" y="2934"/>
                  <a:pt x="200761" y="1286"/>
                </a:cubicBezTo>
                <a:cubicBezTo>
                  <a:pt x="174254" y="-362"/>
                  <a:pt x="51332" y="-42"/>
                  <a:pt x="18919" y="187"/>
                </a:cubicBezTo>
                <a:cubicBezTo>
                  <a:pt x="-13494" y="416"/>
                  <a:pt x="5368" y="-271"/>
                  <a:pt x="6284" y="26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52" name="Google Shape;52;p3"/>
          <p:cNvSpPr/>
          <p:nvPr/>
        </p:nvSpPr>
        <p:spPr>
          <a:xfrm>
            <a:off x="-447352" y="-295178"/>
            <a:ext cx="4712825" cy="3669900"/>
          </a:xfrm>
          <a:custGeom>
            <a:avLst/>
            <a:gdLst/>
            <a:ahLst/>
            <a:cxnLst/>
            <a:rect l="l" t="t" r="r" b="b"/>
            <a:pathLst>
              <a:path w="188513" h="146796" extrusionOk="0">
                <a:moveTo>
                  <a:pt x="181882" y="11624"/>
                </a:moveTo>
                <a:cubicBezTo>
                  <a:pt x="174145" y="13684"/>
                  <a:pt x="144112" y="15195"/>
                  <a:pt x="133262" y="19865"/>
                </a:cubicBezTo>
                <a:cubicBezTo>
                  <a:pt x="122412" y="24535"/>
                  <a:pt x="122412" y="34606"/>
                  <a:pt x="116781" y="39642"/>
                </a:cubicBezTo>
                <a:cubicBezTo>
                  <a:pt x="111150" y="44678"/>
                  <a:pt x="107534" y="47699"/>
                  <a:pt x="99476" y="50080"/>
                </a:cubicBezTo>
                <a:cubicBezTo>
                  <a:pt x="91419" y="52461"/>
                  <a:pt x="74067" y="48707"/>
                  <a:pt x="68436" y="53926"/>
                </a:cubicBezTo>
                <a:cubicBezTo>
                  <a:pt x="62805" y="59145"/>
                  <a:pt x="70817" y="74664"/>
                  <a:pt x="65690" y="81394"/>
                </a:cubicBezTo>
                <a:cubicBezTo>
                  <a:pt x="60563" y="88124"/>
                  <a:pt x="40373" y="87484"/>
                  <a:pt x="37672" y="94305"/>
                </a:cubicBezTo>
                <a:cubicBezTo>
                  <a:pt x="34971" y="101127"/>
                  <a:pt x="51543" y="113625"/>
                  <a:pt x="49483" y="122323"/>
                </a:cubicBezTo>
                <a:cubicBezTo>
                  <a:pt x="47423" y="131021"/>
                  <a:pt x="32361" y="145992"/>
                  <a:pt x="25311" y="146495"/>
                </a:cubicBezTo>
                <a:cubicBezTo>
                  <a:pt x="18261" y="146999"/>
                  <a:pt x="10020" y="148280"/>
                  <a:pt x="7181" y="125344"/>
                </a:cubicBezTo>
                <a:cubicBezTo>
                  <a:pt x="4343" y="102408"/>
                  <a:pt x="-8018" y="28426"/>
                  <a:pt x="8280" y="8877"/>
                </a:cubicBezTo>
                <a:cubicBezTo>
                  <a:pt x="24578" y="-10671"/>
                  <a:pt x="76403" y="8282"/>
                  <a:pt x="104970" y="8053"/>
                </a:cubicBezTo>
                <a:cubicBezTo>
                  <a:pt x="133537" y="7824"/>
                  <a:pt x="166865" y="6909"/>
                  <a:pt x="179684" y="7504"/>
                </a:cubicBezTo>
                <a:cubicBezTo>
                  <a:pt x="192503" y="8099"/>
                  <a:pt x="189619" y="9564"/>
                  <a:pt x="181882" y="1162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53" name="Google Shape;53;p3"/>
          <p:cNvSpPr/>
          <p:nvPr/>
        </p:nvSpPr>
        <p:spPr>
          <a:xfrm>
            <a:off x="5300706" y="2423528"/>
            <a:ext cx="4191550" cy="2960500"/>
          </a:xfrm>
          <a:custGeom>
            <a:avLst/>
            <a:gdLst/>
            <a:ahLst/>
            <a:cxnLst/>
            <a:rect l="l" t="t" r="r" b="b"/>
            <a:pathLst>
              <a:path w="167662" h="118420" extrusionOk="0">
                <a:moveTo>
                  <a:pt x="145339" y="23"/>
                </a:moveTo>
                <a:cubicBezTo>
                  <a:pt x="140120" y="-481"/>
                  <a:pt x="131925" y="7440"/>
                  <a:pt x="131604" y="13208"/>
                </a:cubicBezTo>
                <a:cubicBezTo>
                  <a:pt x="131284" y="18977"/>
                  <a:pt x="144240" y="27263"/>
                  <a:pt x="143416" y="34634"/>
                </a:cubicBezTo>
                <a:cubicBezTo>
                  <a:pt x="142592" y="42005"/>
                  <a:pt x="130414" y="50429"/>
                  <a:pt x="126660" y="57433"/>
                </a:cubicBezTo>
                <a:cubicBezTo>
                  <a:pt x="122906" y="64438"/>
                  <a:pt x="126523" y="72495"/>
                  <a:pt x="120892" y="76661"/>
                </a:cubicBezTo>
                <a:cubicBezTo>
                  <a:pt x="115261" y="80827"/>
                  <a:pt x="100474" y="79179"/>
                  <a:pt x="92874" y="82429"/>
                </a:cubicBezTo>
                <a:cubicBezTo>
                  <a:pt x="85274" y="85679"/>
                  <a:pt x="83993" y="95522"/>
                  <a:pt x="75294" y="96163"/>
                </a:cubicBezTo>
                <a:cubicBezTo>
                  <a:pt x="66596" y="96804"/>
                  <a:pt x="53044" y="83528"/>
                  <a:pt x="40683" y="86275"/>
                </a:cubicBezTo>
                <a:cubicBezTo>
                  <a:pt x="28322" y="89022"/>
                  <a:pt x="-6700" y="108204"/>
                  <a:pt x="1129" y="112645"/>
                </a:cubicBezTo>
                <a:cubicBezTo>
                  <a:pt x="8958" y="117086"/>
                  <a:pt x="61056" y="113240"/>
                  <a:pt x="87655" y="112919"/>
                </a:cubicBezTo>
                <a:cubicBezTo>
                  <a:pt x="114254" y="112599"/>
                  <a:pt x="148177" y="126837"/>
                  <a:pt x="160721" y="110722"/>
                </a:cubicBezTo>
                <a:cubicBezTo>
                  <a:pt x="173265" y="94607"/>
                  <a:pt x="165483" y="34680"/>
                  <a:pt x="162919" y="16230"/>
                </a:cubicBezTo>
                <a:cubicBezTo>
                  <a:pt x="160355" y="-2220"/>
                  <a:pt x="150558" y="527"/>
                  <a:pt x="145339" y="2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54" name="Google Shape;54;p3"/>
          <p:cNvSpPr/>
          <p:nvPr/>
        </p:nvSpPr>
        <p:spPr>
          <a:xfrm>
            <a:off x="5590904" y="-478877"/>
            <a:ext cx="3999050" cy="4279875"/>
          </a:xfrm>
          <a:custGeom>
            <a:avLst/>
            <a:gdLst/>
            <a:ahLst/>
            <a:cxnLst/>
            <a:rect l="l" t="t" r="r" b="b"/>
            <a:pathLst>
              <a:path w="159962" h="171195" extrusionOk="0">
                <a:moveTo>
                  <a:pt x="5178" y="20528"/>
                </a:moveTo>
                <a:cubicBezTo>
                  <a:pt x="11725" y="23046"/>
                  <a:pt x="46518" y="19979"/>
                  <a:pt x="57643" y="24374"/>
                </a:cubicBezTo>
                <a:cubicBezTo>
                  <a:pt x="68768" y="28769"/>
                  <a:pt x="64189" y="42503"/>
                  <a:pt x="71926" y="46898"/>
                </a:cubicBezTo>
                <a:cubicBezTo>
                  <a:pt x="79663" y="51293"/>
                  <a:pt x="96282" y="46853"/>
                  <a:pt x="104065" y="50744"/>
                </a:cubicBezTo>
                <a:cubicBezTo>
                  <a:pt x="111848" y="54636"/>
                  <a:pt x="118028" y="62281"/>
                  <a:pt x="118623" y="70247"/>
                </a:cubicBezTo>
                <a:cubicBezTo>
                  <a:pt x="119218" y="78213"/>
                  <a:pt x="106400" y="90985"/>
                  <a:pt x="107636" y="98539"/>
                </a:cubicBezTo>
                <a:cubicBezTo>
                  <a:pt x="108872" y="106093"/>
                  <a:pt x="122698" y="105681"/>
                  <a:pt x="126040" y="115570"/>
                </a:cubicBezTo>
                <a:cubicBezTo>
                  <a:pt x="129382" y="125459"/>
                  <a:pt x="123705" y="150639"/>
                  <a:pt x="127688" y="157872"/>
                </a:cubicBezTo>
                <a:cubicBezTo>
                  <a:pt x="131671" y="165105"/>
                  <a:pt x="146366" y="183234"/>
                  <a:pt x="149937" y="158970"/>
                </a:cubicBezTo>
                <a:cubicBezTo>
                  <a:pt x="153508" y="134706"/>
                  <a:pt x="171042" y="37239"/>
                  <a:pt x="149113" y="12288"/>
                </a:cubicBezTo>
                <a:cubicBezTo>
                  <a:pt x="127184" y="-12663"/>
                  <a:pt x="42352" y="7893"/>
                  <a:pt x="18363" y="9266"/>
                </a:cubicBezTo>
                <a:cubicBezTo>
                  <a:pt x="-5626" y="10639"/>
                  <a:pt x="-1369" y="18010"/>
                  <a:pt x="5178" y="2052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55" name="Google Shape;55;p3"/>
          <p:cNvSpPr/>
          <p:nvPr/>
        </p:nvSpPr>
        <p:spPr>
          <a:xfrm>
            <a:off x="104850" y="3204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3"/>
          <p:cNvSpPr/>
          <p:nvPr/>
        </p:nvSpPr>
        <p:spPr>
          <a:xfrm rot="-3495652">
            <a:off x="446737" y="9559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3"/>
          <p:cNvSpPr/>
          <p:nvPr/>
        </p:nvSpPr>
        <p:spPr>
          <a:xfrm>
            <a:off x="163637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3"/>
          <p:cNvSpPr/>
          <p:nvPr/>
        </p:nvSpPr>
        <p:spPr>
          <a:xfrm>
            <a:off x="2767625" y="199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3"/>
          <p:cNvSpPr/>
          <p:nvPr/>
        </p:nvSpPr>
        <p:spPr>
          <a:xfrm>
            <a:off x="39106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3"/>
          <p:cNvSpPr/>
          <p:nvPr/>
        </p:nvSpPr>
        <p:spPr>
          <a:xfrm>
            <a:off x="38344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3"/>
          <p:cNvSpPr/>
          <p:nvPr/>
        </p:nvSpPr>
        <p:spPr>
          <a:xfrm>
            <a:off x="5587025" y="351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3"/>
          <p:cNvSpPr/>
          <p:nvPr/>
        </p:nvSpPr>
        <p:spPr>
          <a:xfrm>
            <a:off x="2530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3"/>
          <p:cNvSpPr/>
          <p:nvPr/>
        </p:nvSpPr>
        <p:spPr>
          <a:xfrm>
            <a:off x="855882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3"/>
          <p:cNvSpPr/>
          <p:nvPr/>
        </p:nvSpPr>
        <p:spPr>
          <a:xfrm>
            <a:off x="74158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3"/>
          <p:cNvSpPr/>
          <p:nvPr/>
        </p:nvSpPr>
        <p:spPr>
          <a:xfrm>
            <a:off x="8850400" y="51227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3"/>
          <p:cNvSpPr/>
          <p:nvPr/>
        </p:nvSpPr>
        <p:spPr>
          <a:xfrm>
            <a:off x="8939825" y="1570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3"/>
          <p:cNvSpPr/>
          <p:nvPr/>
        </p:nvSpPr>
        <p:spPr>
          <a:xfrm>
            <a:off x="8829425" y="2879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3"/>
          <p:cNvSpPr/>
          <p:nvPr/>
        </p:nvSpPr>
        <p:spPr>
          <a:xfrm>
            <a:off x="8939825" y="3780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3"/>
          <p:cNvSpPr/>
          <p:nvPr/>
        </p:nvSpPr>
        <p:spPr>
          <a:xfrm>
            <a:off x="82120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3"/>
          <p:cNvSpPr/>
          <p:nvPr/>
        </p:nvSpPr>
        <p:spPr>
          <a:xfrm>
            <a:off x="74500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3"/>
          <p:cNvSpPr/>
          <p:nvPr/>
        </p:nvSpPr>
        <p:spPr>
          <a:xfrm>
            <a:off x="8809975" y="608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3"/>
          <p:cNvSpPr/>
          <p:nvPr/>
        </p:nvSpPr>
        <p:spPr>
          <a:xfrm>
            <a:off x="5849825" y="50932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3"/>
          <p:cNvSpPr/>
          <p:nvPr/>
        </p:nvSpPr>
        <p:spPr>
          <a:xfrm>
            <a:off x="60784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3"/>
          <p:cNvSpPr/>
          <p:nvPr/>
        </p:nvSpPr>
        <p:spPr>
          <a:xfrm>
            <a:off x="3645150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3"/>
          <p:cNvSpPr/>
          <p:nvPr/>
        </p:nvSpPr>
        <p:spPr>
          <a:xfrm>
            <a:off x="820625" y="46360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3"/>
          <p:cNvSpPr/>
          <p:nvPr/>
        </p:nvSpPr>
        <p:spPr>
          <a:xfrm>
            <a:off x="439625" y="4483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3"/>
          <p:cNvSpPr/>
          <p:nvPr/>
        </p:nvSpPr>
        <p:spPr>
          <a:xfrm>
            <a:off x="21160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3"/>
          <p:cNvSpPr/>
          <p:nvPr/>
        </p:nvSpPr>
        <p:spPr>
          <a:xfrm>
            <a:off x="287225" y="24262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3"/>
          <p:cNvSpPr/>
          <p:nvPr/>
        </p:nvSpPr>
        <p:spPr>
          <a:xfrm>
            <a:off x="134825" y="1892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3"/>
          <p:cNvSpPr/>
          <p:nvPr/>
        </p:nvSpPr>
        <p:spPr>
          <a:xfrm rot="-1714901">
            <a:off x="1932957" y="601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3"/>
          <p:cNvSpPr/>
          <p:nvPr/>
        </p:nvSpPr>
        <p:spPr>
          <a:xfrm rot="-1714901">
            <a:off x="8848382" y="3274683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3"/>
          <p:cNvSpPr/>
          <p:nvPr/>
        </p:nvSpPr>
        <p:spPr>
          <a:xfrm rot="-1714901">
            <a:off x="-18543" y="38506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3"/>
          <p:cNvSpPr/>
          <p:nvPr/>
        </p:nvSpPr>
        <p:spPr>
          <a:xfrm>
            <a:off x="3416550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3500987" y="3586025"/>
            <a:ext cx="21480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916013" y="3585925"/>
            <a:ext cx="21480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3500987" y="3341575"/>
            <a:ext cx="2148000" cy="390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916013" y="3341475"/>
            <a:ext cx="2148000" cy="390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5"/>
          <p:cNvSpPr/>
          <p:nvPr/>
        </p:nvSpPr>
        <p:spPr>
          <a:xfrm>
            <a:off x="3962388" y="2825763"/>
            <a:ext cx="5889375" cy="2631475"/>
          </a:xfrm>
          <a:custGeom>
            <a:avLst/>
            <a:gdLst/>
            <a:ahLst/>
            <a:cxnLst/>
            <a:rect l="l" t="t" r="r" b="b"/>
            <a:pathLst>
              <a:path w="235575" h="105259" extrusionOk="0">
                <a:moveTo>
                  <a:pt x="208760" y="5359"/>
                </a:moveTo>
                <a:cubicBezTo>
                  <a:pt x="202946" y="9663"/>
                  <a:pt x="188204" y="24725"/>
                  <a:pt x="186510" y="35300"/>
                </a:cubicBezTo>
                <a:cubicBezTo>
                  <a:pt x="184816" y="45875"/>
                  <a:pt x="198642" y="61440"/>
                  <a:pt x="198596" y="68811"/>
                </a:cubicBezTo>
                <a:cubicBezTo>
                  <a:pt x="198550" y="76182"/>
                  <a:pt x="193469" y="78746"/>
                  <a:pt x="186235" y="79524"/>
                </a:cubicBezTo>
                <a:cubicBezTo>
                  <a:pt x="179002" y="80302"/>
                  <a:pt x="168334" y="72611"/>
                  <a:pt x="155195" y="73481"/>
                </a:cubicBezTo>
                <a:cubicBezTo>
                  <a:pt x="142056" y="74351"/>
                  <a:pt x="124064" y="84514"/>
                  <a:pt x="107400" y="84743"/>
                </a:cubicBezTo>
                <a:cubicBezTo>
                  <a:pt x="90736" y="84972"/>
                  <a:pt x="70408" y="73389"/>
                  <a:pt x="55209" y="74854"/>
                </a:cubicBezTo>
                <a:cubicBezTo>
                  <a:pt x="40010" y="76319"/>
                  <a:pt x="22613" y="89321"/>
                  <a:pt x="16204" y="93533"/>
                </a:cubicBezTo>
                <a:cubicBezTo>
                  <a:pt x="9795" y="97745"/>
                  <a:pt x="-17125" y="99439"/>
                  <a:pt x="16753" y="100126"/>
                </a:cubicBezTo>
                <a:cubicBezTo>
                  <a:pt x="50631" y="100813"/>
                  <a:pt x="185365" y="112761"/>
                  <a:pt x="219472" y="97653"/>
                </a:cubicBezTo>
                <a:cubicBezTo>
                  <a:pt x="253579" y="82545"/>
                  <a:pt x="223180" y="24861"/>
                  <a:pt x="221395" y="9479"/>
                </a:cubicBezTo>
                <a:cubicBezTo>
                  <a:pt x="219610" y="-5903"/>
                  <a:pt x="214574" y="1056"/>
                  <a:pt x="208760" y="53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128" name="Google Shape;128;p5"/>
          <p:cNvSpPr/>
          <p:nvPr/>
        </p:nvSpPr>
        <p:spPr>
          <a:xfrm>
            <a:off x="-809369" y="2496013"/>
            <a:ext cx="8910825" cy="2888300"/>
          </a:xfrm>
          <a:custGeom>
            <a:avLst/>
            <a:gdLst/>
            <a:ahLst/>
            <a:cxnLst/>
            <a:rect l="l" t="t" r="r" b="b"/>
            <a:pathLst>
              <a:path w="356433" h="115532" extrusionOk="0">
                <a:moveTo>
                  <a:pt x="19190" y="3282"/>
                </a:moveTo>
                <a:cubicBezTo>
                  <a:pt x="22944" y="-9399"/>
                  <a:pt x="46155" y="18023"/>
                  <a:pt x="49955" y="28553"/>
                </a:cubicBezTo>
                <a:cubicBezTo>
                  <a:pt x="53755" y="39083"/>
                  <a:pt x="40387" y="57578"/>
                  <a:pt x="41989" y="66460"/>
                </a:cubicBezTo>
                <a:cubicBezTo>
                  <a:pt x="43591" y="75342"/>
                  <a:pt x="56181" y="76899"/>
                  <a:pt x="59569" y="81843"/>
                </a:cubicBezTo>
                <a:cubicBezTo>
                  <a:pt x="62957" y="86787"/>
                  <a:pt x="55311" y="95119"/>
                  <a:pt x="62315" y="96126"/>
                </a:cubicBezTo>
                <a:cubicBezTo>
                  <a:pt x="69320" y="97133"/>
                  <a:pt x="88365" y="87978"/>
                  <a:pt x="101596" y="87886"/>
                </a:cubicBezTo>
                <a:cubicBezTo>
                  <a:pt x="114827" y="87795"/>
                  <a:pt x="126180" y="95577"/>
                  <a:pt x="141700" y="95577"/>
                </a:cubicBezTo>
                <a:cubicBezTo>
                  <a:pt x="157220" y="95577"/>
                  <a:pt x="179057" y="87337"/>
                  <a:pt x="194714" y="87886"/>
                </a:cubicBezTo>
                <a:cubicBezTo>
                  <a:pt x="210371" y="88435"/>
                  <a:pt x="220626" y="98873"/>
                  <a:pt x="235642" y="98873"/>
                </a:cubicBezTo>
                <a:cubicBezTo>
                  <a:pt x="250658" y="98873"/>
                  <a:pt x="266682" y="85895"/>
                  <a:pt x="284811" y="87886"/>
                </a:cubicBezTo>
                <a:cubicBezTo>
                  <a:pt x="302941" y="89877"/>
                  <a:pt x="387316" y="108024"/>
                  <a:pt x="344419" y="110817"/>
                </a:cubicBezTo>
                <a:cubicBezTo>
                  <a:pt x="301522" y="113610"/>
                  <a:pt x="81635" y="122565"/>
                  <a:pt x="27430" y="104642"/>
                </a:cubicBezTo>
                <a:cubicBezTo>
                  <a:pt x="-26775" y="86720"/>
                  <a:pt x="15436" y="15964"/>
                  <a:pt x="19190" y="3282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129" name="Google Shape;129;p5"/>
          <p:cNvSpPr/>
          <p:nvPr/>
        </p:nvSpPr>
        <p:spPr>
          <a:xfrm>
            <a:off x="-409954" y="-310171"/>
            <a:ext cx="4565000" cy="3738000"/>
          </a:xfrm>
          <a:custGeom>
            <a:avLst/>
            <a:gdLst/>
            <a:ahLst/>
            <a:cxnLst/>
            <a:rect l="l" t="t" r="r" b="b"/>
            <a:pathLst>
              <a:path w="182600" h="149520" extrusionOk="0">
                <a:moveTo>
                  <a:pt x="10355" y="142059"/>
                </a:moveTo>
                <a:cubicBezTo>
                  <a:pt x="13926" y="161882"/>
                  <a:pt x="29308" y="136519"/>
                  <a:pt x="32055" y="129423"/>
                </a:cubicBezTo>
                <a:cubicBezTo>
                  <a:pt x="34802" y="122327"/>
                  <a:pt x="26287" y="110104"/>
                  <a:pt x="26836" y="99483"/>
                </a:cubicBezTo>
                <a:cubicBezTo>
                  <a:pt x="27385" y="88862"/>
                  <a:pt x="34985" y="76180"/>
                  <a:pt x="35351" y="65696"/>
                </a:cubicBezTo>
                <a:cubicBezTo>
                  <a:pt x="35717" y="55212"/>
                  <a:pt x="25829" y="43767"/>
                  <a:pt x="29034" y="36579"/>
                </a:cubicBezTo>
                <a:cubicBezTo>
                  <a:pt x="32239" y="29391"/>
                  <a:pt x="43912" y="24035"/>
                  <a:pt x="54579" y="22570"/>
                </a:cubicBezTo>
                <a:cubicBezTo>
                  <a:pt x="65246" y="21105"/>
                  <a:pt x="78751" y="26873"/>
                  <a:pt x="93035" y="27789"/>
                </a:cubicBezTo>
                <a:cubicBezTo>
                  <a:pt x="107319" y="28705"/>
                  <a:pt x="125356" y="30353"/>
                  <a:pt x="140281" y="28064"/>
                </a:cubicBezTo>
                <a:cubicBezTo>
                  <a:pt x="155206" y="25775"/>
                  <a:pt x="182446" y="17260"/>
                  <a:pt x="182583" y="14055"/>
                </a:cubicBezTo>
                <a:cubicBezTo>
                  <a:pt x="182721" y="10850"/>
                  <a:pt x="169765" y="9431"/>
                  <a:pt x="141106" y="8836"/>
                </a:cubicBezTo>
                <a:cubicBezTo>
                  <a:pt x="112447" y="8241"/>
                  <a:pt x="32422" y="-11720"/>
                  <a:pt x="10630" y="10484"/>
                </a:cubicBezTo>
                <a:cubicBezTo>
                  <a:pt x="-11162" y="32688"/>
                  <a:pt x="6784" y="122236"/>
                  <a:pt x="10355" y="1420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130" name="Google Shape;130;p5"/>
          <p:cNvSpPr/>
          <p:nvPr/>
        </p:nvSpPr>
        <p:spPr>
          <a:xfrm>
            <a:off x="3100359" y="-336336"/>
            <a:ext cx="6536000" cy="4235500"/>
          </a:xfrm>
          <a:custGeom>
            <a:avLst/>
            <a:gdLst/>
            <a:ahLst/>
            <a:cxnLst/>
            <a:rect l="l" t="t" r="r" b="b"/>
            <a:pathLst>
              <a:path w="261440" h="169420" extrusionOk="0">
                <a:moveTo>
                  <a:pt x="694" y="11530"/>
                </a:moveTo>
                <a:cubicBezTo>
                  <a:pt x="-1458" y="14506"/>
                  <a:pt x="7515" y="26821"/>
                  <a:pt x="16351" y="28835"/>
                </a:cubicBezTo>
                <a:cubicBezTo>
                  <a:pt x="25187" y="30849"/>
                  <a:pt x="42354" y="23341"/>
                  <a:pt x="53708" y="23616"/>
                </a:cubicBezTo>
                <a:cubicBezTo>
                  <a:pt x="65062" y="23891"/>
                  <a:pt x="74813" y="30301"/>
                  <a:pt x="84473" y="30484"/>
                </a:cubicBezTo>
                <a:cubicBezTo>
                  <a:pt x="94133" y="30667"/>
                  <a:pt x="100771" y="24532"/>
                  <a:pt x="111667" y="24715"/>
                </a:cubicBezTo>
                <a:cubicBezTo>
                  <a:pt x="122563" y="24898"/>
                  <a:pt x="136297" y="31948"/>
                  <a:pt x="149848" y="31582"/>
                </a:cubicBezTo>
                <a:cubicBezTo>
                  <a:pt x="163399" y="31216"/>
                  <a:pt x="180522" y="22793"/>
                  <a:pt x="192974" y="22518"/>
                </a:cubicBezTo>
                <a:cubicBezTo>
                  <a:pt x="205427" y="22243"/>
                  <a:pt x="219161" y="21556"/>
                  <a:pt x="224563" y="29934"/>
                </a:cubicBezTo>
                <a:cubicBezTo>
                  <a:pt x="229965" y="38312"/>
                  <a:pt x="223510" y="61340"/>
                  <a:pt x="225387" y="72785"/>
                </a:cubicBezTo>
                <a:cubicBezTo>
                  <a:pt x="227264" y="84230"/>
                  <a:pt x="235962" y="89038"/>
                  <a:pt x="235825" y="98606"/>
                </a:cubicBezTo>
                <a:cubicBezTo>
                  <a:pt x="235688" y="108174"/>
                  <a:pt x="222686" y="119253"/>
                  <a:pt x="224563" y="130195"/>
                </a:cubicBezTo>
                <a:cubicBezTo>
                  <a:pt x="226440" y="141137"/>
                  <a:pt x="243928" y="184034"/>
                  <a:pt x="247087" y="164256"/>
                </a:cubicBezTo>
                <a:cubicBezTo>
                  <a:pt x="250246" y="144479"/>
                  <a:pt x="279820" y="37076"/>
                  <a:pt x="243516" y="11530"/>
                </a:cubicBezTo>
                <a:cubicBezTo>
                  <a:pt x="207212" y="-14016"/>
                  <a:pt x="69731" y="10981"/>
                  <a:pt x="29261" y="10981"/>
                </a:cubicBezTo>
                <a:cubicBezTo>
                  <a:pt x="-11209" y="10981"/>
                  <a:pt x="2846" y="8554"/>
                  <a:pt x="694" y="1153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131" name="Google Shape;131;p5"/>
          <p:cNvSpPr/>
          <p:nvPr/>
        </p:nvSpPr>
        <p:spPr>
          <a:xfrm>
            <a:off x="104850" y="3204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5"/>
          <p:cNvSpPr/>
          <p:nvPr/>
        </p:nvSpPr>
        <p:spPr>
          <a:xfrm rot="-3495652">
            <a:off x="370537" y="5749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5"/>
          <p:cNvSpPr/>
          <p:nvPr/>
        </p:nvSpPr>
        <p:spPr>
          <a:xfrm>
            <a:off x="163637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5"/>
          <p:cNvSpPr/>
          <p:nvPr/>
        </p:nvSpPr>
        <p:spPr>
          <a:xfrm>
            <a:off x="2767625" y="199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5"/>
          <p:cNvSpPr/>
          <p:nvPr/>
        </p:nvSpPr>
        <p:spPr>
          <a:xfrm>
            <a:off x="39106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5"/>
          <p:cNvSpPr/>
          <p:nvPr/>
        </p:nvSpPr>
        <p:spPr>
          <a:xfrm>
            <a:off x="38344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5"/>
          <p:cNvSpPr/>
          <p:nvPr/>
        </p:nvSpPr>
        <p:spPr>
          <a:xfrm>
            <a:off x="51298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5"/>
          <p:cNvSpPr/>
          <p:nvPr/>
        </p:nvSpPr>
        <p:spPr>
          <a:xfrm>
            <a:off x="61204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5"/>
          <p:cNvSpPr/>
          <p:nvPr/>
        </p:nvSpPr>
        <p:spPr>
          <a:xfrm>
            <a:off x="825402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5"/>
          <p:cNvSpPr/>
          <p:nvPr/>
        </p:nvSpPr>
        <p:spPr>
          <a:xfrm>
            <a:off x="7415825" y="-29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5"/>
          <p:cNvSpPr/>
          <p:nvPr/>
        </p:nvSpPr>
        <p:spPr>
          <a:xfrm>
            <a:off x="9079000" y="51227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5"/>
          <p:cNvSpPr/>
          <p:nvPr/>
        </p:nvSpPr>
        <p:spPr>
          <a:xfrm>
            <a:off x="8711225" y="2180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5"/>
          <p:cNvSpPr/>
          <p:nvPr/>
        </p:nvSpPr>
        <p:spPr>
          <a:xfrm>
            <a:off x="8905625" y="3107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5"/>
          <p:cNvSpPr/>
          <p:nvPr/>
        </p:nvSpPr>
        <p:spPr>
          <a:xfrm>
            <a:off x="9092225" y="408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5"/>
          <p:cNvSpPr/>
          <p:nvPr/>
        </p:nvSpPr>
        <p:spPr>
          <a:xfrm>
            <a:off x="84406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5"/>
          <p:cNvSpPr/>
          <p:nvPr/>
        </p:nvSpPr>
        <p:spPr>
          <a:xfrm>
            <a:off x="74500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5"/>
          <p:cNvSpPr/>
          <p:nvPr/>
        </p:nvSpPr>
        <p:spPr>
          <a:xfrm>
            <a:off x="9038575" y="760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5"/>
          <p:cNvSpPr/>
          <p:nvPr/>
        </p:nvSpPr>
        <p:spPr>
          <a:xfrm>
            <a:off x="66880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5"/>
          <p:cNvSpPr/>
          <p:nvPr/>
        </p:nvSpPr>
        <p:spPr>
          <a:xfrm>
            <a:off x="60784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5"/>
          <p:cNvSpPr/>
          <p:nvPr/>
        </p:nvSpPr>
        <p:spPr>
          <a:xfrm>
            <a:off x="3873750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5"/>
          <p:cNvSpPr/>
          <p:nvPr/>
        </p:nvSpPr>
        <p:spPr>
          <a:xfrm>
            <a:off x="820625" y="46360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5"/>
          <p:cNvSpPr/>
          <p:nvPr/>
        </p:nvSpPr>
        <p:spPr>
          <a:xfrm>
            <a:off x="287225" y="4483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5"/>
          <p:cNvSpPr/>
          <p:nvPr/>
        </p:nvSpPr>
        <p:spPr>
          <a:xfrm>
            <a:off x="21160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5"/>
          <p:cNvSpPr/>
          <p:nvPr/>
        </p:nvSpPr>
        <p:spPr>
          <a:xfrm>
            <a:off x="287225" y="2654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5"/>
          <p:cNvSpPr/>
          <p:nvPr/>
        </p:nvSpPr>
        <p:spPr>
          <a:xfrm>
            <a:off x="439625" y="1892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5"/>
          <p:cNvSpPr/>
          <p:nvPr/>
        </p:nvSpPr>
        <p:spPr>
          <a:xfrm rot="-1714901">
            <a:off x="146832" y="1363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5"/>
          <p:cNvSpPr/>
          <p:nvPr/>
        </p:nvSpPr>
        <p:spPr>
          <a:xfrm rot="-1714901">
            <a:off x="8926732" y="159595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5"/>
          <p:cNvSpPr/>
          <p:nvPr/>
        </p:nvSpPr>
        <p:spPr>
          <a:xfrm rot="-1714901">
            <a:off x="124357" y="47823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5"/>
          <p:cNvSpPr/>
          <p:nvPr/>
        </p:nvSpPr>
        <p:spPr>
          <a:xfrm>
            <a:off x="3492750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5"/>
          </p:nvPr>
        </p:nvSpPr>
        <p:spPr>
          <a:xfrm>
            <a:off x="6085925" y="3586025"/>
            <a:ext cx="21480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5"/>
          <p:cNvSpPr txBox="1">
            <a:spLocks noGrp="1"/>
          </p:cNvSpPr>
          <p:nvPr>
            <p:ph type="subTitle" idx="6"/>
          </p:nvPr>
        </p:nvSpPr>
        <p:spPr>
          <a:xfrm>
            <a:off x="6085925" y="3341575"/>
            <a:ext cx="2148000" cy="390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/>
        </p:nvSpPr>
        <p:spPr>
          <a:xfrm>
            <a:off x="3962388" y="2825763"/>
            <a:ext cx="5889375" cy="2631475"/>
          </a:xfrm>
          <a:custGeom>
            <a:avLst/>
            <a:gdLst/>
            <a:ahLst/>
            <a:cxnLst/>
            <a:rect l="l" t="t" r="r" b="b"/>
            <a:pathLst>
              <a:path w="235575" h="105259" extrusionOk="0">
                <a:moveTo>
                  <a:pt x="208760" y="5359"/>
                </a:moveTo>
                <a:cubicBezTo>
                  <a:pt x="202946" y="9663"/>
                  <a:pt x="188204" y="24725"/>
                  <a:pt x="186510" y="35300"/>
                </a:cubicBezTo>
                <a:cubicBezTo>
                  <a:pt x="184816" y="45875"/>
                  <a:pt x="198642" y="61440"/>
                  <a:pt x="198596" y="68811"/>
                </a:cubicBezTo>
                <a:cubicBezTo>
                  <a:pt x="198550" y="76182"/>
                  <a:pt x="193469" y="78746"/>
                  <a:pt x="186235" y="79524"/>
                </a:cubicBezTo>
                <a:cubicBezTo>
                  <a:pt x="179002" y="80302"/>
                  <a:pt x="168334" y="72611"/>
                  <a:pt x="155195" y="73481"/>
                </a:cubicBezTo>
                <a:cubicBezTo>
                  <a:pt x="142056" y="74351"/>
                  <a:pt x="124064" y="84514"/>
                  <a:pt x="107400" y="84743"/>
                </a:cubicBezTo>
                <a:cubicBezTo>
                  <a:pt x="90736" y="84972"/>
                  <a:pt x="70408" y="73389"/>
                  <a:pt x="55209" y="74854"/>
                </a:cubicBezTo>
                <a:cubicBezTo>
                  <a:pt x="40010" y="76319"/>
                  <a:pt x="22613" y="89321"/>
                  <a:pt x="16204" y="93533"/>
                </a:cubicBezTo>
                <a:cubicBezTo>
                  <a:pt x="9795" y="97745"/>
                  <a:pt x="-17125" y="99439"/>
                  <a:pt x="16753" y="100126"/>
                </a:cubicBezTo>
                <a:cubicBezTo>
                  <a:pt x="50631" y="100813"/>
                  <a:pt x="185365" y="112761"/>
                  <a:pt x="219472" y="97653"/>
                </a:cubicBezTo>
                <a:cubicBezTo>
                  <a:pt x="253579" y="82545"/>
                  <a:pt x="223180" y="24861"/>
                  <a:pt x="221395" y="9479"/>
                </a:cubicBezTo>
                <a:cubicBezTo>
                  <a:pt x="219610" y="-5903"/>
                  <a:pt x="214574" y="1056"/>
                  <a:pt x="208760" y="53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200" name="Google Shape;200;p7"/>
          <p:cNvSpPr/>
          <p:nvPr/>
        </p:nvSpPr>
        <p:spPr>
          <a:xfrm>
            <a:off x="-809369" y="2496013"/>
            <a:ext cx="8910825" cy="2888300"/>
          </a:xfrm>
          <a:custGeom>
            <a:avLst/>
            <a:gdLst/>
            <a:ahLst/>
            <a:cxnLst/>
            <a:rect l="l" t="t" r="r" b="b"/>
            <a:pathLst>
              <a:path w="356433" h="115532" extrusionOk="0">
                <a:moveTo>
                  <a:pt x="19190" y="3282"/>
                </a:moveTo>
                <a:cubicBezTo>
                  <a:pt x="22944" y="-9399"/>
                  <a:pt x="46155" y="18023"/>
                  <a:pt x="49955" y="28553"/>
                </a:cubicBezTo>
                <a:cubicBezTo>
                  <a:pt x="53755" y="39083"/>
                  <a:pt x="40387" y="57578"/>
                  <a:pt x="41989" y="66460"/>
                </a:cubicBezTo>
                <a:cubicBezTo>
                  <a:pt x="43591" y="75342"/>
                  <a:pt x="56181" y="76899"/>
                  <a:pt x="59569" y="81843"/>
                </a:cubicBezTo>
                <a:cubicBezTo>
                  <a:pt x="62957" y="86787"/>
                  <a:pt x="55311" y="95119"/>
                  <a:pt x="62315" y="96126"/>
                </a:cubicBezTo>
                <a:cubicBezTo>
                  <a:pt x="69320" y="97133"/>
                  <a:pt x="88365" y="87978"/>
                  <a:pt x="101596" y="87886"/>
                </a:cubicBezTo>
                <a:cubicBezTo>
                  <a:pt x="114827" y="87795"/>
                  <a:pt x="126180" y="95577"/>
                  <a:pt x="141700" y="95577"/>
                </a:cubicBezTo>
                <a:cubicBezTo>
                  <a:pt x="157220" y="95577"/>
                  <a:pt x="179057" y="87337"/>
                  <a:pt x="194714" y="87886"/>
                </a:cubicBezTo>
                <a:cubicBezTo>
                  <a:pt x="210371" y="88435"/>
                  <a:pt x="220626" y="98873"/>
                  <a:pt x="235642" y="98873"/>
                </a:cubicBezTo>
                <a:cubicBezTo>
                  <a:pt x="250658" y="98873"/>
                  <a:pt x="266682" y="85895"/>
                  <a:pt x="284811" y="87886"/>
                </a:cubicBezTo>
                <a:cubicBezTo>
                  <a:pt x="302941" y="89877"/>
                  <a:pt x="387316" y="108024"/>
                  <a:pt x="344419" y="110817"/>
                </a:cubicBezTo>
                <a:cubicBezTo>
                  <a:pt x="301522" y="113610"/>
                  <a:pt x="81635" y="122565"/>
                  <a:pt x="27430" y="104642"/>
                </a:cubicBezTo>
                <a:cubicBezTo>
                  <a:pt x="-26775" y="86720"/>
                  <a:pt x="15436" y="15964"/>
                  <a:pt x="19190" y="3282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201" name="Google Shape;201;p7"/>
          <p:cNvSpPr/>
          <p:nvPr/>
        </p:nvSpPr>
        <p:spPr>
          <a:xfrm>
            <a:off x="-409954" y="-310171"/>
            <a:ext cx="4565000" cy="3738000"/>
          </a:xfrm>
          <a:custGeom>
            <a:avLst/>
            <a:gdLst/>
            <a:ahLst/>
            <a:cxnLst/>
            <a:rect l="l" t="t" r="r" b="b"/>
            <a:pathLst>
              <a:path w="182600" h="149520" extrusionOk="0">
                <a:moveTo>
                  <a:pt x="10355" y="142059"/>
                </a:moveTo>
                <a:cubicBezTo>
                  <a:pt x="13926" y="161882"/>
                  <a:pt x="29308" y="136519"/>
                  <a:pt x="32055" y="129423"/>
                </a:cubicBezTo>
                <a:cubicBezTo>
                  <a:pt x="34802" y="122327"/>
                  <a:pt x="26287" y="110104"/>
                  <a:pt x="26836" y="99483"/>
                </a:cubicBezTo>
                <a:cubicBezTo>
                  <a:pt x="27385" y="88862"/>
                  <a:pt x="34985" y="76180"/>
                  <a:pt x="35351" y="65696"/>
                </a:cubicBezTo>
                <a:cubicBezTo>
                  <a:pt x="35717" y="55212"/>
                  <a:pt x="25829" y="43767"/>
                  <a:pt x="29034" y="36579"/>
                </a:cubicBezTo>
                <a:cubicBezTo>
                  <a:pt x="32239" y="29391"/>
                  <a:pt x="43912" y="24035"/>
                  <a:pt x="54579" y="22570"/>
                </a:cubicBezTo>
                <a:cubicBezTo>
                  <a:pt x="65246" y="21105"/>
                  <a:pt x="78751" y="26873"/>
                  <a:pt x="93035" y="27789"/>
                </a:cubicBezTo>
                <a:cubicBezTo>
                  <a:pt x="107319" y="28705"/>
                  <a:pt x="125356" y="30353"/>
                  <a:pt x="140281" y="28064"/>
                </a:cubicBezTo>
                <a:cubicBezTo>
                  <a:pt x="155206" y="25775"/>
                  <a:pt x="182446" y="17260"/>
                  <a:pt x="182583" y="14055"/>
                </a:cubicBezTo>
                <a:cubicBezTo>
                  <a:pt x="182721" y="10850"/>
                  <a:pt x="169765" y="9431"/>
                  <a:pt x="141106" y="8836"/>
                </a:cubicBezTo>
                <a:cubicBezTo>
                  <a:pt x="112447" y="8241"/>
                  <a:pt x="32422" y="-11720"/>
                  <a:pt x="10630" y="10484"/>
                </a:cubicBezTo>
                <a:cubicBezTo>
                  <a:pt x="-11162" y="32688"/>
                  <a:pt x="6784" y="122236"/>
                  <a:pt x="10355" y="1420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720000" y="529375"/>
            <a:ext cx="769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03" name="Google Shape;203;p7"/>
          <p:cNvSpPr txBox="1">
            <a:spLocks noGrp="1"/>
          </p:cNvSpPr>
          <p:nvPr>
            <p:ph type="subTitle" idx="1"/>
          </p:nvPr>
        </p:nvSpPr>
        <p:spPr>
          <a:xfrm flipH="1">
            <a:off x="4336790" y="1938950"/>
            <a:ext cx="3846000" cy="18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204" name="Google Shape;204;p7"/>
          <p:cNvSpPr/>
          <p:nvPr/>
        </p:nvSpPr>
        <p:spPr>
          <a:xfrm>
            <a:off x="3100359" y="-336336"/>
            <a:ext cx="6536000" cy="4235500"/>
          </a:xfrm>
          <a:custGeom>
            <a:avLst/>
            <a:gdLst/>
            <a:ahLst/>
            <a:cxnLst/>
            <a:rect l="l" t="t" r="r" b="b"/>
            <a:pathLst>
              <a:path w="261440" h="169420" extrusionOk="0">
                <a:moveTo>
                  <a:pt x="694" y="11530"/>
                </a:moveTo>
                <a:cubicBezTo>
                  <a:pt x="-1458" y="14506"/>
                  <a:pt x="7515" y="26821"/>
                  <a:pt x="16351" y="28835"/>
                </a:cubicBezTo>
                <a:cubicBezTo>
                  <a:pt x="25187" y="30849"/>
                  <a:pt x="42354" y="23341"/>
                  <a:pt x="53708" y="23616"/>
                </a:cubicBezTo>
                <a:cubicBezTo>
                  <a:pt x="65062" y="23891"/>
                  <a:pt x="74813" y="30301"/>
                  <a:pt x="84473" y="30484"/>
                </a:cubicBezTo>
                <a:cubicBezTo>
                  <a:pt x="94133" y="30667"/>
                  <a:pt x="100771" y="24532"/>
                  <a:pt x="111667" y="24715"/>
                </a:cubicBezTo>
                <a:cubicBezTo>
                  <a:pt x="122563" y="24898"/>
                  <a:pt x="136297" y="31948"/>
                  <a:pt x="149848" y="31582"/>
                </a:cubicBezTo>
                <a:cubicBezTo>
                  <a:pt x="163399" y="31216"/>
                  <a:pt x="180522" y="22793"/>
                  <a:pt x="192974" y="22518"/>
                </a:cubicBezTo>
                <a:cubicBezTo>
                  <a:pt x="205427" y="22243"/>
                  <a:pt x="219161" y="21556"/>
                  <a:pt x="224563" y="29934"/>
                </a:cubicBezTo>
                <a:cubicBezTo>
                  <a:pt x="229965" y="38312"/>
                  <a:pt x="223510" y="61340"/>
                  <a:pt x="225387" y="72785"/>
                </a:cubicBezTo>
                <a:cubicBezTo>
                  <a:pt x="227264" y="84230"/>
                  <a:pt x="235962" y="89038"/>
                  <a:pt x="235825" y="98606"/>
                </a:cubicBezTo>
                <a:cubicBezTo>
                  <a:pt x="235688" y="108174"/>
                  <a:pt x="222686" y="119253"/>
                  <a:pt x="224563" y="130195"/>
                </a:cubicBezTo>
                <a:cubicBezTo>
                  <a:pt x="226440" y="141137"/>
                  <a:pt x="243928" y="184034"/>
                  <a:pt x="247087" y="164256"/>
                </a:cubicBezTo>
                <a:cubicBezTo>
                  <a:pt x="250246" y="144479"/>
                  <a:pt x="279820" y="37076"/>
                  <a:pt x="243516" y="11530"/>
                </a:cubicBezTo>
                <a:cubicBezTo>
                  <a:pt x="207212" y="-14016"/>
                  <a:pt x="69731" y="10981"/>
                  <a:pt x="29261" y="10981"/>
                </a:cubicBezTo>
                <a:cubicBezTo>
                  <a:pt x="-11209" y="10981"/>
                  <a:pt x="2846" y="8554"/>
                  <a:pt x="694" y="1153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205" name="Google Shape;205;p7"/>
          <p:cNvSpPr/>
          <p:nvPr/>
        </p:nvSpPr>
        <p:spPr>
          <a:xfrm>
            <a:off x="104850" y="3204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7"/>
          <p:cNvSpPr/>
          <p:nvPr/>
        </p:nvSpPr>
        <p:spPr>
          <a:xfrm rot="-3495652">
            <a:off x="370537" y="5749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7"/>
          <p:cNvSpPr/>
          <p:nvPr/>
        </p:nvSpPr>
        <p:spPr>
          <a:xfrm>
            <a:off x="163637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7"/>
          <p:cNvSpPr/>
          <p:nvPr/>
        </p:nvSpPr>
        <p:spPr>
          <a:xfrm>
            <a:off x="2767625" y="199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7"/>
          <p:cNvSpPr/>
          <p:nvPr/>
        </p:nvSpPr>
        <p:spPr>
          <a:xfrm>
            <a:off x="39106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7"/>
          <p:cNvSpPr/>
          <p:nvPr/>
        </p:nvSpPr>
        <p:spPr>
          <a:xfrm>
            <a:off x="38344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7"/>
          <p:cNvSpPr/>
          <p:nvPr/>
        </p:nvSpPr>
        <p:spPr>
          <a:xfrm>
            <a:off x="51298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7"/>
          <p:cNvSpPr/>
          <p:nvPr/>
        </p:nvSpPr>
        <p:spPr>
          <a:xfrm>
            <a:off x="61204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7"/>
          <p:cNvSpPr/>
          <p:nvPr/>
        </p:nvSpPr>
        <p:spPr>
          <a:xfrm>
            <a:off x="825402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7"/>
          <p:cNvSpPr/>
          <p:nvPr/>
        </p:nvSpPr>
        <p:spPr>
          <a:xfrm>
            <a:off x="7415825" y="-29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7"/>
          <p:cNvSpPr/>
          <p:nvPr/>
        </p:nvSpPr>
        <p:spPr>
          <a:xfrm>
            <a:off x="9079000" y="51227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7"/>
          <p:cNvSpPr/>
          <p:nvPr/>
        </p:nvSpPr>
        <p:spPr>
          <a:xfrm>
            <a:off x="8711225" y="2180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7"/>
          <p:cNvSpPr/>
          <p:nvPr/>
        </p:nvSpPr>
        <p:spPr>
          <a:xfrm>
            <a:off x="8905625" y="3107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7"/>
          <p:cNvSpPr/>
          <p:nvPr/>
        </p:nvSpPr>
        <p:spPr>
          <a:xfrm>
            <a:off x="9092225" y="408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7"/>
          <p:cNvSpPr/>
          <p:nvPr/>
        </p:nvSpPr>
        <p:spPr>
          <a:xfrm>
            <a:off x="84406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7"/>
          <p:cNvSpPr/>
          <p:nvPr/>
        </p:nvSpPr>
        <p:spPr>
          <a:xfrm>
            <a:off x="74500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7"/>
          <p:cNvSpPr/>
          <p:nvPr/>
        </p:nvSpPr>
        <p:spPr>
          <a:xfrm>
            <a:off x="9038575" y="760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7"/>
          <p:cNvSpPr/>
          <p:nvPr/>
        </p:nvSpPr>
        <p:spPr>
          <a:xfrm>
            <a:off x="66880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7"/>
          <p:cNvSpPr/>
          <p:nvPr/>
        </p:nvSpPr>
        <p:spPr>
          <a:xfrm>
            <a:off x="60784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7"/>
          <p:cNvSpPr/>
          <p:nvPr/>
        </p:nvSpPr>
        <p:spPr>
          <a:xfrm>
            <a:off x="3873750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7"/>
          <p:cNvSpPr/>
          <p:nvPr/>
        </p:nvSpPr>
        <p:spPr>
          <a:xfrm>
            <a:off x="820625" y="46360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7"/>
          <p:cNvSpPr/>
          <p:nvPr/>
        </p:nvSpPr>
        <p:spPr>
          <a:xfrm>
            <a:off x="287225" y="4483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7"/>
          <p:cNvSpPr/>
          <p:nvPr/>
        </p:nvSpPr>
        <p:spPr>
          <a:xfrm>
            <a:off x="21160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7"/>
          <p:cNvSpPr/>
          <p:nvPr/>
        </p:nvSpPr>
        <p:spPr>
          <a:xfrm>
            <a:off x="287225" y="2654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7"/>
          <p:cNvSpPr/>
          <p:nvPr/>
        </p:nvSpPr>
        <p:spPr>
          <a:xfrm>
            <a:off x="439625" y="1892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7"/>
          <p:cNvSpPr/>
          <p:nvPr/>
        </p:nvSpPr>
        <p:spPr>
          <a:xfrm rot="-1714901">
            <a:off x="146832" y="1363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"/>
          <p:cNvSpPr/>
          <p:nvPr/>
        </p:nvSpPr>
        <p:spPr>
          <a:xfrm rot="-1714901">
            <a:off x="8926732" y="159595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7"/>
          <p:cNvSpPr/>
          <p:nvPr/>
        </p:nvSpPr>
        <p:spPr>
          <a:xfrm rot="-1714901">
            <a:off x="124357" y="47823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7"/>
          <p:cNvSpPr/>
          <p:nvPr/>
        </p:nvSpPr>
        <p:spPr>
          <a:xfrm>
            <a:off x="3492750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7"/>
          <p:cNvSpPr>
            <a:spLocks noGrp="1"/>
          </p:cNvSpPr>
          <p:nvPr>
            <p:ph type="pic" idx="2"/>
          </p:nvPr>
        </p:nvSpPr>
        <p:spPr>
          <a:xfrm>
            <a:off x="955940" y="1485050"/>
            <a:ext cx="2788200" cy="2788200"/>
          </a:xfrm>
          <a:prstGeom prst="roundRect">
            <a:avLst>
              <a:gd name="adj" fmla="val 1379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>
            <a:spLocks noGrp="1"/>
          </p:cNvSpPr>
          <p:nvPr>
            <p:ph type="title"/>
          </p:nvPr>
        </p:nvSpPr>
        <p:spPr>
          <a:xfrm>
            <a:off x="242460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74" name="Google Shape;274;p9"/>
          <p:cNvSpPr txBox="1">
            <a:spLocks noGrp="1"/>
          </p:cNvSpPr>
          <p:nvPr>
            <p:ph type="subTitle" idx="1"/>
          </p:nvPr>
        </p:nvSpPr>
        <p:spPr>
          <a:xfrm>
            <a:off x="242460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75" name="Google Shape;275;p9"/>
          <p:cNvSpPr/>
          <p:nvPr/>
        </p:nvSpPr>
        <p:spPr>
          <a:xfrm>
            <a:off x="5177364" y="3139045"/>
            <a:ext cx="4380025" cy="2336225"/>
          </a:xfrm>
          <a:custGeom>
            <a:avLst/>
            <a:gdLst/>
            <a:ahLst/>
            <a:cxnLst/>
            <a:rect l="l" t="t" r="r" b="b"/>
            <a:pathLst>
              <a:path w="175201" h="93449" extrusionOk="0">
                <a:moveTo>
                  <a:pt x="172521" y="5189"/>
                </a:moveTo>
                <a:cubicBezTo>
                  <a:pt x="171285" y="-7080"/>
                  <a:pt x="163869" y="5510"/>
                  <a:pt x="158787" y="11232"/>
                </a:cubicBezTo>
                <a:cubicBezTo>
                  <a:pt x="153705" y="16955"/>
                  <a:pt x="144686" y="30231"/>
                  <a:pt x="142031" y="39524"/>
                </a:cubicBezTo>
                <a:cubicBezTo>
                  <a:pt x="139376" y="48818"/>
                  <a:pt x="147204" y="62598"/>
                  <a:pt x="142855" y="66993"/>
                </a:cubicBezTo>
                <a:cubicBezTo>
                  <a:pt x="138506" y="71388"/>
                  <a:pt x="123993" y="64383"/>
                  <a:pt x="115936" y="65894"/>
                </a:cubicBezTo>
                <a:cubicBezTo>
                  <a:pt x="107879" y="67405"/>
                  <a:pt x="105270" y="76745"/>
                  <a:pt x="94511" y="76058"/>
                </a:cubicBezTo>
                <a:cubicBezTo>
                  <a:pt x="83753" y="75371"/>
                  <a:pt x="67042" y="60859"/>
                  <a:pt x="51385" y="61774"/>
                </a:cubicBezTo>
                <a:cubicBezTo>
                  <a:pt x="35728" y="62690"/>
                  <a:pt x="-5292" y="76698"/>
                  <a:pt x="568" y="81551"/>
                </a:cubicBezTo>
                <a:cubicBezTo>
                  <a:pt x="6428" y="86404"/>
                  <a:pt x="58939" y="90342"/>
                  <a:pt x="86545" y="90891"/>
                </a:cubicBezTo>
                <a:cubicBezTo>
                  <a:pt x="114151" y="91441"/>
                  <a:pt x="151875" y="99132"/>
                  <a:pt x="166204" y="84848"/>
                </a:cubicBezTo>
                <a:cubicBezTo>
                  <a:pt x="180533" y="70564"/>
                  <a:pt x="173757" y="17458"/>
                  <a:pt x="172521" y="518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276" name="Google Shape;276;p9"/>
          <p:cNvSpPr/>
          <p:nvPr/>
        </p:nvSpPr>
        <p:spPr>
          <a:xfrm>
            <a:off x="-300763" y="-152586"/>
            <a:ext cx="4803625" cy="1697250"/>
          </a:xfrm>
          <a:custGeom>
            <a:avLst/>
            <a:gdLst/>
            <a:ahLst/>
            <a:cxnLst/>
            <a:rect l="l" t="t" r="r" b="b"/>
            <a:pathLst>
              <a:path w="192145" h="67890" extrusionOk="0">
                <a:moveTo>
                  <a:pt x="3516" y="31374"/>
                </a:moveTo>
                <a:cubicBezTo>
                  <a:pt x="3699" y="41492"/>
                  <a:pt x="3150" y="57240"/>
                  <a:pt x="5439" y="62688"/>
                </a:cubicBezTo>
                <a:cubicBezTo>
                  <a:pt x="7728" y="68136"/>
                  <a:pt x="13588" y="70380"/>
                  <a:pt x="17250" y="64062"/>
                </a:cubicBezTo>
                <a:cubicBezTo>
                  <a:pt x="20912" y="57744"/>
                  <a:pt x="21004" y="32931"/>
                  <a:pt x="27413" y="24782"/>
                </a:cubicBezTo>
                <a:cubicBezTo>
                  <a:pt x="33822" y="16633"/>
                  <a:pt x="44719" y="15305"/>
                  <a:pt x="55706" y="15168"/>
                </a:cubicBezTo>
                <a:cubicBezTo>
                  <a:pt x="66694" y="15031"/>
                  <a:pt x="81023" y="23226"/>
                  <a:pt x="93338" y="23958"/>
                </a:cubicBezTo>
                <a:cubicBezTo>
                  <a:pt x="105653" y="24691"/>
                  <a:pt x="118243" y="19380"/>
                  <a:pt x="129597" y="19563"/>
                </a:cubicBezTo>
                <a:cubicBezTo>
                  <a:pt x="140951" y="19746"/>
                  <a:pt x="151114" y="25880"/>
                  <a:pt x="161460" y="25056"/>
                </a:cubicBezTo>
                <a:cubicBezTo>
                  <a:pt x="171807" y="24232"/>
                  <a:pt x="190211" y="18143"/>
                  <a:pt x="191676" y="14618"/>
                </a:cubicBezTo>
                <a:cubicBezTo>
                  <a:pt x="193141" y="11093"/>
                  <a:pt x="192454" y="5875"/>
                  <a:pt x="170250" y="3906"/>
                </a:cubicBezTo>
                <a:cubicBezTo>
                  <a:pt x="148046" y="1938"/>
                  <a:pt x="86105" y="3128"/>
                  <a:pt x="58453" y="2807"/>
                </a:cubicBezTo>
                <a:cubicBezTo>
                  <a:pt x="30801" y="2487"/>
                  <a:pt x="13496" y="-2778"/>
                  <a:pt x="4340" y="1983"/>
                </a:cubicBezTo>
                <a:cubicBezTo>
                  <a:pt x="-4816" y="6744"/>
                  <a:pt x="3333" y="21257"/>
                  <a:pt x="3516" y="31374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277" name="Google Shape;277;p9"/>
          <p:cNvSpPr/>
          <p:nvPr/>
        </p:nvSpPr>
        <p:spPr>
          <a:xfrm>
            <a:off x="3180867" y="-85978"/>
            <a:ext cx="4760700" cy="514950"/>
          </a:xfrm>
          <a:custGeom>
            <a:avLst/>
            <a:gdLst/>
            <a:ahLst/>
            <a:cxnLst/>
            <a:rect l="l" t="t" r="r" b="b"/>
            <a:pathLst>
              <a:path w="190428" h="20598" extrusionOk="0">
                <a:moveTo>
                  <a:pt x="190302" y="10306"/>
                </a:moveTo>
                <a:cubicBezTo>
                  <a:pt x="191309" y="13557"/>
                  <a:pt x="175423" y="19554"/>
                  <a:pt x="168327" y="20470"/>
                </a:cubicBezTo>
                <a:cubicBezTo>
                  <a:pt x="161231" y="21386"/>
                  <a:pt x="153723" y="15846"/>
                  <a:pt x="147726" y="15800"/>
                </a:cubicBezTo>
                <a:cubicBezTo>
                  <a:pt x="141729" y="15754"/>
                  <a:pt x="138341" y="20699"/>
                  <a:pt x="132344" y="20195"/>
                </a:cubicBezTo>
                <a:cubicBezTo>
                  <a:pt x="126347" y="19691"/>
                  <a:pt x="123783" y="13144"/>
                  <a:pt x="111742" y="12778"/>
                </a:cubicBezTo>
                <a:cubicBezTo>
                  <a:pt x="99702" y="12412"/>
                  <a:pt x="76491" y="19050"/>
                  <a:pt x="60101" y="17997"/>
                </a:cubicBezTo>
                <a:cubicBezTo>
                  <a:pt x="43711" y="16944"/>
                  <a:pt x="21278" y="9299"/>
                  <a:pt x="13404" y="6461"/>
                </a:cubicBezTo>
                <a:cubicBezTo>
                  <a:pt x="5530" y="3623"/>
                  <a:pt x="-11958" y="1883"/>
                  <a:pt x="12855" y="967"/>
                </a:cubicBezTo>
                <a:cubicBezTo>
                  <a:pt x="37668" y="51"/>
                  <a:pt x="132710" y="-589"/>
                  <a:pt x="162284" y="967"/>
                </a:cubicBezTo>
                <a:cubicBezTo>
                  <a:pt x="191859" y="2524"/>
                  <a:pt x="189295" y="7056"/>
                  <a:pt x="190302" y="10306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</p:sp>
      <p:sp>
        <p:nvSpPr>
          <p:cNvPr id="278" name="Google Shape;278;p9"/>
          <p:cNvSpPr/>
          <p:nvPr/>
        </p:nvSpPr>
        <p:spPr>
          <a:xfrm>
            <a:off x="-618331" y="760545"/>
            <a:ext cx="7557775" cy="4833775"/>
          </a:xfrm>
          <a:custGeom>
            <a:avLst/>
            <a:gdLst/>
            <a:ahLst/>
            <a:cxnLst/>
            <a:rect l="l" t="t" r="r" b="b"/>
            <a:pathLst>
              <a:path w="302311" h="193351" extrusionOk="0">
                <a:moveTo>
                  <a:pt x="20063" y="7485"/>
                </a:moveTo>
                <a:cubicBezTo>
                  <a:pt x="23039" y="-16641"/>
                  <a:pt x="36773" y="24378"/>
                  <a:pt x="38742" y="34679"/>
                </a:cubicBezTo>
                <a:cubicBezTo>
                  <a:pt x="40711" y="44980"/>
                  <a:pt x="30639" y="59767"/>
                  <a:pt x="31875" y="69289"/>
                </a:cubicBezTo>
                <a:cubicBezTo>
                  <a:pt x="33111" y="78811"/>
                  <a:pt x="43641" y="84351"/>
                  <a:pt x="46159" y="91813"/>
                </a:cubicBezTo>
                <a:cubicBezTo>
                  <a:pt x="48677" y="99275"/>
                  <a:pt x="48082" y="106234"/>
                  <a:pt x="46983" y="114063"/>
                </a:cubicBezTo>
                <a:cubicBezTo>
                  <a:pt x="45884" y="121892"/>
                  <a:pt x="40198" y="131597"/>
                  <a:pt x="39566" y="138785"/>
                </a:cubicBezTo>
                <a:cubicBezTo>
                  <a:pt x="38934" y="145973"/>
                  <a:pt x="39656" y="152657"/>
                  <a:pt x="43190" y="157189"/>
                </a:cubicBezTo>
                <a:cubicBezTo>
                  <a:pt x="46724" y="161721"/>
                  <a:pt x="50515" y="165933"/>
                  <a:pt x="60770" y="165979"/>
                </a:cubicBezTo>
                <a:cubicBezTo>
                  <a:pt x="71025" y="166025"/>
                  <a:pt x="90857" y="157829"/>
                  <a:pt x="104720" y="157463"/>
                </a:cubicBezTo>
                <a:cubicBezTo>
                  <a:pt x="118583" y="157097"/>
                  <a:pt x="129572" y="163735"/>
                  <a:pt x="143947" y="163781"/>
                </a:cubicBezTo>
                <a:cubicBezTo>
                  <a:pt x="158322" y="163827"/>
                  <a:pt x="173117" y="157647"/>
                  <a:pt x="190971" y="157738"/>
                </a:cubicBezTo>
                <a:cubicBezTo>
                  <a:pt x="208826" y="157830"/>
                  <a:pt x="234602" y="160439"/>
                  <a:pt x="251074" y="164330"/>
                </a:cubicBezTo>
                <a:cubicBezTo>
                  <a:pt x="267546" y="168221"/>
                  <a:pt x="328170" y="178568"/>
                  <a:pt x="289805" y="181086"/>
                </a:cubicBezTo>
                <a:cubicBezTo>
                  <a:pt x="251441" y="183604"/>
                  <a:pt x="65844" y="208372"/>
                  <a:pt x="20887" y="179438"/>
                </a:cubicBezTo>
                <a:cubicBezTo>
                  <a:pt x="-24070" y="150505"/>
                  <a:pt x="17087" y="31612"/>
                  <a:pt x="20063" y="7485"/>
                </a:cubicBezTo>
                <a:close/>
              </a:path>
            </a:pathLst>
          </a:custGeom>
          <a:gradFill>
            <a:gsLst>
              <a:gs pos="0">
                <a:schemeClr val="accent5">
                  <a:alpha val="35710"/>
                </a:schemeClr>
              </a:gs>
              <a:gs pos="100000">
                <a:schemeClr val="dk2">
                  <a:alpha val="35710"/>
                </a:schemeClr>
              </a:gs>
            </a:gsLst>
            <a:lin ang="2700006" scaled="0"/>
          </a:gradFill>
          <a:ln>
            <a:noFill/>
          </a:ln>
        </p:spPr>
      </p:sp>
      <p:sp>
        <p:nvSpPr>
          <p:cNvPr id="279" name="Google Shape;279;p9"/>
          <p:cNvSpPr/>
          <p:nvPr/>
        </p:nvSpPr>
        <p:spPr>
          <a:xfrm>
            <a:off x="6298447" y="-265350"/>
            <a:ext cx="3320375" cy="5067100"/>
          </a:xfrm>
          <a:custGeom>
            <a:avLst/>
            <a:gdLst/>
            <a:ahLst/>
            <a:cxnLst/>
            <a:rect l="l" t="t" r="r" b="b"/>
            <a:pathLst>
              <a:path w="132815" h="202684" extrusionOk="0">
                <a:moveTo>
                  <a:pt x="4947" y="5918"/>
                </a:moveTo>
                <a:cubicBezTo>
                  <a:pt x="-11488" y="7932"/>
                  <a:pt x="18040" y="17867"/>
                  <a:pt x="25273" y="19652"/>
                </a:cubicBezTo>
                <a:cubicBezTo>
                  <a:pt x="32506" y="21438"/>
                  <a:pt x="42991" y="15532"/>
                  <a:pt x="48347" y="16631"/>
                </a:cubicBezTo>
                <a:cubicBezTo>
                  <a:pt x="53704" y="17730"/>
                  <a:pt x="49538" y="24689"/>
                  <a:pt x="57412" y="26245"/>
                </a:cubicBezTo>
                <a:cubicBezTo>
                  <a:pt x="65286" y="27802"/>
                  <a:pt x="88497" y="21209"/>
                  <a:pt x="95593" y="25970"/>
                </a:cubicBezTo>
                <a:cubicBezTo>
                  <a:pt x="102689" y="30731"/>
                  <a:pt x="100400" y="46068"/>
                  <a:pt x="99988" y="54812"/>
                </a:cubicBezTo>
                <a:cubicBezTo>
                  <a:pt x="99576" y="63556"/>
                  <a:pt x="92205" y="69737"/>
                  <a:pt x="93121" y="78435"/>
                </a:cubicBezTo>
                <a:cubicBezTo>
                  <a:pt x="94037" y="87133"/>
                  <a:pt x="105574" y="95603"/>
                  <a:pt x="105482" y="107002"/>
                </a:cubicBezTo>
                <a:cubicBezTo>
                  <a:pt x="105390" y="118402"/>
                  <a:pt x="92068" y="136257"/>
                  <a:pt x="92571" y="146832"/>
                </a:cubicBezTo>
                <a:cubicBezTo>
                  <a:pt x="93075" y="157408"/>
                  <a:pt x="106763" y="164320"/>
                  <a:pt x="108503" y="170455"/>
                </a:cubicBezTo>
                <a:cubicBezTo>
                  <a:pt x="110243" y="176590"/>
                  <a:pt x="100446" y="179062"/>
                  <a:pt x="103010" y="183640"/>
                </a:cubicBezTo>
                <a:cubicBezTo>
                  <a:pt x="105574" y="188218"/>
                  <a:pt x="120361" y="212803"/>
                  <a:pt x="123886" y="197924"/>
                </a:cubicBezTo>
                <a:cubicBezTo>
                  <a:pt x="127411" y="183045"/>
                  <a:pt x="124160" y="126093"/>
                  <a:pt x="124160" y="94367"/>
                </a:cubicBezTo>
                <a:cubicBezTo>
                  <a:pt x="124160" y="62641"/>
                  <a:pt x="143755" y="22308"/>
                  <a:pt x="123886" y="7566"/>
                </a:cubicBezTo>
                <a:cubicBezTo>
                  <a:pt x="104017" y="-7175"/>
                  <a:pt x="21383" y="3904"/>
                  <a:pt x="4947" y="5918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35710"/>
                </a:schemeClr>
              </a:gs>
              <a:gs pos="100000">
                <a:schemeClr val="accent5">
                  <a:alpha val="35710"/>
                </a:schemeClr>
              </a:gs>
            </a:gsLst>
            <a:lin ang="13500032" scaled="0"/>
          </a:gradFill>
          <a:ln>
            <a:noFill/>
          </a:ln>
        </p:spPr>
      </p:sp>
      <p:sp>
        <p:nvSpPr>
          <p:cNvPr id="280" name="Google Shape;280;p9"/>
          <p:cNvSpPr/>
          <p:nvPr/>
        </p:nvSpPr>
        <p:spPr>
          <a:xfrm>
            <a:off x="104850" y="3204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" name="Google Shape;281;p9"/>
          <p:cNvSpPr/>
          <p:nvPr/>
        </p:nvSpPr>
        <p:spPr>
          <a:xfrm rot="-3495652">
            <a:off x="446737" y="9559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p9"/>
          <p:cNvSpPr/>
          <p:nvPr/>
        </p:nvSpPr>
        <p:spPr>
          <a:xfrm>
            <a:off x="163637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9"/>
          <p:cNvSpPr/>
          <p:nvPr/>
        </p:nvSpPr>
        <p:spPr>
          <a:xfrm>
            <a:off x="2767625" y="199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4" name="Google Shape;284;p9"/>
          <p:cNvSpPr/>
          <p:nvPr/>
        </p:nvSpPr>
        <p:spPr>
          <a:xfrm>
            <a:off x="39106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9"/>
          <p:cNvSpPr/>
          <p:nvPr/>
        </p:nvSpPr>
        <p:spPr>
          <a:xfrm>
            <a:off x="38344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9"/>
          <p:cNvSpPr/>
          <p:nvPr/>
        </p:nvSpPr>
        <p:spPr>
          <a:xfrm>
            <a:off x="5587025" y="351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9"/>
          <p:cNvSpPr/>
          <p:nvPr/>
        </p:nvSpPr>
        <p:spPr>
          <a:xfrm>
            <a:off x="2530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9"/>
          <p:cNvSpPr/>
          <p:nvPr/>
        </p:nvSpPr>
        <p:spPr>
          <a:xfrm>
            <a:off x="855882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9"/>
          <p:cNvSpPr/>
          <p:nvPr/>
        </p:nvSpPr>
        <p:spPr>
          <a:xfrm>
            <a:off x="74158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9"/>
          <p:cNvSpPr/>
          <p:nvPr/>
        </p:nvSpPr>
        <p:spPr>
          <a:xfrm>
            <a:off x="9002800" y="51227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9"/>
          <p:cNvSpPr/>
          <p:nvPr/>
        </p:nvSpPr>
        <p:spPr>
          <a:xfrm>
            <a:off x="8939825" y="1570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9"/>
          <p:cNvSpPr/>
          <p:nvPr/>
        </p:nvSpPr>
        <p:spPr>
          <a:xfrm>
            <a:off x="8981825" y="2879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9"/>
          <p:cNvSpPr/>
          <p:nvPr/>
        </p:nvSpPr>
        <p:spPr>
          <a:xfrm>
            <a:off x="9016025" y="3780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9"/>
          <p:cNvSpPr/>
          <p:nvPr/>
        </p:nvSpPr>
        <p:spPr>
          <a:xfrm>
            <a:off x="82120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9"/>
          <p:cNvSpPr/>
          <p:nvPr/>
        </p:nvSpPr>
        <p:spPr>
          <a:xfrm>
            <a:off x="74500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9"/>
          <p:cNvSpPr/>
          <p:nvPr/>
        </p:nvSpPr>
        <p:spPr>
          <a:xfrm>
            <a:off x="8962375" y="608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9"/>
          <p:cNvSpPr/>
          <p:nvPr/>
        </p:nvSpPr>
        <p:spPr>
          <a:xfrm>
            <a:off x="5849825" y="50932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p9"/>
          <p:cNvSpPr/>
          <p:nvPr/>
        </p:nvSpPr>
        <p:spPr>
          <a:xfrm>
            <a:off x="60784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Google Shape;299;p9"/>
          <p:cNvSpPr/>
          <p:nvPr/>
        </p:nvSpPr>
        <p:spPr>
          <a:xfrm>
            <a:off x="3645150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9"/>
          <p:cNvSpPr/>
          <p:nvPr/>
        </p:nvSpPr>
        <p:spPr>
          <a:xfrm>
            <a:off x="820625" y="46360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9"/>
          <p:cNvSpPr/>
          <p:nvPr/>
        </p:nvSpPr>
        <p:spPr>
          <a:xfrm>
            <a:off x="439625" y="4483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9"/>
          <p:cNvSpPr/>
          <p:nvPr/>
        </p:nvSpPr>
        <p:spPr>
          <a:xfrm>
            <a:off x="21160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9"/>
          <p:cNvSpPr/>
          <p:nvPr/>
        </p:nvSpPr>
        <p:spPr>
          <a:xfrm>
            <a:off x="287225" y="24262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9"/>
          <p:cNvSpPr/>
          <p:nvPr/>
        </p:nvSpPr>
        <p:spPr>
          <a:xfrm>
            <a:off x="-17575" y="1892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" name="Google Shape;305;p9"/>
          <p:cNvSpPr/>
          <p:nvPr/>
        </p:nvSpPr>
        <p:spPr>
          <a:xfrm rot="-1714901">
            <a:off x="1932957" y="601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9"/>
          <p:cNvSpPr/>
          <p:nvPr/>
        </p:nvSpPr>
        <p:spPr>
          <a:xfrm rot="-1714901">
            <a:off x="8772182" y="3274683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9"/>
          <p:cNvSpPr/>
          <p:nvPr/>
        </p:nvSpPr>
        <p:spPr>
          <a:xfrm rot="-1714901">
            <a:off x="57657" y="38506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9"/>
          <p:cNvSpPr/>
          <p:nvPr/>
        </p:nvSpPr>
        <p:spPr>
          <a:xfrm>
            <a:off x="3416550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dk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/>
          <p:nvPr/>
        </p:nvSpPr>
        <p:spPr>
          <a:xfrm>
            <a:off x="373317" y="-370261"/>
            <a:ext cx="8739525" cy="942200"/>
          </a:xfrm>
          <a:custGeom>
            <a:avLst/>
            <a:gdLst/>
            <a:ahLst/>
            <a:cxnLst/>
            <a:rect l="l" t="t" r="r" b="b"/>
            <a:pathLst>
              <a:path w="349581" h="37688" extrusionOk="0">
                <a:moveTo>
                  <a:pt x="94392" y="252"/>
                </a:moveTo>
                <a:cubicBezTo>
                  <a:pt x="59461" y="1442"/>
                  <a:pt x="21921" y="7623"/>
                  <a:pt x="7591" y="11514"/>
                </a:cubicBezTo>
                <a:cubicBezTo>
                  <a:pt x="-6738" y="15405"/>
                  <a:pt x="2555" y="19251"/>
                  <a:pt x="8415" y="23600"/>
                </a:cubicBezTo>
                <a:cubicBezTo>
                  <a:pt x="14275" y="27949"/>
                  <a:pt x="29383" y="38708"/>
                  <a:pt x="42751" y="37609"/>
                </a:cubicBezTo>
                <a:cubicBezTo>
                  <a:pt x="56119" y="36510"/>
                  <a:pt x="74890" y="19983"/>
                  <a:pt x="88624" y="17007"/>
                </a:cubicBezTo>
                <a:cubicBezTo>
                  <a:pt x="102358" y="14031"/>
                  <a:pt x="110278" y="17282"/>
                  <a:pt x="125157" y="19754"/>
                </a:cubicBezTo>
                <a:cubicBezTo>
                  <a:pt x="140036" y="22226"/>
                  <a:pt x="161736" y="32345"/>
                  <a:pt x="177897" y="31841"/>
                </a:cubicBezTo>
                <a:cubicBezTo>
                  <a:pt x="194058" y="31338"/>
                  <a:pt x="204541" y="18473"/>
                  <a:pt x="222121" y="16733"/>
                </a:cubicBezTo>
                <a:cubicBezTo>
                  <a:pt x="239701" y="14993"/>
                  <a:pt x="268635" y="17969"/>
                  <a:pt x="283376" y="21402"/>
                </a:cubicBezTo>
                <a:cubicBezTo>
                  <a:pt x="298118" y="24836"/>
                  <a:pt x="299537" y="36373"/>
                  <a:pt x="310570" y="37334"/>
                </a:cubicBezTo>
                <a:cubicBezTo>
                  <a:pt x="321603" y="38296"/>
                  <a:pt x="349256" y="31337"/>
                  <a:pt x="349576" y="27171"/>
                </a:cubicBezTo>
                <a:cubicBezTo>
                  <a:pt x="349897" y="23005"/>
                  <a:pt x="334560" y="16138"/>
                  <a:pt x="312493" y="12338"/>
                </a:cubicBezTo>
                <a:cubicBezTo>
                  <a:pt x="290427" y="8538"/>
                  <a:pt x="253527" y="6386"/>
                  <a:pt x="217177" y="4372"/>
                </a:cubicBezTo>
                <a:cubicBezTo>
                  <a:pt x="180827" y="2358"/>
                  <a:pt x="129323" y="-938"/>
                  <a:pt x="94392" y="25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</p:sp>
      <p:sp>
        <p:nvSpPr>
          <p:cNvPr id="382" name="Google Shape;382;p13"/>
          <p:cNvSpPr txBox="1">
            <a:spLocks noGrp="1"/>
          </p:cNvSpPr>
          <p:nvPr>
            <p:ph type="title"/>
          </p:nvPr>
        </p:nvSpPr>
        <p:spPr>
          <a:xfrm>
            <a:off x="720000" y="5293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383" name="Google Shape;383;p13"/>
          <p:cNvSpPr txBox="1">
            <a:spLocks noGrp="1"/>
          </p:cNvSpPr>
          <p:nvPr>
            <p:ph type="subTitle" idx="1"/>
          </p:nvPr>
        </p:nvSpPr>
        <p:spPr>
          <a:xfrm>
            <a:off x="720000" y="24639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84" name="Google Shape;384;p13"/>
          <p:cNvSpPr txBox="1">
            <a:spLocks noGrp="1"/>
          </p:cNvSpPr>
          <p:nvPr>
            <p:ph type="subTitle" idx="2"/>
          </p:nvPr>
        </p:nvSpPr>
        <p:spPr>
          <a:xfrm>
            <a:off x="3419269" y="24639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85" name="Google Shape;385;p13"/>
          <p:cNvSpPr txBox="1">
            <a:spLocks noGrp="1"/>
          </p:cNvSpPr>
          <p:nvPr>
            <p:ph type="subTitle" idx="3"/>
          </p:nvPr>
        </p:nvSpPr>
        <p:spPr>
          <a:xfrm>
            <a:off x="2069615" y="41229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86" name="Google Shape;386;p13"/>
          <p:cNvSpPr txBox="1">
            <a:spLocks noGrp="1"/>
          </p:cNvSpPr>
          <p:nvPr>
            <p:ph type="subTitle" idx="4"/>
          </p:nvPr>
        </p:nvSpPr>
        <p:spPr>
          <a:xfrm>
            <a:off x="4768885" y="41229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87" name="Google Shape;387;p13"/>
          <p:cNvSpPr txBox="1">
            <a:spLocks noGrp="1"/>
          </p:cNvSpPr>
          <p:nvPr>
            <p:ph type="subTitle" idx="5"/>
          </p:nvPr>
        </p:nvSpPr>
        <p:spPr>
          <a:xfrm>
            <a:off x="6118545" y="24639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88" name="Google Shape;388;p13"/>
          <p:cNvSpPr txBox="1">
            <a:spLocks noGrp="1"/>
          </p:cNvSpPr>
          <p:nvPr>
            <p:ph type="title" idx="6" hasCustomPrompt="1"/>
          </p:nvPr>
        </p:nvSpPr>
        <p:spPr>
          <a:xfrm>
            <a:off x="1562000" y="1434575"/>
            <a:ext cx="621600" cy="572700"/>
          </a:xfrm>
          <a:prstGeom prst="rect">
            <a:avLst/>
          </a:prstGeom>
          <a:solidFill>
            <a:schemeClr val="accent1"/>
          </a:solidFill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9" name="Google Shape;389;p13"/>
          <p:cNvSpPr txBox="1">
            <a:spLocks noGrp="1"/>
          </p:cNvSpPr>
          <p:nvPr>
            <p:ph type="title" idx="7" hasCustomPrompt="1"/>
          </p:nvPr>
        </p:nvSpPr>
        <p:spPr>
          <a:xfrm>
            <a:off x="2911575" y="3096650"/>
            <a:ext cx="621600" cy="572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0" name="Google Shape;390;p13"/>
          <p:cNvSpPr txBox="1">
            <a:spLocks noGrp="1"/>
          </p:cNvSpPr>
          <p:nvPr>
            <p:ph type="title" idx="8" hasCustomPrompt="1"/>
          </p:nvPr>
        </p:nvSpPr>
        <p:spPr>
          <a:xfrm>
            <a:off x="4261225" y="1434625"/>
            <a:ext cx="621600" cy="572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1" name="Google Shape;391;p13"/>
          <p:cNvSpPr txBox="1">
            <a:spLocks noGrp="1"/>
          </p:cNvSpPr>
          <p:nvPr>
            <p:ph type="title" idx="9" hasCustomPrompt="1"/>
          </p:nvPr>
        </p:nvSpPr>
        <p:spPr>
          <a:xfrm>
            <a:off x="5610825" y="3096650"/>
            <a:ext cx="621600" cy="572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2" name="Google Shape;392;p13"/>
          <p:cNvSpPr txBox="1">
            <a:spLocks noGrp="1"/>
          </p:cNvSpPr>
          <p:nvPr>
            <p:ph type="title" idx="13" hasCustomPrompt="1"/>
          </p:nvPr>
        </p:nvSpPr>
        <p:spPr>
          <a:xfrm>
            <a:off x="6960500" y="1434625"/>
            <a:ext cx="621600" cy="572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3" name="Google Shape;393;p13"/>
          <p:cNvSpPr txBox="1">
            <a:spLocks noGrp="1"/>
          </p:cNvSpPr>
          <p:nvPr>
            <p:ph type="subTitle" idx="14"/>
          </p:nvPr>
        </p:nvSpPr>
        <p:spPr>
          <a:xfrm>
            <a:off x="720000" y="2077779"/>
            <a:ext cx="2305500" cy="484800"/>
          </a:xfrm>
          <a:prstGeom prst="rect">
            <a:avLst/>
          </a:prstGeom>
          <a:effectLst>
            <a:outerShdw blurRad="71438" dist="19050" dir="2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4" name="Google Shape;394;p13"/>
          <p:cNvSpPr txBox="1">
            <a:spLocks noGrp="1"/>
          </p:cNvSpPr>
          <p:nvPr>
            <p:ph type="subTitle" idx="15"/>
          </p:nvPr>
        </p:nvSpPr>
        <p:spPr>
          <a:xfrm>
            <a:off x="3419269" y="2077779"/>
            <a:ext cx="2305500" cy="484800"/>
          </a:xfrm>
          <a:prstGeom prst="rect">
            <a:avLst/>
          </a:prstGeom>
          <a:effectLst>
            <a:outerShdw blurRad="71438" dist="19050" dir="2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5" name="Google Shape;395;p13"/>
          <p:cNvSpPr txBox="1">
            <a:spLocks noGrp="1"/>
          </p:cNvSpPr>
          <p:nvPr>
            <p:ph type="subTitle" idx="16"/>
          </p:nvPr>
        </p:nvSpPr>
        <p:spPr>
          <a:xfrm>
            <a:off x="2069615" y="3741971"/>
            <a:ext cx="2305500" cy="484800"/>
          </a:xfrm>
          <a:prstGeom prst="rect">
            <a:avLst/>
          </a:prstGeom>
          <a:effectLst>
            <a:outerShdw blurRad="71438" dist="19050" dir="2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6" name="Google Shape;396;p13"/>
          <p:cNvSpPr txBox="1">
            <a:spLocks noGrp="1"/>
          </p:cNvSpPr>
          <p:nvPr>
            <p:ph type="subTitle" idx="17"/>
          </p:nvPr>
        </p:nvSpPr>
        <p:spPr>
          <a:xfrm>
            <a:off x="4768885" y="3741971"/>
            <a:ext cx="2305500" cy="484800"/>
          </a:xfrm>
          <a:prstGeom prst="rect">
            <a:avLst/>
          </a:prstGeom>
          <a:effectLst>
            <a:outerShdw blurRad="71438" dist="19050" dir="2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7" name="Google Shape;397;p13"/>
          <p:cNvSpPr txBox="1">
            <a:spLocks noGrp="1"/>
          </p:cNvSpPr>
          <p:nvPr>
            <p:ph type="subTitle" idx="18"/>
          </p:nvPr>
        </p:nvSpPr>
        <p:spPr>
          <a:xfrm>
            <a:off x="6118545" y="2077779"/>
            <a:ext cx="2305500" cy="484800"/>
          </a:xfrm>
          <a:prstGeom prst="rect">
            <a:avLst/>
          </a:prstGeom>
          <a:effectLst>
            <a:outerShdw blurRad="71438" dist="19050" dir="2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8" name="Google Shape;398;p13"/>
          <p:cNvSpPr/>
          <p:nvPr/>
        </p:nvSpPr>
        <p:spPr>
          <a:xfrm>
            <a:off x="-507475" y="-296759"/>
            <a:ext cx="5208550" cy="3773400"/>
          </a:xfrm>
          <a:custGeom>
            <a:avLst/>
            <a:gdLst/>
            <a:ahLst/>
            <a:cxnLst/>
            <a:rect l="l" t="t" r="r" b="b"/>
            <a:pathLst>
              <a:path w="208342" h="150936" extrusionOk="0">
                <a:moveTo>
                  <a:pt x="198021" y="10222"/>
                </a:moveTo>
                <a:cubicBezTo>
                  <a:pt x="194267" y="12969"/>
                  <a:pt x="178793" y="24322"/>
                  <a:pt x="168630" y="25604"/>
                </a:cubicBezTo>
                <a:cubicBezTo>
                  <a:pt x="158467" y="26886"/>
                  <a:pt x="146747" y="17226"/>
                  <a:pt x="137041" y="17913"/>
                </a:cubicBezTo>
                <a:cubicBezTo>
                  <a:pt x="127335" y="18600"/>
                  <a:pt x="118499" y="28626"/>
                  <a:pt x="110396" y="29725"/>
                </a:cubicBezTo>
                <a:cubicBezTo>
                  <a:pt x="102293" y="30824"/>
                  <a:pt x="97623" y="24094"/>
                  <a:pt x="88421" y="24506"/>
                </a:cubicBezTo>
                <a:cubicBezTo>
                  <a:pt x="79219" y="24918"/>
                  <a:pt x="62784" y="24094"/>
                  <a:pt x="55184" y="32197"/>
                </a:cubicBezTo>
                <a:cubicBezTo>
                  <a:pt x="47584" y="40300"/>
                  <a:pt x="47584" y="64244"/>
                  <a:pt x="42823" y="73125"/>
                </a:cubicBezTo>
                <a:cubicBezTo>
                  <a:pt x="38062" y="82007"/>
                  <a:pt x="27166" y="78985"/>
                  <a:pt x="26617" y="85486"/>
                </a:cubicBezTo>
                <a:cubicBezTo>
                  <a:pt x="26068" y="91987"/>
                  <a:pt x="40168" y="102287"/>
                  <a:pt x="39527" y="112130"/>
                </a:cubicBezTo>
                <a:cubicBezTo>
                  <a:pt x="38886" y="121973"/>
                  <a:pt x="27166" y="140377"/>
                  <a:pt x="22771" y="144543"/>
                </a:cubicBezTo>
                <a:cubicBezTo>
                  <a:pt x="18376" y="148709"/>
                  <a:pt x="14668" y="159605"/>
                  <a:pt x="13157" y="137127"/>
                </a:cubicBezTo>
                <a:cubicBezTo>
                  <a:pt x="11646" y="114649"/>
                  <a:pt x="-15959" y="31007"/>
                  <a:pt x="13707" y="9673"/>
                </a:cubicBezTo>
                <a:cubicBezTo>
                  <a:pt x="43373" y="-11661"/>
                  <a:pt x="160435" y="9032"/>
                  <a:pt x="191154" y="9123"/>
                </a:cubicBezTo>
                <a:cubicBezTo>
                  <a:pt x="221873" y="9215"/>
                  <a:pt x="201775" y="7475"/>
                  <a:pt x="198021" y="1022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</p:sp>
      <p:sp>
        <p:nvSpPr>
          <p:cNvPr id="399" name="Google Shape;399;p13"/>
          <p:cNvSpPr/>
          <p:nvPr/>
        </p:nvSpPr>
        <p:spPr>
          <a:xfrm>
            <a:off x="-608868" y="2828685"/>
            <a:ext cx="6040800" cy="2554950"/>
          </a:xfrm>
          <a:custGeom>
            <a:avLst/>
            <a:gdLst/>
            <a:ahLst/>
            <a:cxnLst/>
            <a:rect l="l" t="t" r="r" b="b"/>
            <a:pathLst>
              <a:path w="241632" h="102198" extrusionOk="0">
                <a:moveTo>
                  <a:pt x="13093" y="3320"/>
                </a:moveTo>
                <a:cubicBezTo>
                  <a:pt x="16069" y="-8812"/>
                  <a:pt x="32184" y="15726"/>
                  <a:pt x="36716" y="22273"/>
                </a:cubicBezTo>
                <a:cubicBezTo>
                  <a:pt x="41248" y="28820"/>
                  <a:pt x="40791" y="35504"/>
                  <a:pt x="40287" y="42600"/>
                </a:cubicBezTo>
                <a:cubicBezTo>
                  <a:pt x="39783" y="49696"/>
                  <a:pt x="31497" y="60226"/>
                  <a:pt x="33694" y="64850"/>
                </a:cubicBezTo>
                <a:cubicBezTo>
                  <a:pt x="35892" y="69474"/>
                  <a:pt x="49077" y="67367"/>
                  <a:pt x="53472" y="70343"/>
                </a:cubicBezTo>
                <a:cubicBezTo>
                  <a:pt x="57867" y="73319"/>
                  <a:pt x="52602" y="82246"/>
                  <a:pt x="60064" y="82704"/>
                </a:cubicBezTo>
                <a:cubicBezTo>
                  <a:pt x="67526" y="83162"/>
                  <a:pt x="87488" y="72724"/>
                  <a:pt x="98246" y="73090"/>
                </a:cubicBezTo>
                <a:cubicBezTo>
                  <a:pt x="109005" y="73456"/>
                  <a:pt x="116146" y="84582"/>
                  <a:pt x="124615" y="84902"/>
                </a:cubicBezTo>
                <a:cubicBezTo>
                  <a:pt x="133085" y="85223"/>
                  <a:pt x="139083" y="74784"/>
                  <a:pt x="149063" y="75013"/>
                </a:cubicBezTo>
                <a:cubicBezTo>
                  <a:pt x="159043" y="75242"/>
                  <a:pt x="170213" y="82933"/>
                  <a:pt x="184497" y="86275"/>
                </a:cubicBezTo>
                <a:cubicBezTo>
                  <a:pt x="198781" y="89617"/>
                  <a:pt x="262371" y="93600"/>
                  <a:pt x="234765" y="95065"/>
                </a:cubicBezTo>
                <a:cubicBezTo>
                  <a:pt x="207159" y="96530"/>
                  <a:pt x="55806" y="110356"/>
                  <a:pt x="18861" y="95065"/>
                </a:cubicBezTo>
                <a:cubicBezTo>
                  <a:pt x="-18084" y="79774"/>
                  <a:pt x="10117" y="15452"/>
                  <a:pt x="13093" y="332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400" name="Google Shape;400;p13"/>
          <p:cNvSpPr/>
          <p:nvPr/>
        </p:nvSpPr>
        <p:spPr>
          <a:xfrm flipH="1">
            <a:off x="3547082" y="2935510"/>
            <a:ext cx="6040800" cy="2554950"/>
          </a:xfrm>
          <a:custGeom>
            <a:avLst/>
            <a:gdLst/>
            <a:ahLst/>
            <a:cxnLst/>
            <a:rect l="l" t="t" r="r" b="b"/>
            <a:pathLst>
              <a:path w="241632" h="102198" extrusionOk="0">
                <a:moveTo>
                  <a:pt x="13093" y="3320"/>
                </a:moveTo>
                <a:cubicBezTo>
                  <a:pt x="16069" y="-8812"/>
                  <a:pt x="32184" y="15726"/>
                  <a:pt x="36716" y="22273"/>
                </a:cubicBezTo>
                <a:cubicBezTo>
                  <a:pt x="41248" y="28820"/>
                  <a:pt x="40791" y="35504"/>
                  <a:pt x="40287" y="42600"/>
                </a:cubicBezTo>
                <a:cubicBezTo>
                  <a:pt x="39783" y="49696"/>
                  <a:pt x="31497" y="60226"/>
                  <a:pt x="33694" y="64850"/>
                </a:cubicBezTo>
                <a:cubicBezTo>
                  <a:pt x="35892" y="69474"/>
                  <a:pt x="49077" y="67367"/>
                  <a:pt x="53472" y="70343"/>
                </a:cubicBezTo>
                <a:cubicBezTo>
                  <a:pt x="57867" y="73319"/>
                  <a:pt x="52602" y="82246"/>
                  <a:pt x="60064" y="82704"/>
                </a:cubicBezTo>
                <a:cubicBezTo>
                  <a:pt x="67526" y="83162"/>
                  <a:pt x="87488" y="72724"/>
                  <a:pt x="98246" y="73090"/>
                </a:cubicBezTo>
                <a:cubicBezTo>
                  <a:pt x="109005" y="73456"/>
                  <a:pt x="116146" y="84582"/>
                  <a:pt x="124615" y="84902"/>
                </a:cubicBezTo>
                <a:cubicBezTo>
                  <a:pt x="133085" y="85223"/>
                  <a:pt x="139083" y="74784"/>
                  <a:pt x="149063" y="75013"/>
                </a:cubicBezTo>
                <a:cubicBezTo>
                  <a:pt x="159043" y="75242"/>
                  <a:pt x="170213" y="82933"/>
                  <a:pt x="184497" y="86275"/>
                </a:cubicBezTo>
                <a:cubicBezTo>
                  <a:pt x="198781" y="89617"/>
                  <a:pt x="262371" y="93600"/>
                  <a:pt x="234765" y="95065"/>
                </a:cubicBezTo>
                <a:cubicBezTo>
                  <a:pt x="207159" y="96530"/>
                  <a:pt x="55806" y="110356"/>
                  <a:pt x="18861" y="95065"/>
                </a:cubicBezTo>
                <a:cubicBezTo>
                  <a:pt x="-18084" y="79774"/>
                  <a:pt x="10117" y="15452"/>
                  <a:pt x="13093" y="332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2000">
                <a:srgbClr val="714396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</p:sp>
      <p:sp>
        <p:nvSpPr>
          <p:cNvPr id="401" name="Google Shape;401;p13"/>
          <p:cNvSpPr/>
          <p:nvPr/>
        </p:nvSpPr>
        <p:spPr>
          <a:xfrm>
            <a:off x="5315695" y="-364061"/>
            <a:ext cx="4109475" cy="4487850"/>
          </a:xfrm>
          <a:custGeom>
            <a:avLst/>
            <a:gdLst/>
            <a:ahLst/>
            <a:cxnLst/>
            <a:rect l="l" t="t" r="r" b="b"/>
            <a:pathLst>
              <a:path w="164379" h="179514" extrusionOk="0">
                <a:moveTo>
                  <a:pt x="4924" y="10716"/>
                </a:moveTo>
                <a:cubicBezTo>
                  <a:pt x="-10870" y="13509"/>
                  <a:pt x="16003" y="23718"/>
                  <a:pt x="23053" y="25549"/>
                </a:cubicBezTo>
                <a:cubicBezTo>
                  <a:pt x="30103" y="27380"/>
                  <a:pt x="40083" y="20513"/>
                  <a:pt x="47225" y="21703"/>
                </a:cubicBezTo>
                <a:cubicBezTo>
                  <a:pt x="54367" y="22893"/>
                  <a:pt x="58991" y="32142"/>
                  <a:pt x="65904" y="32691"/>
                </a:cubicBezTo>
                <a:cubicBezTo>
                  <a:pt x="72817" y="33241"/>
                  <a:pt x="77945" y="25092"/>
                  <a:pt x="88703" y="25000"/>
                </a:cubicBezTo>
                <a:cubicBezTo>
                  <a:pt x="99462" y="24908"/>
                  <a:pt x="123908" y="23809"/>
                  <a:pt x="130455" y="32141"/>
                </a:cubicBezTo>
                <a:cubicBezTo>
                  <a:pt x="137002" y="40473"/>
                  <a:pt x="125648" y="65012"/>
                  <a:pt x="127983" y="74992"/>
                </a:cubicBezTo>
                <a:cubicBezTo>
                  <a:pt x="130318" y="84972"/>
                  <a:pt x="143869" y="85568"/>
                  <a:pt x="144464" y="92023"/>
                </a:cubicBezTo>
                <a:cubicBezTo>
                  <a:pt x="145059" y="98478"/>
                  <a:pt x="133248" y="105162"/>
                  <a:pt x="131554" y="113723"/>
                </a:cubicBezTo>
                <a:cubicBezTo>
                  <a:pt x="129860" y="122284"/>
                  <a:pt x="130181" y="132493"/>
                  <a:pt x="134301" y="143389"/>
                </a:cubicBezTo>
                <a:cubicBezTo>
                  <a:pt x="138421" y="154285"/>
                  <a:pt x="151927" y="177726"/>
                  <a:pt x="156276" y="179099"/>
                </a:cubicBezTo>
                <a:cubicBezTo>
                  <a:pt x="160625" y="180473"/>
                  <a:pt x="159572" y="179602"/>
                  <a:pt x="160396" y="151630"/>
                </a:cubicBezTo>
                <a:cubicBezTo>
                  <a:pt x="161220" y="123658"/>
                  <a:pt x="168316" y="35071"/>
                  <a:pt x="161220" y="11265"/>
                </a:cubicBezTo>
                <a:cubicBezTo>
                  <a:pt x="154124" y="-12541"/>
                  <a:pt x="143869" y="8885"/>
                  <a:pt x="117820" y="8793"/>
                </a:cubicBezTo>
                <a:cubicBezTo>
                  <a:pt x="91771" y="8702"/>
                  <a:pt x="20719" y="7923"/>
                  <a:pt x="4924" y="10716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402" name="Google Shape;402;p13"/>
          <p:cNvSpPr/>
          <p:nvPr/>
        </p:nvSpPr>
        <p:spPr>
          <a:xfrm>
            <a:off x="104850" y="3204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3" name="Google Shape;403;p13"/>
          <p:cNvSpPr/>
          <p:nvPr/>
        </p:nvSpPr>
        <p:spPr>
          <a:xfrm rot="-3495652">
            <a:off x="370537" y="5749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4" name="Google Shape;404;p13"/>
          <p:cNvSpPr/>
          <p:nvPr/>
        </p:nvSpPr>
        <p:spPr>
          <a:xfrm>
            <a:off x="163637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" name="Google Shape;405;p13"/>
          <p:cNvSpPr/>
          <p:nvPr/>
        </p:nvSpPr>
        <p:spPr>
          <a:xfrm>
            <a:off x="2767625" y="199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" name="Google Shape;406;p13"/>
          <p:cNvSpPr/>
          <p:nvPr/>
        </p:nvSpPr>
        <p:spPr>
          <a:xfrm>
            <a:off x="39106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13"/>
          <p:cNvSpPr/>
          <p:nvPr/>
        </p:nvSpPr>
        <p:spPr>
          <a:xfrm>
            <a:off x="38344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8" name="Google Shape;408;p13"/>
          <p:cNvSpPr/>
          <p:nvPr/>
        </p:nvSpPr>
        <p:spPr>
          <a:xfrm>
            <a:off x="5129825" y="427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9" name="Google Shape;409;p13"/>
          <p:cNvSpPr/>
          <p:nvPr/>
        </p:nvSpPr>
        <p:spPr>
          <a:xfrm>
            <a:off x="61204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13"/>
          <p:cNvSpPr/>
          <p:nvPr/>
        </p:nvSpPr>
        <p:spPr>
          <a:xfrm>
            <a:off x="825402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1" name="Google Shape;411;p13"/>
          <p:cNvSpPr/>
          <p:nvPr/>
        </p:nvSpPr>
        <p:spPr>
          <a:xfrm>
            <a:off x="74158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13"/>
          <p:cNvSpPr/>
          <p:nvPr/>
        </p:nvSpPr>
        <p:spPr>
          <a:xfrm>
            <a:off x="8850400" y="51227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13"/>
          <p:cNvSpPr/>
          <p:nvPr/>
        </p:nvSpPr>
        <p:spPr>
          <a:xfrm>
            <a:off x="8482625" y="1570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p13"/>
          <p:cNvSpPr/>
          <p:nvPr/>
        </p:nvSpPr>
        <p:spPr>
          <a:xfrm>
            <a:off x="8905625" y="3107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13"/>
          <p:cNvSpPr/>
          <p:nvPr/>
        </p:nvSpPr>
        <p:spPr>
          <a:xfrm>
            <a:off x="9092225" y="3780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13"/>
          <p:cNvSpPr/>
          <p:nvPr/>
        </p:nvSpPr>
        <p:spPr>
          <a:xfrm>
            <a:off x="84406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13"/>
          <p:cNvSpPr/>
          <p:nvPr/>
        </p:nvSpPr>
        <p:spPr>
          <a:xfrm>
            <a:off x="74500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13"/>
          <p:cNvSpPr/>
          <p:nvPr/>
        </p:nvSpPr>
        <p:spPr>
          <a:xfrm>
            <a:off x="9038575" y="760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13"/>
          <p:cNvSpPr/>
          <p:nvPr/>
        </p:nvSpPr>
        <p:spPr>
          <a:xfrm>
            <a:off x="66880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0" name="Google Shape;420;p13"/>
          <p:cNvSpPr/>
          <p:nvPr/>
        </p:nvSpPr>
        <p:spPr>
          <a:xfrm>
            <a:off x="60784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1" name="Google Shape;421;p13"/>
          <p:cNvSpPr/>
          <p:nvPr/>
        </p:nvSpPr>
        <p:spPr>
          <a:xfrm>
            <a:off x="3645150" y="47122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2" name="Google Shape;422;p13"/>
          <p:cNvSpPr/>
          <p:nvPr/>
        </p:nvSpPr>
        <p:spPr>
          <a:xfrm>
            <a:off x="820625" y="46360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3" name="Google Shape;423;p13"/>
          <p:cNvSpPr/>
          <p:nvPr/>
        </p:nvSpPr>
        <p:spPr>
          <a:xfrm>
            <a:off x="287225" y="4483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4" name="Google Shape;424;p13"/>
          <p:cNvSpPr/>
          <p:nvPr/>
        </p:nvSpPr>
        <p:spPr>
          <a:xfrm>
            <a:off x="21160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13"/>
          <p:cNvSpPr/>
          <p:nvPr/>
        </p:nvSpPr>
        <p:spPr>
          <a:xfrm>
            <a:off x="287225" y="2654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6" name="Google Shape;426;p13"/>
          <p:cNvSpPr/>
          <p:nvPr/>
        </p:nvSpPr>
        <p:spPr>
          <a:xfrm>
            <a:off x="439625" y="1892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7" name="Google Shape;427;p13"/>
          <p:cNvSpPr/>
          <p:nvPr/>
        </p:nvSpPr>
        <p:spPr>
          <a:xfrm rot="-1714901">
            <a:off x="146832" y="1363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13"/>
          <p:cNvSpPr/>
          <p:nvPr/>
        </p:nvSpPr>
        <p:spPr>
          <a:xfrm rot="-1714901">
            <a:off x="8850532" y="235795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9" name="Google Shape;429;p13"/>
          <p:cNvSpPr/>
          <p:nvPr/>
        </p:nvSpPr>
        <p:spPr>
          <a:xfrm rot="-1714901">
            <a:off x="124357" y="47823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13"/>
          <p:cNvSpPr/>
          <p:nvPr/>
        </p:nvSpPr>
        <p:spPr>
          <a:xfrm>
            <a:off x="3492750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5"/>
          <p:cNvSpPr txBox="1">
            <a:spLocks noGrp="1"/>
          </p:cNvSpPr>
          <p:nvPr>
            <p:ph type="title"/>
          </p:nvPr>
        </p:nvSpPr>
        <p:spPr>
          <a:xfrm>
            <a:off x="2038198" y="26220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0" name="Google Shape;470;p15"/>
          <p:cNvSpPr txBox="1">
            <a:spLocks noGrp="1"/>
          </p:cNvSpPr>
          <p:nvPr>
            <p:ph type="title" idx="2" hasCustomPrompt="1"/>
          </p:nvPr>
        </p:nvSpPr>
        <p:spPr>
          <a:xfrm>
            <a:off x="4054950" y="1351775"/>
            <a:ext cx="1034100" cy="9528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1" name="Google Shape;471;p15"/>
          <p:cNvSpPr txBox="1">
            <a:spLocks noGrp="1"/>
          </p:cNvSpPr>
          <p:nvPr>
            <p:ph type="subTitle" idx="1"/>
          </p:nvPr>
        </p:nvSpPr>
        <p:spPr>
          <a:xfrm>
            <a:off x="2038198" y="3450925"/>
            <a:ext cx="50676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72" name="Google Shape;472;p15"/>
          <p:cNvSpPr/>
          <p:nvPr/>
        </p:nvSpPr>
        <p:spPr>
          <a:xfrm>
            <a:off x="-437088" y="2071912"/>
            <a:ext cx="4344450" cy="3351500"/>
          </a:xfrm>
          <a:custGeom>
            <a:avLst/>
            <a:gdLst/>
            <a:ahLst/>
            <a:cxnLst/>
            <a:rect l="l" t="t" r="r" b="b"/>
            <a:pathLst>
              <a:path w="173778" h="134060" extrusionOk="0">
                <a:moveTo>
                  <a:pt x="1552" y="8045"/>
                </a:moveTo>
                <a:cubicBezTo>
                  <a:pt x="5077" y="-10267"/>
                  <a:pt x="29113" y="7359"/>
                  <a:pt x="35064" y="15462"/>
                </a:cubicBezTo>
                <a:cubicBezTo>
                  <a:pt x="41016" y="23565"/>
                  <a:pt x="33461" y="49386"/>
                  <a:pt x="37261" y="56665"/>
                </a:cubicBezTo>
                <a:cubicBezTo>
                  <a:pt x="41061" y="63944"/>
                  <a:pt x="53193" y="57397"/>
                  <a:pt x="57863" y="59137"/>
                </a:cubicBezTo>
                <a:cubicBezTo>
                  <a:pt x="62533" y="60877"/>
                  <a:pt x="64867" y="63074"/>
                  <a:pt x="65279" y="67103"/>
                </a:cubicBezTo>
                <a:cubicBezTo>
                  <a:pt x="65691" y="71132"/>
                  <a:pt x="60015" y="79006"/>
                  <a:pt x="60335" y="83309"/>
                </a:cubicBezTo>
                <a:cubicBezTo>
                  <a:pt x="60656" y="87612"/>
                  <a:pt x="60655" y="91779"/>
                  <a:pt x="67202" y="92923"/>
                </a:cubicBezTo>
                <a:cubicBezTo>
                  <a:pt x="73749" y="94068"/>
                  <a:pt x="90321" y="88253"/>
                  <a:pt x="99615" y="90176"/>
                </a:cubicBezTo>
                <a:cubicBezTo>
                  <a:pt x="108909" y="92099"/>
                  <a:pt x="113304" y="102308"/>
                  <a:pt x="122964" y="104460"/>
                </a:cubicBezTo>
                <a:cubicBezTo>
                  <a:pt x="132624" y="106612"/>
                  <a:pt x="149837" y="99654"/>
                  <a:pt x="157574" y="103087"/>
                </a:cubicBezTo>
                <a:cubicBezTo>
                  <a:pt x="165311" y="106521"/>
                  <a:pt x="181517" y="121353"/>
                  <a:pt x="169385" y="125061"/>
                </a:cubicBezTo>
                <a:cubicBezTo>
                  <a:pt x="157253" y="128769"/>
                  <a:pt x="110694" y="125290"/>
                  <a:pt x="84782" y="125336"/>
                </a:cubicBezTo>
                <a:cubicBezTo>
                  <a:pt x="58870" y="125382"/>
                  <a:pt x="27785" y="144885"/>
                  <a:pt x="13913" y="125336"/>
                </a:cubicBezTo>
                <a:cubicBezTo>
                  <a:pt x="41" y="105788"/>
                  <a:pt x="-1973" y="26357"/>
                  <a:pt x="1552" y="8045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473" name="Google Shape;473;p15"/>
          <p:cNvSpPr/>
          <p:nvPr/>
        </p:nvSpPr>
        <p:spPr>
          <a:xfrm>
            <a:off x="2720261" y="-93936"/>
            <a:ext cx="5239975" cy="562425"/>
          </a:xfrm>
          <a:custGeom>
            <a:avLst/>
            <a:gdLst/>
            <a:ahLst/>
            <a:cxnLst/>
            <a:rect l="l" t="t" r="r" b="b"/>
            <a:pathLst>
              <a:path w="209599" h="22497" extrusionOk="0">
                <a:moveTo>
                  <a:pt x="6284" y="2659"/>
                </a:moveTo>
                <a:cubicBezTo>
                  <a:pt x="7200" y="5589"/>
                  <a:pt x="15440" y="16668"/>
                  <a:pt x="24413" y="17767"/>
                </a:cubicBezTo>
                <a:cubicBezTo>
                  <a:pt x="33386" y="18866"/>
                  <a:pt x="49592" y="8474"/>
                  <a:pt x="60122" y="9252"/>
                </a:cubicBezTo>
                <a:cubicBezTo>
                  <a:pt x="70652" y="10030"/>
                  <a:pt x="77519" y="21566"/>
                  <a:pt x="87591" y="22436"/>
                </a:cubicBezTo>
                <a:cubicBezTo>
                  <a:pt x="97663" y="23306"/>
                  <a:pt x="110252" y="14562"/>
                  <a:pt x="120553" y="14470"/>
                </a:cubicBezTo>
                <a:cubicBezTo>
                  <a:pt x="130854" y="14378"/>
                  <a:pt x="139827" y="22619"/>
                  <a:pt x="149395" y="21886"/>
                </a:cubicBezTo>
                <a:cubicBezTo>
                  <a:pt x="158963" y="21154"/>
                  <a:pt x="169401" y="13508"/>
                  <a:pt x="177962" y="10075"/>
                </a:cubicBezTo>
                <a:cubicBezTo>
                  <a:pt x="186523" y="6642"/>
                  <a:pt x="227268" y="2934"/>
                  <a:pt x="200761" y="1286"/>
                </a:cubicBezTo>
                <a:cubicBezTo>
                  <a:pt x="174254" y="-362"/>
                  <a:pt x="51332" y="-42"/>
                  <a:pt x="18919" y="187"/>
                </a:cubicBezTo>
                <a:cubicBezTo>
                  <a:pt x="-13494" y="416"/>
                  <a:pt x="5368" y="-271"/>
                  <a:pt x="6284" y="2659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474" name="Google Shape;474;p15"/>
          <p:cNvSpPr/>
          <p:nvPr/>
        </p:nvSpPr>
        <p:spPr>
          <a:xfrm rot="10800000" flipH="1">
            <a:off x="1865836" y="4698814"/>
            <a:ext cx="5239975" cy="562425"/>
          </a:xfrm>
          <a:custGeom>
            <a:avLst/>
            <a:gdLst/>
            <a:ahLst/>
            <a:cxnLst/>
            <a:rect l="l" t="t" r="r" b="b"/>
            <a:pathLst>
              <a:path w="209599" h="22497" extrusionOk="0">
                <a:moveTo>
                  <a:pt x="6284" y="2659"/>
                </a:moveTo>
                <a:cubicBezTo>
                  <a:pt x="7200" y="5589"/>
                  <a:pt x="15440" y="16668"/>
                  <a:pt x="24413" y="17767"/>
                </a:cubicBezTo>
                <a:cubicBezTo>
                  <a:pt x="33386" y="18866"/>
                  <a:pt x="49592" y="8474"/>
                  <a:pt x="60122" y="9252"/>
                </a:cubicBezTo>
                <a:cubicBezTo>
                  <a:pt x="70652" y="10030"/>
                  <a:pt x="77519" y="21566"/>
                  <a:pt x="87591" y="22436"/>
                </a:cubicBezTo>
                <a:cubicBezTo>
                  <a:pt x="97663" y="23306"/>
                  <a:pt x="110252" y="14562"/>
                  <a:pt x="120553" y="14470"/>
                </a:cubicBezTo>
                <a:cubicBezTo>
                  <a:pt x="130854" y="14378"/>
                  <a:pt x="139827" y="22619"/>
                  <a:pt x="149395" y="21886"/>
                </a:cubicBezTo>
                <a:cubicBezTo>
                  <a:pt x="158963" y="21154"/>
                  <a:pt x="169401" y="13508"/>
                  <a:pt x="177962" y="10075"/>
                </a:cubicBezTo>
                <a:cubicBezTo>
                  <a:pt x="186523" y="6642"/>
                  <a:pt x="227268" y="2934"/>
                  <a:pt x="200761" y="1286"/>
                </a:cubicBezTo>
                <a:cubicBezTo>
                  <a:pt x="174254" y="-362"/>
                  <a:pt x="51332" y="-42"/>
                  <a:pt x="18919" y="187"/>
                </a:cubicBezTo>
                <a:cubicBezTo>
                  <a:pt x="-13494" y="416"/>
                  <a:pt x="5368" y="-271"/>
                  <a:pt x="6284" y="2659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475" name="Google Shape;475;p15"/>
          <p:cNvSpPr/>
          <p:nvPr/>
        </p:nvSpPr>
        <p:spPr>
          <a:xfrm>
            <a:off x="-447352" y="-295178"/>
            <a:ext cx="4712825" cy="3669900"/>
          </a:xfrm>
          <a:custGeom>
            <a:avLst/>
            <a:gdLst/>
            <a:ahLst/>
            <a:cxnLst/>
            <a:rect l="l" t="t" r="r" b="b"/>
            <a:pathLst>
              <a:path w="188513" h="146796" extrusionOk="0">
                <a:moveTo>
                  <a:pt x="181882" y="11624"/>
                </a:moveTo>
                <a:cubicBezTo>
                  <a:pt x="174145" y="13684"/>
                  <a:pt x="144112" y="15195"/>
                  <a:pt x="133262" y="19865"/>
                </a:cubicBezTo>
                <a:cubicBezTo>
                  <a:pt x="122412" y="24535"/>
                  <a:pt x="122412" y="34606"/>
                  <a:pt x="116781" y="39642"/>
                </a:cubicBezTo>
                <a:cubicBezTo>
                  <a:pt x="111150" y="44678"/>
                  <a:pt x="107534" y="47699"/>
                  <a:pt x="99476" y="50080"/>
                </a:cubicBezTo>
                <a:cubicBezTo>
                  <a:pt x="91419" y="52461"/>
                  <a:pt x="74067" y="48707"/>
                  <a:pt x="68436" y="53926"/>
                </a:cubicBezTo>
                <a:cubicBezTo>
                  <a:pt x="62805" y="59145"/>
                  <a:pt x="70817" y="74664"/>
                  <a:pt x="65690" y="81394"/>
                </a:cubicBezTo>
                <a:cubicBezTo>
                  <a:pt x="60563" y="88124"/>
                  <a:pt x="40373" y="87484"/>
                  <a:pt x="37672" y="94305"/>
                </a:cubicBezTo>
                <a:cubicBezTo>
                  <a:pt x="34971" y="101127"/>
                  <a:pt x="51543" y="113625"/>
                  <a:pt x="49483" y="122323"/>
                </a:cubicBezTo>
                <a:cubicBezTo>
                  <a:pt x="47423" y="131021"/>
                  <a:pt x="32361" y="145992"/>
                  <a:pt x="25311" y="146495"/>
                </a:cubicBezTo>
                <a:cubicBezTo>
                  <a:pt x="18261" y="146999"/>
                  <a:pt x="10020" y="148280"/>
                  <a:pt x="7181" y="125344"/>
                </a:cubicBezTo>
                <a:cubicBezTo>
                  <a:pt x="4343" y="102408"/>
                  <a:pt x="-8018" y="28426"/>
                  <a:pt x="8280" y="8877"/>
                </a:cubicBezTo>
                <a:cubicBezTo>
                  <a:pt x="24578" y="-10671"/>
                  <a:pt x="76403" y="8282"/>
                  <a:pt x="104970" y="8053"/>
                </a:cubicBezTo>
                <a:cubicBezTo>
                  <a:pt x="133537" y="7824"/>
                  <a:pt x="166865" y="6909"/>
                  <a:pt x="179684" y="7504"/>
                </a:cubicBezTo>
                <a:cubicBezTo>
                  <a:pt x="192503" y="8099"/>
                  <a:pt x="189619" y="9564"/>
                  <a:pt x="181882" y="11624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476" name="Google Shape;476;p15"/>
          <p:cNvSpPr/>
          <p:nvPr/>
        </p:nvSpPr>
        <p:spPr>
          <a:xfrm>
            <a:off x="5300706" y="2423528"/>
            <a:ext cx="4191550" cy="2960500"/>
          </a:xfrm>
          <a:custGeom>
            <a:avLst/>
            <a:gdLst/>
            <a:ahLst/>
            <a:cxnLst/>
            <a:rect l="l" t="t" r="r" b="b"/>
            <a:pathLst>
              <a:path w="167662" h="118420" extrusionOk="0">
                <a:moveTo>
                  <a:pt x="145339" y="23"/>
                </a:moveTo>
                <a:cubicBezTo>
                  <a:pt x="140120" y="-481"/>
                  <a:pt x="131925" y="7440"/>
                  <a:pt x="131604" y="13208"/>
                </a:cubicBezTo>
                <a:cubicBezTo>
                  <a:pt x="131284" y="18977"/>
                  <a:pt x="144240" y="27263"/>
                  <a:pt x="143416" y="34634"/>
                </a:cubicBezTo>
                <a:cubicBezTo>
                  <a:pt x="142592" y="42005"/>
                  <a:pt x="130414" y="50429"/>
                  <a:pt x="126660" y="57433"/>
                </a:cubicBezTo>
                <a:cubicBezTo>
                  <a:pt x="122906" y="64438"/>
                  <a:pt x="126523" y="72495"/>
                  <a:pt x="120892" y="76661"/>
                </a:cubicBezTo>
                <a:cubicBezTo>
                  <a:pt x="115261" y="80827"/>
                  <a:pt x="100474" y="79179"/>
                  <a:pt x="92874" y="82429"/>
                </a:cubicBezTo>
                <a:cubicBezTo>
                  <a:pt x="85274" y="85679"/>
                  <a:pt x="83993" y="95522"/>
                  <a:pt x="75294" y="96163"/>
                </a:cubicBezTo>
                <a:cubicBezTo>
                  <a:pt x="66596" y="96804"/>
                  <a:pt x="53044" y="83528"/>
                  <a:pt x="40683" y="86275"/>
                </a:cubicBezTo>
                <a:cubicBezTo>
                  <a:pt x="28322" y="89022"/>
                  <a:pt x="-6700" y="108204"/>
                  <a:pt x="1129" y="112645"/>
                </a:cubicBezTo>
                <a:cubicBezTo>
                  <a:pt x="8958" y="117086"/>
                  <a:pt x="61056" y="113240"/>
                  <a:pt x="87655" y="112919"/>
                </a:cubicBezTo>
                <a:cubicBezTo>
                  <a:pt x="114254" y="112599"/>
                  <a:pt x="148177" y="126837"/>
                  <a:pt x="160721" y="110722"/>
                </a:cubicBezTo>
                <a:cubicBezTo>
                  <a:pt x="173265" y="94607"/>
                  <a:pt x="165483" y="34680"/>
                  <a:pt x="162919" y="16230"/>
                </a:cubicBezTo>
                <a:cubicBezTo>
                  <a:pt x="160355" y="-2220"/>
                  <a:pt x="150558" y="527"/>
                  <a:pt x="145339" y="2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477" name="Google Shape;477;p15"/>
          <p:cNvSpPr/>
          <p:nvPr/>
        </p:nvSpPr>
        <p:spPr>
          <a:xfrm>
            <a:off x="5590904" y="-478877"/>
            <a:ext cx="3999050" cy="4279875"/>
          </a:xfrm>
          <a:custGeom>
            <a:avLst/>
            <a:gdLst/>
            <a:ahLst/>
            <a:cxnLst/>
            <a:rect l="l" t="t" r="r" b="b"/>
            <a:pathLst>
              <a:path w="159962" h="171195" extrusionOk="0">
                <a:moveTo>
                  <a:pt x="5178" y="20528"/>
                </a:moveTo>
                <a:cubicBezTo>
                  <a:pt x="11725" y="23046"/>
                  <a:pt x="46518" y="19979"/>
                  <a:pt x="57643" y="24374"/>
                </a:cubicBezTo>
                <a:cubicBezTo>
                  <a:pt x="68768" y="28769"/>
                  <a:pt x="64189" y="42503"/>
                  <a:pt x="71926" y="46898"/>
                </a:cubicBezTo>
                <a:cubicBezTo>
                  <a:pt x="79663" y="51293"/>
                  <a:pt x="96282" y="46853"/>
                  <a:pt x="104065" y="50744"/>
                </a:cubicBezTo>
                <a:cubicBezTo>
                  <a:pt x="111848" y="54636"/>
                  <a:pt x="118028" y="62281"/>
                  <a:pt x="118623" y="70247"/>
                </a:cubicBezTo>
                <a:cubicBezTo>
                  <a:pt x="119218" y="78213"/>
                  <a:pt x="106400" y="90985"/>
                  <a:pt x="107636" y="98539"/>
                </a:cubicBezTo>
                <a:cubicBezTo>
                  <a:pt x="108872" y="106093"/>
                  <a:pt x="122698" y="105681"/>
                  <a:pt x="126040" y="115570"/>
                </a:cubicBezTo>
                <a:cubicBezTo>
                  <a:pt x="129382" y="125459"/>
                  <a:pt x="123705" y="150639"/>
                  <a:pt x="127688" y="157872"/>
                </a:cubicBezTo>
                <a:cubicBezTo>
                  <a:pt x="131671" y="165105"/>
                  <a:pt x="146366" y="183234"/>
                  <a:pt x="149937" y="158970"/>
                </a:cubicBezTo>
                <a:cubicBezTo>
                  <a:pt x="153508" y="134706"/>
                  <a:pt x="171042" y="37239"/>
                  <a:pt x="149113" y="12288"/>
                </a:cubicBezTo>
                <a:cubicBezTo>
                  <a:pt x="127184" y="-12663"/>
                  <a:pt x="42352" y="7893"/>
                  <a:pt x="18363" y="9266"/>
                </a:cubicBezTo>
                <a:cubicBezTo>
                  <a:pt x="-5626" y="10639"/>
                  <a:pt x="-1369" y="18010"/>
                  <a:pt x="5178" y="2052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478" name="Google Shape;478;p15"/>
          <p:cNvSpPr/>
          <p:nvPr/>
        </p:nvSpPr>
        <p:spPr>
          <a:xfrm>
            <a:off x="104850" y="3204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9" name="Google Shape;479;p15"/>
          <p:cNvSpPr/>
          <p:nvPr/>
        </p:nvSpPr>
        <p:spPr>
          <a:xfrm rot="-3495652">
            <a:off x="446737" y="9559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0" name="Google Shape;480;p15"/>
          <p:cNvSpPr/>
          <p:nvPr/>
        </p:nvSpPr>
        <p:spPr>
          <a:xfrm>
            <a:off x="163637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1" name="Google Shape;481;p15"/>
          <p:cNvSpPr/>
          <p:nvPr/>
        </p:nvSpPr>
        <p:spPr>
          <a:xfrm>
            <a:off x="2767625" y="199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2" name="Google Shape;482;p15"/>
          <p:cNvSpPr/>
          <p:nvPr/>
        </p:nvSpPr>
        <p:spPr>
          <a:xfrm>
            <a:off x="39106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3" name="Google Shape;483;p15"/>
          <p:cNvSpPr/>
          <p:nvPr/>
        </p:nvSpPr>
        <p:spPr>
          <a:xfrm>
            <a:off x="38344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4" name="Google Shape;484;p15"/>
          <p:cNvSpPr/>
          <p:nvPr/>
        </p:nvSpPr>
        <p:spPr>
          <a:xfrm>
            <a:off x="5587025" y="351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5" name="Google Shape;485;p15"/>
          <p:cNvSpPr/>
          <p:nvPr/>
        </p:nvSpPr>
        <p:spPr>
          <a:xfrm>
            <a:off x="2530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6" name="Google Shape;486;p15"/>
          <p:cNvSpPr/>
          <p:nvPr/>
        </p:nvSpPr>
        <p:spPr>
          <a:xfrm>
            <a:off x="855882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15"/>
          <p:cNvSpPr/>
          <p:nvPr/>
        </p:nvSpPr>
        <p:spPr>
          <a:xfrm>
            <a:off x="74158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15"/>
          <p:cNvSpPr/>
          <p:nvPr/>
        </p:nvSpPr>
        <p:spPr>
          <a:xfrm>
            <a:off x="8850400" y="51227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9" name="Google Shape;489;p15"/>
          <p:cNvSpPr/>
          <p:nvPr/>
        </p:nvSpPr>
        <p:spPr>
          <a:xfrm>
            <a:off x="8939825" y="1570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0" name="Google Shape;490;p15"/>
          <p:cNvSpPr/>
          <p:nvPr/>
        </p:nvSpPr>
        <p:spPr>
          <a:xfrm>
            <a:off x="8829425" y="2879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1" name="Google Shape;491;p15"/>
          <p:cNvSpPr/>
          <p:nvPr/>
        </p:nvSpPr>
        <p:spPr>
          <a:xfrm>
            <a:off x="8939825" y="3780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15"/>
          <p:cNvSpPr/>
          <p:nvPr/>
        </p:nvSpPr>
        <p:spPr>
          <a:xfrm>
            <a:off x="82120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3" name="Google Shape;493;p15"/>
          <p:cNvSpPr/>
          <p:nvPr/>
        </p:nvSpPr>
        <p:spPr>
          <a:xfrm>
            <a:off x="74500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4" name="Google Shape;494;p15"/>
          <p:cNvSpPr/>
          <p:nvPr/>
        </p:nvSpPr>
        <p:spPr>
          <a:xfrm>
            <a:off x="8809975" y="608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5" name="Google Shape;495;p15"/>
          <p:cNvSpPr/>
          <p:nvPr/>
        </p:nvSpPr>
        <p:spPr>
          <a:xfrm>
            <a:off x="60784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6" name="Google Shape;496;p15"/>
          <p:cNvSpPr/>
          <p:nvPr/>
        </p:nvSpPr>
        <p:spPr>
          <a:xfrm>
            <a:off x="3645150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15"/>
          <p:cNvSpPr/>
          <p:nvPr/>
        </p:nvSpPr>
        <p:spPr>
          <a:xfrm>
            <a:off x="820625" y="46360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15"/>
          <p:cNvSpPr/>
          <p:nvPr/>
        </p:nvSpPr>
        <p:spPr>
          <a:xfrm>
            <a:off x="439625" y="4483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15"/>
          <p:cNvSpPr/>
          <p:nvPr/>
        </p:nvSpPr>
        <p:spPr>
          <a:xfrm>
            <a:off x="21160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15"/>
          <p:cNvSpPr/>
          <p:nvPr/>
        </p:nvSpPr>
        <p:spPr>
          <a:xfrm>
            <a:off x="287225" y="24262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15"/>
          <p:cNvSpPr/>
          <p:nvPr/>
        </p:nvSpPr>
        <p:spPr>
          <a:xfrm>
            <a:off x="134825" y="1892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15"/>
          <p:cNvSpPr/>
          <p:nvPr/>
        </p:nvSpPr>
        <p:spPr>
          <a:xfrm rot="-1714901">
            <a:off x="1932957" y="601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p15"/>
          <p:cNvSpPr/>
          <p:nvPr/>
        </p:nvSpPr>
        <p:spPr>
          <a:xfrm rot="-1714901">
            <a:off x="8848382" y="3274683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15"/>
          <p:cNvSpPr/>
          <p:nvPr/>
        </p:nvSpPr>
        <p:spPr>
          <a:xfrm rot="-1714901">
            <a:off x="-18543" y="38506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5" name="Google Shape;505;p15"/>
          <p:cNvSpPr/>
          <p:nvPr/>
        </p:nvSpPr>
        <p:spPr>
          <a:xfrm>
            <a:off x="3416550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6"/>
          <p:cNvSpPr/>
          <p:nvPr/>
        </p:nvSpPr>
        <p:spPr>
          <a:xfrm>
            <a:off x="-437088" y="2071912"/>
            <a:ext cx="4344450" cy="3351500"/>
          </a:xfrm>
          <a:custGeom>
            <a:avLst/>
            <a:gdLst/>
            <a:ahLst/>
            <a:cxnLst/>
            <a:rect l="l" t="t" r="r" b="b"/>
            <a:pathLst>
              <a:path w="173778" h="134060" extrusionOk="0">
                <a:moveTo>
                  <a:pt x="1552" y="8045"/>
                </a:moveTo>
                <a:cubicBezTo>
                  <a:pt x="5077" y="-10267"/>
                  <a:pt x="29113" y="7359"/>
                  <a:pt x="35064" y="15462"/>
                </a:cubicBezTo>
                <a:cubicBezTo>
                  <a:pt x="41016" y="23565"/>
                  <a:pt x="33461" y="49386"/>
                  <a:pt x="37261" y="56665"/>
                </a:cubicBezTo>
                <a:cubicBezTo>
                  <a:pt x="41061" y="63944"/>
                  <a:pt x="53193" y="57397"/>
                  <a:pt x="57863" y="59137"/>
                </a:cubicBezTo>
                <a:cubicBezTo>
                  <a:pt x="62533" y="60877"/>
                  <a:pt x="64867" y="63074"/>
                  <a:pt x="65279" y="67103"/>
                </a:cubicBezTo>
                <a:cubicBezTo>
                  <a:pt x="65691" y="71132"/>
                  <a:pt x="60015" y="79006"/>
                  <a:pt x="60335" y="83309"/>
                </a:cubicBezTo>
                <a:cubicBezTo>
                  <a:pt x="60656" y="87612"/>
                  <a:pt x="60655" y="91779"/>
                  <a:pt x="67202" y="92923"/>
                </a:cubicBezTo>
                <a:cubicBezTo>
                  <a:pt x="73749" y="94068"/>
                  <a:pt x="90321" y="88253"/>
                  <a:pt x="99615" y="90176"/>
                </a:cubicBezTo>
                <a:cubicBezTo>
                  <a:pt x="108909" y="92099"/>
                  <a:pt x="113304" y="102308"/>
                  <a:pt x="122964" y="104460"/>
                </a:cubicBezTo>
                <a:cubicBezTo>
                  <a:pt x="132624" y="106612"/>
                  <a:pt x="149837" y="99654"/>
                  <a:pt x="157574" y="103087"/>
                </a:cubicBezTo>
                <a:cubicBezTo>
                  <a:pt x="165311" y="106521"/>
                  <a:pt x="181517" y="121353"/>
                  <a:pt x="169385" y="125061"/>
                </a:cubicBezTo>
                <a:cubicBezTo>
                  <a:pt x="157253" y="128769"/>
                  <a:pt x="110694" y="125290"/>
                  <a:pt x="84782" y="125336"/>
                </a:cubicBezTo>
                <a:cubicBezTo>
                  <a:pt x="58870" y="125382"/>
                  <a:pt x="27785" y="144885"/>
                  <a:pt x="13913" y="125336"/>
                </a:cubicBezTo>
                <a:cubicBezTo>
                  <a:pt x="41" y="105788"/>
                  <a:pt x="-1973" y="26357"/>
                  <a:pt x="1552" y="8045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</p:sp>
      <p:sp>
        <p:nvSpPr>
          <p:cNvPr id="508" name="Google Shape;508;p16"/>
          <p:cNvSpPr/>
          <p:nvPr/>
        </p:nvSpPr>
        <p:spPr>
          <a:xfrm>
            <a:off x="2720261" y="-93936"/>
            <a:ext cx="5239975" cy="562425"/>
          </a:xfrm>
          <a:custGeom>
            <a:avLst/>
            <a:gdLst/>
            <a:ahLst/>
            <a:cxnLst/>
            <a:rect l="l" t="t" r="r" b="b"/>
            <a:pathLst>
              <a:path w="209599" h="22497" extrusionOk="0">
                <a:moveTo>
                  <a:pt x="6284" y="2659"/>
                </a:moveTo>
                <a:cubicBezTo>
                  <a:pt x="7200" y="5589"/>
                  <a:pt x="15440" y="16668"/>
                  <a:pt x="24413" y="17767"/>
                </a:cubicBezTo>
                <a:cubicBezTo>
                  <a:pt x="33386" y="18866"/>
                  <a:pt x="49592" y="8474"/>
                  <a:pt x="60122" y="9252"/>
                </a:cubicBezTo>
                <a:cubicBezTo>
                  <a:pt x="70652" y="10030"/>
                  <a:pt x="77519" y="21566"/>
                  <a:pt x="87591" y="22436"/>
                </a:cubicBezTo>
                <a:cubicBezTo>
                  <a:pt x="97663" y="23306"/>
                  <a:pt x="110252" y="14562"/>
                  <a:pt x="120553" y="14470"/>
                </a:cubicBezTo>
                <a:cubicBezTo>
                  <a:pt x="130854" y="14378"/>
                  <a:pt x="139827" y="22619"/>
                  <a:pt x="149395" y="21886"/>
                </a:cubicBezTo>
                <a:cubicBezTo>
                  <a:pt x="158963" y="21154"/>
                  <a:pt x="169401" y="13508"/>
                  <a:pt x="177962" y="10075"/>
                </a:cubicBezTo>
                <a:cubicBezTo>
                  <a:pt x="186523" y="6642"/>
                  <a:pt x="227268" y="2934"/>
                  <a:pt x="200761" y="1286"/>
                </a:cubicBezTo>
                <a:cubicBezTo>
                  <a:pt x="174254" y="-362"/>
                  <a:pt x="51332" y="-42"/>
                  <a:pt x="18919" y="187"/>
                </a:cubicBezTo>
                <a:cubicBezTo>
                  <a:pt x="-13494" y="416"/>
                  <a:pt x="5368" y="-271"/>
                  <a:pt x="6284" y="265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509" name="Google Shape;509;p16"/>
          <p:cNvSpPr/>
          <p:nvPr/>
        </p:nvSpPr>
        <p:spPr>
          <a:xfrm rot="10800000" flipH="1">
            <a:off x="1865836" y="4698814"/>
            <a:ext cx="5239975" cy="562425"/>
          </a:xfrm>
          <a:custGeom>
            <a:avLst/>
            <a:gdLst/>
            <a:ahLst/>
            <a:cxnLst/>
            <a:rect l="l" t="t" r="r" b="b"/>
            <a:pathLst>
              <a:path w="209599" h="22497" extrusionOk="0">
                <a:moveTo>
                  <a:pt x="6284" y="2659"/>
                </a:moveTo>
                <a:cubicBezTo>
                  <a:pt x="7200" y="5589"/>
                  <a:pt x="15440" y="16668"/>
                  <a:pt x="24413" y="17767"/>
                </a:cubicBezTo>
                <a:cubicBezTo>
                  <a:pt x="33386" y="18866"/>
                  <a:pt x="49592" y="8474"/>
                  <a:pt x="60122" y="9252"/>
                </a:cubicBezTo>
                <a:cubicBezTo>
                  <a:pt x="70652" y="10030"/>
                  <a:pt x="77519" y="21566"/>
                  <a:pt x="87591" y="22436"/>
                </a:cubicBezTo>
                <a:cubicBezTo>
                  <a:pt x="97663" y="23306"/>
                  <a:pt x="110252" y="14562"/>
                  <a:pt x="120553" y="14470"/>
                </a:cubicBezTo>
                <a:cubicBezTo>
                  <a:pt x="130854" y="14378"/>
                  <a:pt x="139827" y="22619"/>
                  <a:pt x="149395" y="21886"/>
                </a:cubicBezTo>
                <a:cubicBezTo>
                  <a:pt x="158963" y="21154"/>
                  <a:pt x="169401" y="13508"/>
                  <a:pt x="177962" y="10075"/>
                </a:cubicBezTo>
                <a:cubicBezTo>
                  <a:pt x="186523" y="6642"/>
                  <a:pt x="227268" y="2934"/>
                  <a:pt x="200761" y="1286"/>
                </a:cubicBezTo>
                <a:cubicBezTo>
                  <a:pt x="174254" y="-362"/>
                  <a:pt x="51332" y="-42"/>
                  <a:pt x="18919" y="187"/>
                </a:cubicBezTo>
                <a:cubicBezTo>
                  <a:pt x="-13494" y="416"/>
                  <a:pt x="5368" y="-271"/>
                  <a:pt x="6284" y="265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</p:sp>
      <p:sp>
        <p:nvSpPr>
          <p:cNvPr id="510" name="Google Shape;510;p16"/>
          <p:cNvSpPr/>
          <p:nvPr/>
        </p:nvSpPr>
        <p:spPr>
          <a:xfrm>
            <a:off x="-599752" y="-295178"/>
            <a:ext cx="4712825" cy="3669900"/>
          </a:xfrm>
          <a:custGeom>
            <a:avLst/>
            <a:gdLst/>
            <a:ahLst/>
            <a:cxnLst/>
            <a:rect l="l" t="t" r="r" b="b"/>
            <a:pathLst>
              <a:path w="188513" h="146796" extrusionOk="0">
                <a:moveTo>
                  <a:pt x="181882" y="11624"/>
                </a:moveTo>
                <a:cubicBezTo>
                  <a:pt x="174145" y="13684"/>
                  <a:pt x="144112" y="15195"/>
                  <a:pt x="133262" y="19865"/>
                </a:cubicBezTo>
                <a:cubicBezTo>
                  <a:pt x="122412" y="24535"/>
                  <a:pt x="122412" y="34606"/>
                  <a:pt x="116781" y="39642"/>
                </a:cubicBezTo>
                <a:cubicBezTo>
                  <a:pt x="111150" y="44678"/>
                  <a:pt x="107534" y="47699"/>
                  <a:pt x="99476" y="50080"/>
                </a:cubicBezTo>
                <a:cubicBezTo>
                  <a:pt x="91419" y="52461"/>
                  <a:pt x="74067" y="48707"/>
                  <a:pt x="68436" y="53926"/>
                </a:cubicBezTo>
                <a:cubicBezTo>
                  <a:pt x="62805" y="59145"/>
                  <a:pt x="70817" y="74664"/>
                  <a:pt x="65690" y="81394"/>
                </a:cubicBezTo>
                <a:cubicBezTo>
                  <a:pt x="60563" y="88124"/>
                  <a:pt x="40373" y="87484"/>
                  <a:pt x="37672" y="94305"/>
                </a:cubicBezTo>
                <a:cubicBezTo>
                  <a:pt x="34971" y="101127"/>
                  <a:pt x="51543" y="113625"/>
                  <a:pt x="49483" y="122323"/>
                </a:cubicBezTo>
                <a:cubicBezTo>
                  <a:pt x="47423" y="131021"/>
                  <a:pt x="32361" y="145992"/>
                  <a:pt x="25311" y="146495"/>
                </a:cubicBezTo>
                <a:cubicBezTo>
                  <a:pt x="18261" y="146999"/>
                  <a:pt x="10020" y="148280"/>
                  <a:pt x="7181" y="125344"/>
                </a:cubicBezTo>
                <a:cubicBezTo>
                  <a:pt x="4343" y="102408"/>
                  <a:pt x="-8018" y="28426"/>
                  <a:pt x="8280" y="8877"/>
                </a:cubicBezTo>
                <a:cubicBezTo>
                  <a:pt x="24578" y="-10671"/>
                  <a:pt x="76403" y="8282"/>
                  <a:pt x="104970" y="8053"/>
                </a:cubicBezTo>
                <a:cubicBezTo>
                  <a:pt x="133537" y="7824"/>
                  <a:pt x="166865" y="6909"/>
                  <a:pt x="179684" y="7504"/>
                </a:cubicBezTo>
                <a:cubicBezTo>
                  <a:pt x="192503" y="8099"/>
                  <a:pt x="189619" y="9564"/>
                  <a:pt x="181882" y="11624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511" name="Google Shape;511;p16"/>
          <p:cNvSpPr/>
          <p:nvPr/>
        </p:nvSpPr>
        <p:spPr>
          <a:xfrm>
            <a:off x="5300706" y="2423528"/>
            <a:ext cx="4191550" cy="2960500"/>
          </a:xfrm>
          <a:custGeom>
            <a:avLst/>
            <a:gdLst/>
            <a:ahLst/>
            <a:cxnLst/>
            <a:rect l="l" t="t" r="r" b="b"/>
            <a:pathLst>
              <a:path w="167662" h="118420" extrusionOk="0">
                <a:moveTo>
                  <a:pt x="145339" y="23"/>
                </a:moveTo>
                <a:cubicBezTo>
                  <a:pt x="140120" y="-481"/>
                  <a:pt x="131925" y="7440"/>
                  <a:pt x="131604" y="13208"/>
                </a:cubicBezTo>
                <a:cubicBezTo>
                  <a:pt x="131284" y="18977"/>
                  <a:pt x="144240" y="27263"/>
                  <a:pt x="143416" y="34634"/>
                </a:cubicBezTo>
                <a:cubicBezTo>
                  <a:pt x="142592" y="42005"/>
                  <a:pt x="130414" y="50429"/>
                  <a:pt x="126660" y="57433"/>
                </a:cubicBezTo>
                <a:cubicBezTo>
                  <a:pt x="122906" y="64438"/>
                  <a:pt x="126523" y="72495"/>
                  <a:pt x="120892" y="76661"/>
                </a:cubicBezTo>
                <a:cubicBezTo>
                  <a:pt x="115261" y="80827"/>
                  <a:pt x="100474" y="79179"/>
                  <a:pt x="92874" y="82429"/>
                </a:cubicBezTo>
                <a:cubicBezTo>
                  <a:pt x="85274" y="85679"/>
                  <a:pt x="83993" y="95522"/>
                  <a:pt x="75294" y="96163"/>
                </a:cubicBezTo>
                <a:cubicBezTo>
                  <a:pt x="66596" y="96804"/>
                  <a:pt x="53044" y="83528"/>
                  <a:pt x="40683" y="86275"/>
                </a:cubicBezTo>
                <a:cubicBezTo>
                  <a:pt x="28322" y="89022"/>
                  <a:pt x="-6700" y="108204"/>
                  <a:pt x="1129" y="112645"/>
                </a:cubicBezTo>
                <a:cubicBezTo>
                  <a:pt x="8958" y="117086"/>
                  <a:pt x="61056" y="113240"/>
                  <a:pt x="87655" y="112919"/>
                </a:cubicBezTo>
                <a:cubicBezTo>
                  <a:pt x="114254" y="112599"/>
                  <a:pt x="148177" y="126837"/>
                  <a:pt x="160721" y="110722"/>
                </a:cubicBezTo>
                <a:cubicBezTo>
                  <a:pt x="173265" y="94607"/>
                  <a:pt x="165483" y="34680"/>
                  <a:pt x="162919" y="16230"/>
                </a:cubicBezTo>
                <a:cubicBezTo>
                  <a:pt x="160355" y="-2220"/>
                  <a:pt x="150558" y="527"/>
                  <a:pt x="145339" y="2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</p:sp>
      <p:sp>
        <p:nvSpPr>
          <p:cNvPr id="512" name="Google Shape;512;p16"/>
          <p:cNvSpPr/>
          <p:nvPr/>
        </p:nvSpPr>
        <p:spPr>
          <a:xfrm>
            <a:off x="5590904" y="-478877"/>
            <a:ext cx="3999050" cy="4279875"/>
          </a:xfrm>
          <a:custGeom>
            <a:avLst/>
            <a:gdLst/>
            <a:ahLst/>
            <a:cxnLst/>
            <a:rect l="l" t="t" r="r" b="b"/>
            <a:pathLst>
              <a:path w="159962" h="171195" extrusionOk="0">
                <a:moveTo>
                  <a:pt x="5178" y="20528"/>
                </a:moveTo>
                <a:cubicBezTo>
                  <a:pt x="11725" y="23046"/>
                  <a:pt x="46518" y="19979"/>
                  <a:pt x="57643" y="24374"/>
                </a:cubicBezTo>
                <a:cubicBezTo>
                  <a:pt x="68768" y="28769"/>
                  <a:pt x="64189" y="42503"/>
                  <a:pt x="71926" y="46898"/>
                </a:cubicBezTo>
                <a:cubicBezTo>
                  <a:pt x="79663" y="51293"/>
                  <a:pt x="96282" y="46853"/>
                  <a:pt x="104065" y="50744"/>
                </a:cubicBezTo>
                <a:cubicBezTo>
                  <a:pt x="111848" y="54636"/>
                  <a:pt x="118028" y="62281"/>
                  <a:pt x="118623" y="70247"/>
                </a:cubicBezTo>
                <a:cubicBezTo>
                  <a:pt x="119218" y="78213"/>
                  <a:pt x="106400" y="90985"/>
                  <a:pt x="107636" y="98539"/>
                </a:cubicBezTo>
                <a:cubicBezTo>
                  <a:pt x="108872" y="106093"/>
                  <a:pt x="122698" y="105681"/>
                  <a:pt x="126040" y="115570"/>
                </a:cubicBezTo>
                <a:cubicBezTo>
                  <a:pt x="129382" y="125459"/>
                  <a:pt x="123705" y="150639"/>
                  <a:pt x="127688" y="157872"/>
                </a:cubicBezTo>
                <a:cubicBezTo>
                  <a:pt x="131671" y="165105"/>
                  <a:pt x="146366" y="183234"/>
                  <a:pt x="149937" y="158970"/>
                </a:cubicBezTo>
                <a:cubicBezTo>
                  <a:pt x="153508" y="134706"/>
                  <a:pt x="171042" y="37239"/>
                  <a:pt x="149113" y="12288"/>
                </a:cubicBezTo>
                <a:cubicBezTo>
                  <a:pt x="127184" y="-12663"/>
                  <a:pt x="42352" y="7893"/>
                  <a:pt x="18363" y="9266"/>
                </a:cubicBezTo>
                <a:cubicBezTo>
                  <a:pt x="-5626" y="10639"/>
                  <a:pt x="-1369" y="18010"/>
                  <a:pt x="5178" y="2052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</p:sp>
      <p:sp>
        <p:nvSpPr>
          <p:cNvPr id="513" name="Google Shape;513;p16"/>
          <p:cNvSpPr/>
          <p:nvPr/>
        </p:nvSpPr>
        <p:spPr>
          <a:xfrm>
            <a:off x="104850" y="3204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4" name="Google Shape;514;p16"/>
          <p:cNvSpPr/>
          <p:nvPr/>
        </p:nvSpPr>
        <p:spPr>
          <a:xfrm rot="-3495652">
            <a:off x="446737" y="9559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5" name="Google Shape;515;p16"/>
          <p:cNvSpPr/>
          <p:nvPr/>
        </p:nvSpPr>
        <p:spPr>
          <a:xfrm>
            <a:off x="163637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6" name="Google Shape;516;p16"/>
          <p:cNvSpPr/>
          <p:nvPr/>
        </p:nvSpPr>
        <p:spPr>
          <a:xfrm>
            <a:off x="1624625" y="580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7" name="Google Shape;517;p16"/>
          <p:cNvSpPr/>
          <p:nvPr/>
        </p:nvSpPr>
        <p:spPr>
          <a:xfrm>
            <a:off x="39106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8" name="Google Shape;518;p16"/>
          <p:cNvSpPr/>
          <p:nvPr/>
        </p:nvSpPr>
        <p:spPr>
          <a:xfrm>
            <a:off x="38344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9" name="Google Shape;519;p16"/>
          <p:cNvSpPr/>
          <p:nvPr/>
        </p:nvSpPr>
        <p:spPr>
          <a:xfrm>
            <a:off x="5587025" y="3515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p16"/>
          <p:cNvSpPr/>
          <p:nvPr/>
        </p:nvSpPr>
        <p:spPr>
          <a:xfrm>
            <a:off x="253025" y="46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1" name="Google Shape;521;p16"/>
          <p:cNvSpPr/>
          <p:nvPr/>
        </p:nvSpPr>
        <p:spPr>
          <a:xfrm>
            <a:off x="8558825" y="122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16"/>
          <p:cNvSpPr/>
          <p:nvPr/>
        </p:nvSpPr>
        <p:spPr>
          <a:xfrm>
            <a:off x="7415825" y="27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3" name="Google Shape;523;p16"/>
          <p:cNvSpPr/>
          <p:nvPr/>
        </p:nvSpPr>
        <p:spPr>
          <a:xfrm>
            <a:off x="8774200" y="51227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p16"/>
          <p:cNvSpPr/>
          <p:nvPr/>
        </p:nvSpPr>
        <p:spPr>
          <a:xfrm>
            <a:off x="8939825" y="1570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16"/>
          <p:cNvSpPr/>
          <p:nvPr/>
        </p:nvSpPr>
        <p:spPr>
          <a:xfrm>
            <a:off x="8981825" y="2879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6" name="Google Shape;526;p16"/>
          <p:cNvSpPr/>
          <p:nvPr/>
        </p:nvSpPr>
        <p:spPr>
          <a:xfrm>
            <a:off x="9092225" y="40853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16"/>
          <p:cNvSpPr/>
          <p:nvPr/>
        </p:nvSpPr>
        <p:spPr>
          <a:xfrm>
            <a:off x="8212025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8" name="Google Shape;528;p16"/>
          <p:cNvSpPr/>
          <p:nvPr/>
        </p:nvSpPr>
        <p:spPr>
          <a:xfrm>
            <a:off x="7450025" y="4788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9" name="Google Shape;529;p16"/>
          <p:cNvSpPr/>
          <p:nvPr/>
        </p:nvSpPr>
        <p:spPr>
          <a:xfrm>
            <a:off x="8733775" y="6081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" name="Google Shape;530;p16"/>
          <p:cNvSpPr/>
          <p:nvPr/>
        </p:nvSpPr>
        <p:spPr>
          <a:xfrm>
            <a:off x="60784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16"/>
          <p:cNvSpPr/>
          <p:nvPr/>
        </p:nvSpPr>
        <p:spPr>
          <a:xfrm>
            <a:off x="3645150" y="4940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2" name="Google Shape;532;p16"/>
          <p:cNvSpPr/>
          <p:nvPr/>
        </p:nvSpPr>
        <p:spPr>
          <a:xfrm>
            <a:off x="820625" y="46360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3" name="Google Shape;533;p16"/>
          <p:cNvSpPr/>
          <p:nvPr/>
        </p:nvSpPr>
        <p:spPr>
          <a:xfrm>
            <a:off x="439625" y="4483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16"/>
          <p:cNvSpPr/>
          <p:nvPr/>
        </p:nvSpPr>
        <p:spPr>
          <a:xfrm>
            <a:off x="2116025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5" name="Google Shape;535;p16"/>
          <p:cNvSpPr/>
          <p:nvPr/>
        </p:nvSpPr>
        <p:spPr>
          <a:xfrm>
            <a:off x="287225" y="24262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16"/>
          <p:cNvSpPr/>
          <p:nvPr/>
        </p:nvSpPr>
        <p:spPr>
          <a:xfrm>
            <a:off x="211025" y="18928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7" name="Google Shape;537;p16"/>
          <p:cNvSpPr/>
          <p:nvPr/>
        </p:nvSpPr>
        <p:spPr>
          <a:xfrm rot="-1714901">
            <a:off x="1932957" y="601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8" name="Google Shape;538;p16"/>
          <p:cNvSpPr/>
          <p:nvPr/>
        </p:nvSpPr>
        <p:spPr>
          <a:xfrm rot="-1714901">
            <a:off x="8848382" y="3274683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9" name="Google Shape;539;p16"/>
          <p:cNvSpPr/>
          <p:nvPr/>
        </p:nvSpPr>
        <p:spPr>
          <a:xfrm rot="-1714901">
            <a:off x="133857" y="3850608"/>
            <a:ext cx="190631" cy="159889"/>
          </a:xfrm>
          <a:prstGeom prst="star5">
            <a:avLst>
              <a:gd name="adj" fmla="val 4774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0" name="Google Shape;540;p16"/>
          <p:cNvSpPr/>
          <p:nvPr/>
        </p:nvSpPr>
        <p:spPr>
          <a:xfrm>
            <a:off x="3416550" y="48646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1" name="Google Shape;541;p16"/>
          <p:cNvSpPr txBox="1">
            <a:spLocks noGrp="1"/>
          </p:cNvSpPr>
          <p:nvPr>
            <p:ph type="title"/>
          </p:nvPr>
        </p:nvSpPr>
        <p:spPr>
          <a:xfrm>
            <a:off x="2038200" y="262372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2" name="Google Shape;542;p16"/>
          <p:cNvSpPr txBox="1">
            <a:spLocks noGrp="1"/>
          </p:cNvSpPr>
          <p:nvPr>
            <p:ph type="title" idx="2" hasCustomPrompt="1"/>
          </p:nvPr>
        </p:nvSpPr>
        <p:spPr>
          <a:xfrm>
            <a:off x="4054950" y="1351775"/>
            <a:ext cx="1034100" cy="9528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6"/>
          <p:cNvSpPr txBox="1">
            <a:spLocks noGrp="1"/>
          </p:cNvSpPr>
          <p:nvPr>
            <p:ph type="subTitle" idx="1"/>
          </p:nvPr>
        </p:nvSpPr>
        <p:spPr>
          <a:xfrm>
            <a:off x="2038200" y="3452646"/>
            <a:ext cx="50676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2000">
              <a:srgbClr val="71439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5975" y="529375"/>
            <a:ext cx="7692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Englebert"/>
              <a:buNone/>
              <a:defRPr sz="38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Englebert"/>
              <a:buNone/>
              <a:defRPr sz="38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Englebert"/>
              <a:buNone/>
              <a:defRPr sz="38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Englebert"/>
              <a:buNone/>
              <a:defRPr sz="38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Englebert"/>
              <a:buNone/>
              <a:defRPr sz="38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Englebert"/>
              <a:buNone/>
              <a:defRPr sz="38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Englebert"/>
              <a:buNone/>
              <a:defRPr sz="38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Englebert"/>
              <a:buNone/>
              <a:defRPr sz="38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Englebert"/>
              <a:buNone/>
              <a:defRPr sz="38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5975" y="1152475"/>
            <a:ext cx="7692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39"/>
          <p:cNvSpPr txBox="1">
            <a:spLocks noGrp="1"/>
          </p:cNvSpPr>
          <p:nvPr>
            <p:ph type="ctrTitle"/>
          </p:nvPr>
        </p:nvSpPr>
        <p:spPr>
          <a:xfrm>
            <a:off x="700131" y="1010270"/>
            <a:ext cx="7692000" cy="2771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00" dirty="0"/>
              <a:t>Building An </a:t>
            </a:r>
            <a:br>
              <a:rPr lang="en-GB" sz="5800" dirty="0"/>
            </a:br>
            <a:r>
              <a:rPr lang="en-GB" sz="5800" dirty="0"/>
              <a:t>E-Commerce Website For An Electronics Store</a:t>
            </a:r>
            <a:endParaRPr sz="5800" dirty="0"/>
          </a:p>
        </p:txBody>
      </p:sp>
      <p:grpSp>
        <p:nvGrpSpPr>
          <p:cNvPr id="1288" name="Google Shape;1288;p39"/>
          <p:cNvGrpSpPr/>
          <p:nvPr/>
        </p:nvGrpSpPr>
        <p:grpSpPr>
          <a:xfrm rot="-1197278">
            <a:off x="8075734" y="2987"/>
            <a:ext cx="857200" cy="1214820"/>
            <a:chOff x="2612100" y="1677050"/>
            <a:chExt cx="997075" cy="1413050"/>
          </a:xfrm>
        </p:grpSpPr>
        <p:sp>
          <p:nvSpPr>
            <p:cNvPr id="1289" name="Google Shape;1289;p39"/>
            <p:cNvSpPr/>
            <p:nvPr/>
          </p:nvSpPr>
          <p:spPr>
            <a:xfrm>
              <a:off x="3038225" y="2330825"/>
              <a:ext cx="570950" cy="759275"/>
            </a:xfrm>
            <a:custGeom>
              <a:avLst/>
              <a:gdLst/>
              <a:ahLst/>
              <a:cxnLst/>
              <a:rect l="l" t="t" r="r" b="b"/>
              <a:pathLst>
                <a:path w="22838" h="30371" extrusionOk="0">
                  <a:moveTo>
                    <a:pt x="17517" y="30370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22837" y="2690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3054525" y="2341425"/>
              <a:ext cx="538325" cy="738050"/>
            </a:xfrm>
            <a:custGeom>
              <a:avLst/>
              <a:gdLst/>
              <a:ahLst/>
              <a:cxnLst/>
              <a:rect l="l" t="t" r="r" b="b"/>
              <a:pathLst>
                <a:path w="21533" h="29522" extrusionOk="0">
                  <a:moveTo>
                    <a:pt x="17516" y="29521"/>
                  </a:moveTo>
                  <a:lnTo>
                    <a:pt x="0" y="2616"/>
                  </a:lnTo>
                  <a:lnTo>
                    <a:pt x="4017" y="1"/>
                  </a:lnTo>
                  <a:lnTo>
                    <a:pt x="21533" y="2690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3070375" y="2351750"/>
              <a:ext cx="506625" cy="717400"/>
            </a:xfrm>
            <a:custGeom>
              <a:avLst/>
              <a:gdLst/>
              <a:ahLst/>
              <a:cxnLst/>
              <a:rect l="l" t="t" r="r" b="b"/>
              <a:pathLst>
                <a:path w="20265" h="28696" extrusionOk="0">
                  <a:moveTo>
                    <a:pt x="17516" y="28696"/>
                  </a:moveTo>
                  <a:lnTo>
                    <a:pt x="0" y="1791"/>
                  </a:lnTo>
                  <a:lnTo>
                    <a:pt x="2751" y="0"/>
                  </a:lnTo>
                  <a:lnTo>
                    <a:pt x="20265" y="26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3085800" y="2361775"/>
              <a:ext cx="475825" cy="697350"/>
            </a:xfrm>
            <a:custGeom>
              <a:avLst/>
              <a:gdLst/>
              <a:ahLst/>
              <a:cxnLst/>
              <a:rect l="l" t="t" r="r" b="b"/>
              <a:pathLst>
                <a:path w="19033" h="27894" extrusionOk="0">
                  <a:moveTo>
                    <a:pt x="17516" y="27893"/>
                  </a:moveTo>
                  <a:lnTo>
                    <a:pt x="0" y="988"/>
                  </a:lnTo>
                  <a:lnTo>
                    <a:pt x="1516" y="1"/>
                  </a:lnTo>
                  <a:lnTo>
                    <a:pt x="19033" y="26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3038225" y="2330825"/>
              <a:ext cx="398600" cy="494550"/>
            </a:xfrm>
            <a:custGeom>
              <a:avLst/>
              <a:gdLst/>
              <a:ahLst/>
              <a:cxnLst/>
              <a:rect l="l" t="t" r="r" b="b"/>
              <a:pathLst>
                <a:path w="15944" h="19782" extrusionOk="0">
                  <a:moveTo>
                    <a:pt x="10622" y="19782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15944" y="1631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3038225" y="2330825"/>
              <a:ext cx="275700" cy="305750"/>
            </a:xfrm>
            <a:custGeom>
              <a:avLst/>
              <a:gdLst/>
              <a:ahLst/>
              <a:cxnLst/>
              <a:rect l="l" t="t" r="r" b="b"/>
              <a:pathLst>
                <a:path w="11028" h="12230" extrusionOk="0">
                  <a:moveTo>
                    <a:pt x="5706" y="12230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11028" y="87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3020550" y="2292750"/>
              <a:ext cx="158975" cy="135225"/>
            </a:xfrm>
            <a:custGeom>
              <a:avLst/>
              <a:gdLst/>
              <a:ahLst/>
              <a:cxnLst/>
              <a:rect l="l" t="t" r="r" b="b"/>
              <a:pathLst>
                <a:path w="6359" h="5409" extrusionOk="0">
                  <a:moveTo>
                    <a:pt x="4184" y="0"/>
                  </a:moveTo>
                  <a:lnTo>
                    <a:pt x="0" y="2728"/>
                  </a:lnTo>
                  <a:lnTo>
                    <a:pt x="692" y="5409"/>
                  </a:lnTo>
                  <a:lnTo>
                    <a:pt x="6359" y="1713"/>
                  </a:lnTo>
                  <a:close/>
                </a:path>
              </a:pathLst>
            </a:custGeom>
            <a:solidFill>
              <a:srgbClr val="EF5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3023000" y="2298800"/>
              <a:ext cx="141575" cy="110775"/>
            </a:xfrm>
            <a:custGeom>
              <a:avLst/>
              <a:gdLst/>
              <a:ahLst/>
              <a:cxnLst/>
              <a:rect l="l" t="t" r="r" b="b"/>
              <a:pathLst>
                <a:path w="5663" h="4431" extrusionOk="0">
                  <a:moveTo>
                    <a:pt x="5662" y="999"/>
                  </a:moveTo>
                  <a:lnTo>
                    <a:pt x="404" y="4431"/>
                  </a:lnTo>
                  <a:lnTo>
                    <a:pt x="1" y="2869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2635575" y="1747250"/>
              <a:ext cx="485900" cy="593200"/>
            </a:xfrm>
            <a:custGeom>
              <a:avLst/>
              <a:gdLst/>
              <a:ahLst/>
              <a:cxnLst/>
              <a:rect l="l" t="t" r="r" b="b"/>
              <a:pathLst>
                <a:path w="19436" h="23728" extrusionOk="0">
                  <a:moveTo>
                    <a:pt x="8233" y="1"/>
                  </a:moveTo>
                  <a:cubicBezTo>
                    <a:pt x="12078" y="2667"/>
                    <a:pt x="16561" y="8297"/>
                    <a:pt x="19435" y="20114"/>
                  </a:cubicBezTo>
                  <a:lnTo>
                    <a:pt x="13896" y="23728"/>
                  </a:lnTo>
                  <a:cubicBezTo>
                    <a:pt x="4238" y="16337"/>
                    <a:pt x="892" y="9965"/>
                    <a:pt x="0" y="5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2612100" y="1677050"/>
              <a:ext cx="229300" cy="204500"/>
            </a:xfrm>
            <a:custGeom>
              <a:avLst/>
              <a:gdLst/>
              <a:ahLst/>
              <a:cxnLst/>
              <a:rect l="l" t="t" r="r" b="b"/>
              <a:pathLst>
                <a:path w="9172" h="8180" extrusionOk="0">
                  <a:moveTo>
                    <a:pt x="9172" y="2809"/>
                  </a:moveTo>
                  <a:lnTo>
                    <a:pt x="941" y="8180"/>
                  </a:lnTo>
                  <a:cubicBezTo>
                    <a:pt x="1" y="3341"/>
                    <a:pt x="1784" y="477"/>
                    <a:pt x="1784" y="477"/>
                  </a:cubicBezTo>
                  <a:cubicBezTo>
                    <a:pt x="1784" y="477"/>
                    <a:pt x="5124" y="0"/>
                    <a:pt x="9172" y="28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2832575" y="1781400"/>
              <a:ext cx="249675" cy="431775"/>
            </a:xfrm>
            <a:custGeom>
              <a:avLst/>
              <a:gdLst/>
              <a:ahLst/>
              <a:cxnLst/>
              <a:rect l="l" t="t" r="r" b="b"/>
              <a:pathLst>
                <a:path w="9987" h="17271" extrusionOk="0">
                  <a:moveTo>
                    <a:pt x="9910" y="17045"/>
                  </a:moveTo>
                  <a:cubicBezTo>
                    <a:pt x="9966" y="16957"/>
                    <a:pt x="9987" y="16848"/>
                    <a:pt x="9960" y="16740"/>
                  </a:cubicBezTo>
                  <a:cubicBezTo>
                    <a:pt x="7985" y="8618"/>
                    <a:pt x="4862" y="3029"/>
                    <a:pt x="676" y="125"/>
                  </a:cubicBezTo>
                  <a:cubicBezTo>
                    <a:pt x="496" y="0"/>
                    <a:pt x="250" y="45"/>
                    <a:pt x="124" y="225"/>
                  </a:cubicBezTo>
                  <a:cubicBezTo>
                    <a:pt x="0" y="403"/>
                    <a:pt x="44" y="652"/>
                    <a:pt x="224" y="777"/>
                  </a:cubicBezTo>
                  <a:cubicBezTo>
                    <a:pt x="4189" y="3527"/>
                    <a:pt x="7288" y="9112"/>
                    <a:pt x="9190" y="16928"/>
                  </a:cubicBezTo>
                  <a:cubicBezTo>
                    <a:pt x="9242" y="17141"/>
                    <a:pt x="9456" y="17271"/>
                    <a:pt x="9670" y="17220"/>
                  </a:cubicBezTo>
                  <a:cubicBezTo>
                    <a:pt x="9772" y="17193"/>
                    <a:pt x="9857" y="17130"/>
                    <a:pt x="9910" y="17045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2612100" y="1687200"/>
              <a:ext cx="418475" cy="653275"/>
            </a:xfrm>
            <a:custGeom>
              <a:avLst/>
              <a:gdLst/>
              <a:ahLst/>
              <a:cxnLst/>
              <a:rect l="l" t="t" r="r" b="b"/>
              <a:pathLst>
                <a:path w="16739" h="26131" extrusionOk="0">
                  <a:moveTo>
                    <a:pt x="941" y="7774"/>
                  </a:moveTo>
                  <a:cubicBezTo>
                    <a:pt x="1" y="2935"/>
                    <a:pt x="1784" y="71"/>
                    <a:pt x="1784" y="71"/>
                  </a:cubicBezTo>
                  <a:cubicBezTo>
                    <a:pt x="1784" y="71"/>
                    <a:pt x="2290" y="0"/>
                    <a:pt x="3143" y="77"/>
                  </a:cubicBezTo>
                  <a:cubicBezTo>
                    <a:pt x="2712" y="1356"/>
                    <a:pt x="2268" y="3575"/>
                    <a:pt x="2842" y="6533"/>
                  </a:cubicBezTo>
                  <a:cubicBezTo>
                    <a:pt x="3735" y="11127"/>
                    <a:pt x="7080" y="17499"/>
                    <a:pt x="16738" y="24890"/>
                  </a:cubicBezTo>
                  <a:lnTo>
                    <a:pt x="14837" y="26131"/>
                  </a:lnTo>
                  <a:cubicBezTo>
                    <a:pt x="5178" y="18739"/>
                    <a:pt x="1834" y="12367"/>
                    <a:pt x="941" y="7774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2789950" y="1910225"/>
              <a:ext cx="149850" cy="160700"/>
            </a:xfrm>
            <a:custGeom>
              <a:avLst/>
              <a:gdLst/>
              <a:ahLst/>
              <a:cxnLst/>
              <a:rect l="l" t="t" r="r" b="b"/>
              <a:pathLst>
                <a:path w="5994" h="6428" extrusionOk="0">
                  <a:moveTo>
                    <a:pt x="4646" y="5743"/>
                  </a:moveTo>
                  <a:lnTo>
                    <a:pt x="4646" y="5743"/>
                  </a:lnTo>
                  <a:cubicBezTo>
                    <a:pt x="5697" y="5058"/>
                    <a:pt x="5993" y="3651"/>
                    <a:pt x="5308" y="2600"/>
                  </a:cubicBezTo>
                  <a:lnTo>
                    <a:pt x="4492" y="1348"/>
                  </a:lnTo>
                  <a:cubicBezTo>
                    <a:pt x="3806" y="297"/>
                    <a:pt x="2399" y="0"/>
                    <a:pt x="1348" y="687"/>
                  </a:cubicBezTo>
                  <a:lnTo>
                    <a:pt x="1348" y="687"/>
                  </a:lnTo>
                  <a:cubicBezTo>
                    <a:pt x="297" y="1372"/>
                    <a:pt x="0" y="2779"/>
                    <a:pt x="687" y="3830"/>
                  </a:cubicBezTo>
                  <a:lnTo>
                    <a:pt x="1502" y="5081"/>
                  </a:lnTo>
                  <a:cubicBezTo>
                    <a:pt x="2188" y="6132"/>
                    <a:pt x="3595" y="6428"/>
                    <a:pt x="4646" y="5743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2773100" y="1909800"/>
              <a:ext cx="149825" cy="144900"/>
            </a:xfrm>
            <a:custGeom>
              <a:avLst/>
              <a:gdLst/>
              <a:ahLst/>
              <a:cxnLst/>
              <a:rect l="l" t="t" r="r" b="b"/>
              <a:pathLst>
                <a:path w="5993" h="5796" extrusionOk="0">
                  <a:moveTo>
                    <a:pt x="2586" y="0"/>
                  </a:moveTo>
                  <a:cubicBezTo>
                    <a:pt x="2161" y="0"/>
                    <a:pt x="1730" y="120"/>
                    <a:pt x="1347" y="370"/>
                  </a:cubicBezTo>
                  <a:cubicBezTo>
                    <a:pt x="296" y="1055"/>
                    <a:pt x="0" y="2462"/>
                    <a:pt x="686" y="3513"/>
                  </a:cubicBezTo>
                  <a:lnTo>
                    <a:pt x="1502" y="4764"/>
                  </a:lnTo>
                  <a:cubicBezTo>
                    <a:pt x="1937" y="5432"/>
                    <a:pt x="2665" y="5795"/>
                    <a:pt x="3407" y="5795"/>
                  </a:cubicBezTo>
                  <a:cubicBezTo>
                    <a:pt x="3833" y="5795"/>
                    <a:pt x="4263" y="5676"/>
                    <a:pt x="4645" y="5426"/>
                  </a:cubicBezTo>
                  <a:cubicBezTo>
                    <a:pt x="5696" y="4741"/>
                    <a:pt x="5993" y="3334"/>
                    <a:pt x="5307" y="2283"/>
                  </a:cubicBezTo>
                  <a:lnTo>
                    <a:pt x="4492" y="1032"/>
                  </a:lnTo>
                  <a:cubicBezTo>
                    <a:pt x="4055" y="364"/>
                    <a:pt x="3328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2780300" y="1909225"/>
              <a:ext cx="135425" cy="146025"/>
            </a:xfrm>
            <a:custGeom>
              <a:avLst/>
              <a:gdLst/>
              <a:ahLst/>
              <a:cxnLst/>
              <a:rect l="l" t="t" r="r" b="b"/>
              <a:pathLst>
                <a:path w="5417" h="5841" extrusionOk="0">
                  <a:moveTo>
                    <a:pt x="4215" y="5228"/>
                  </a:moveTo>
                  <a:lnTo>
                    <a:pt x="4215" y="5228"/>
                  </a:lnTo>
                  <a:cubicBezTo>
                    <a:pt x="5152" y="4616"/>
                    <a:pt x="5417" y="3358"/>
                    <a:pt x="4805" y="2419"/>
                  </a:cubicBezTo>
                  <a:lnTo>
                    <a:pt x="4011" y="1203"/>
                  </a:lnTo>
                  <a:cubicBezTo>
                    <a:pt x="3399" y="265"/>
                    <a:pt x="2141" y="0"/>
                    <a:pt x="1203" y="612"/>
                  </a:cubicBezTo>
                  <a:lnTo>
                    <a:pt x="1203" y="612"/>
                  </a:lnTo>
                  <a:cubicBezTo>
                    <a:pt x="264" y="1224"/>
                    <a:pt x="0" y="2482"/>
                    <a:pt x="612" y="3420"/>
                  </a:cubicBezTo>
                  <a:lnTo>
                    <a:pt x="1406" y="4637"/>
                  </a:lnTo>
                  <a:cubicBezTo>
                    <a:pt x="2019" y="5576"/>
                    <a:pt x="3276" y="5841"/>
                    <a:pt x="4215" y="5228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2813125" y="1923375"/>
              <a:ext cx="29750" cy="12525"/>
            </a:xfrm>
            <a:custGeom>
              <a:avLst/>
              <a:gdLst/>
              <a:ahLst/>
              <a:cxnLst/>
              <a:rect l="l" t="t" r="r" b="b"/>
              <a:pathLst>
                <a:path w="1190" h="501" extrusionOk="0">
                  <a:moveTo>
                    <a:pt x="1173" y="161"/>
                  </a:moveTo>
                  <a:cubicBezTo>
                    <a:pt x="1183" y="145"/>
                    <a:pt x="1189" y="128"/>
                    <a:pt x="1189" y="108"/>
                  </a:cubicBezTo>
                  <a:cubicBezTo>
                    <a:pt x="1190" y="55"/>
                    <a:pt x="1145" y="8"/>
                    <a:pt x="1091" y="7"/>
                  </a:cubicBezTo>
                  <a:cubicBezTo>
                    <a:pt x="724" y="0"/>
                    <a:pt x="368" y="103"/>
                    <a:pt x="60" y="305"/>
                  </a:cubicBezTo>
                  <a:cubicBezTo>
                    <a:pt x="14" y="334"/>
                    <a:pt x="1" y="396"/>
                    <a:pt x="30" y="442"/>
                  </a:cubicBezTo>
                  <a:cubicBezTo>
                    <a:pt x="60" y="488"/>
                    <a:pt x="122" y="501"/>
                    <a:pt x="168" y="472"/>
                  </a:cubicBezTo>
                  <a:cubicBezTo>
                    <a:pt x="443" y="292"/>
                    <a:pt x="761" y="201"/>
                    <a:pt x="1089" y="207"/>
                  </a:cubicBezTo>
                  <a:cubicBezTo>
                    <a:pt x="1123" y="207"/>
                    <a:pt x="1155" y="190"/>
                    <a:pt x="1173" y="16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2853875" y="1926825"/>
              <a:ext cx="50700" cy="107400"/>
            </a:xfrm>
            <a:custGeom>
              <a:avLst/>
              <a:gdLst/>
              <a:ahLst/>
              <a:cxnLst/>
              <a:rect l="l" t="t" r="r" b="b"/>
              <a:pathLst>
                <a:path w="2028" h="4296" extrusionOk="0">
                  <a:moveTo>
                    <a:pt x="1651" y="3710"/>
                  </a:moveTo>
                  <a:cubicBezTo>
                    <a:pt x="2028" y="3110"/>
                    <a:pt x="2026" y="2336"/>
                    <a:pt x="1635" y="1737"/>
                  </a:cubicBezTo>
                  <a:lnTo>
                    <a:pt x="960" y="701"/>
                  </a:lnTo>
                  <a:cubicBezTo>
                    <a:pt x="762" y="399"/>
                    <a:pt x="484" y="164"/>
                    <a:pt x="154" y="20"/>
                  </a:cubicBezTo>
                  <a:cubicBezTo>
                    <a:pt x="104" y="0"/>
                    <a:pt x="44" y="23"/>
                    <a:pt x="23" y="73"/>
                  </a:cubicBezTo>
                  <a:cubicBezTo>
                    <a:pt x="0" y="123"/>
                    <a:pt x="24" y="181"/>
                    <a:pt x="74" y="203"/>
                  </a:cubicBezTo>
                  <a:cubicBezTo>
                    <a:pt x="369" y="330"/>
                    <a:pt x="617" y="540"/>
                    <a:pt x="793" y="809"/>
                  </a:cubicBezTo>
                  <a:lnTo>
                    <a:pt x="1469" y="1844"/>
                  </a:lnTo>
                  <a:cubicBezTo>
                    <a:pt x="1842" y="2417"/>
                    <a:pt x="1818" y="3170"/>
                    <a:pt x="1406" y="3715"/>
                  </a:cubicBezTo>
                  <a:cubicBezTo>
                    <a:pt x="1292" y="3866"/>
                    <a:pt x="1155" y="3995"/>
                    <a:pt x="995" y="4100"/>
                  </a:cubicBezTo>
                  <a:cubicBezTo>
                    <a:pt x="949" y="4129"/>
                    <a:pt x="935" y="4191"/>
                    <a:pt x="966" y="4238"/>
                  </a:cubicBezTo>
                  <a:cubicBezTo>
                    <a:pt x="995" y="4284"/>
                    <a:pt x="1057" y="4296"/>
                    <a:pt x="1103" y="4267"/>
                  </a:cubicBezTo>
                  <a:cubicBezTo>
                    <a:pt x="1283" y="4150"/>
                    <a:pt x="1436" y="4005"/>
                    <a:pt x="1564" y="3835"/>
                  </a:cubicBezTo>
                  <a:cubicBezTo>
                    <a:pt x="1595" y="3794"/>
                    <a:pt x="1623" y="3752"/>
                    <a:pt x="1651" y="371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2983000" y="2250100"/>
              <a:ext cx="204250" cy="169550"/>
            </a:xfrm>
            <a:custGeom>
              <a:avLst/>
              <a:gdLst/>
              <a:ahLst/>
              <a:cxnLst/>
              <a:rect l="l" t="t" r="r" b="b"/>
              <a:pathLst>
                <a:path w="8170" h="6782" extrusionOk="0">
                  <a:moveTo>
                    <a:pt x="5539" y="0"/>
                  </a:moveTo>
                  <a:lnTo>
                    <a:pt x="1" y="3614"/>
                  </a:lnTo>
                  <a:lnTo>
                    <a:pt x="668" y="6781"/>
                  </a:lnTo>
                  <a:lnTo>
                    <a:pt x="8170" y="18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2948250" y="2207300"/>
              <a:ext cx="173225" cy="133150"/>
            </a:xfrm>
            <a:custGeom>
              <a:avLst/>
              <a:gdLst/>
              <a:ahLst/>
              <a:cxnLst/>
              <a:rect l="l" t="t" r="r" b="b"/>
              <a:pathLst>
                <a:path w="6929" h="5326" extrusionOk="0">
                  <a:moveTo>
                    <a:pt x="6487" y="0"/>
                  </a:moveTo>
                  <a:cubicBezTo>
                    <a:pt x="6637" y="558"/>
                    <a:pt x="6786" y="1125"/>
                    <a:pt x="6928" y="1712"/>
                  </a:cubicBezTo>
                  <a:lnTo>
                    <a:pt x="1389" y="5326"/>
                  </a:lnTo>
                  <a:cubicBezTo>
                    <a:pt x="909" y="4959"/>
                    <a:pt x="450" y="4594"/>
                    <a:pt x="0" y="4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2921875" y="2174425"/>
              <a:ext cx="182250" cy="123700"/>
            </a:xfrm>
            <a:custGeom>
              <a:avLst/>
              <a:gdLst/>
              <a:ahLst/>
              <a:cxnLst/>
              <a:rect l="l" t="t" r="r" b="b"/>
              <a:pathLst>
                <a:path w="7290" h="4948" extrusionOk="0">
                  <a:moveTo>
                    <a:pt x="323" y="4948"/>
                  </a:moveTo>
                  <a:cubicBezTo>
                    <a:pt x="217" y="4859"/>
                    <a:pt x="107" y="4769"/>
                    <a:pt x="1" y="4680"/>
                  </a:cubicBezTo>
                  <a:lnTo>
                    <a:pt x="7174" y="1"/>
                  </a:lnTo>
                  <a:cubicBezTo>
                    <a:pt x="7212" y="132"/>
                    <a:pt x="7250" y="269"/>
                    <a:pt x="7289" y="4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2703575" y="1714700"/>
              <a:ext cx="119850" cy="62875"/>
            </a:xfrm>
            <a:custGeom>
              <a:avLst/>
              <a:gdLst/>
              <a:ahLst/>
              <a:cxnLst/>
              <a:rect l="l" t="t" r="r" b="b"/>
              <a:pathLst>
                <a:path w="4794" h="2515" extrusionOk="0">
                  <a:moveTo>
                    <a:pt x="4677" y="2279"/>
                  </a:moveTo>
                  <a:cubicBezTo>
                    <a:pt x="4682" y="2270"/>
                    <a:pt x="4688" y="2260"/>
                    <a:pt x="4692" y="2252"/>
                  </a:cubicBezTo>
                  <a:cubicBezTo>
                    <a:pt x="4793" y="2059"/>
                    <a:pt x="4720" y="1819"/>
                    <a:pt x="4526" y="1718"/>
                  </a:cubicBezTo>
                  <a:cubicBezTo>
                    <a:pt x="4416" y="1659"/>
                    <a:pt x="1824" y="299"/>
                    <a:pt x="508" y="41"/>
                  </a:cubicBezTo>
                  <a:cubicBezTo>
                    <a:pt x="294" y="0"/>
                    <a:pt x="85" y="140"/>
                    <a:pt x="43" y="355"/>
                  </a:cubicBezTo>
                  <a:cubicBezTo>
                    <a:pt x="1" y="570"/>
                    <a:pt x="141" y="779"/>
                    <a:pt x="356" y="820"/>
                  </a:cubicBezTo>
                  <a:cubicBezTo>
                    <a:pt x="1557" y="1056"/>
                    <a:pt x="4131" y="2405"/>
                    <a:pt x="4155" y="2419"/>
                  </a:cubicBezTo>
                  <a:cubicBezTo>
                    <a:pt x="4342" y="2515"/>
                    <a:pt x="4568" y="2453"/>
                    <a:pt x="4677" y="2279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0" name="Google Shape;1310;p39"/>
          <p:cNvGrpSpPr/>
          <p:nvPr/>
        </p:nvGrpSpPr>
        <p:grpSpPr>
          <a:xfrm>
            <a:off x="666601" y="214046"/>
            <a:ext cx="792686" cy="792686"/>
            <a:chOff x="3073988" y="2478200"/>
            <a:chExt cx="922050" cy="922050"/>
          </a:xfrm>
        </p:grpSpPr>
        <p:sp>
          <p:nvSpPr>
            <p:cNvPr id="1311" name="Google Shape;1311;p39"/>
            <p:cNvSpPr/>
            <p:nvPr/>
          </p:nvSpPr>
          <p:spPr>
            <a:xfrm>
              <a:off x="3073988" y="2478200"/>
              <a:ext cx="922050" cy="922050"/>
            </a:xfrm>
            <a:custGeom>
              <a:avLst/>
              <a:gdLst/>
              <a:ahLst/>
              <a:cxnLst/>
              <a:rect l="l" t="t" r="r" b="b"/>
              <a:pathLst>
                <a:path w="36882" h="36882" extrusionOk="0">
                  <a:moveTo>
                    <a:pt x="36881" y="18441"/>
                  </a:moveTo>
                  <a:cubicBezTo>
                    <a:pt x="36881" y="23332"/>
                    <a:pt x="34940" y="28023"/>
                    <a:pt x="31481" y="31481"/>
                  </a:cubicBezTo>
                  <a:cubicBezTo>
                    <a:pt x="28023" y="34940"/>
                    <a:pt x="23332" y="36882"/>
                    <a:pt x="18441" y="36882"/>
                  </a:cubicBezTo>
                  <a:cubicBezTo>
                    <a:pt x="13551" y="36882"/>
                    <a:pt x="8860" y="34940"/>
                    <a:pt x="5402" y="31481"/>
                  </a:cubicBezTo>
                  <a:cubicBezTo>
                    <a:pt x="1943" y="28023"/>
                    <a:pt x="0" y="23332"/>
                    <a:pt x="0" y="18441"/>
                  </a:cubicBezTo>
                  <a:cubicBezTo>
                    <a:pt x="0" y="13550"/>
                    <a:pt x="1943" y="8860"/>
                    <a:pt x="5402" y="5402"/>
                  </a:cubicBezTo>
                  <a:cubicBezTo>
                    <a:pt x="8860" y="1943"/>
                    <a:pt x="13551" y="0"/>
                    <a:pt x="18441" y="0"/>
                  </a:cubicBezTo>
                  <a:cubicBezTo>
                    <a:pt x="23332" y="0"/>
                    <a:pt x="28023" y="1943"/>
                    <a:pt x="31481" y="5402"/>
                  </a:cubicBezTo>
                  <a:cubicBezTo>
                    <a:pt x="34940" y="8860"/>
                    <a:pt x="36881" y="13550"/>
                    <a:pt x="36881" y="184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3112613" y="2516825"/>
              <a:ext cx="844825" cy="844825"/>
            </a:xfrm>
            <a:custGeom>
              <a:avLst/>
              <a:gdLst/>
              <a:ahLst/>
              <a:cxnLst/>
              <a:rect l="l" t="t" r="r" b="b"/>
              <a:pathLst>
                <a:path w="33793" h="33793" extrusionOk="0">
                  <a:moveTo>
                    <a:pt x="33793" y="16896"/>
                  </a:moveTo>
                  <a:cubicBezTo>
                    <a:pt x="33793" y="21377"/>
                    <a:pt x="32012" y="25675"/>
                    <a:pt x="28843" y="28843"/>
                  </a:cubicBezTo>
                  <a:cubicBezTo>
                    <a:pt x="25675" y="32012"/>
                    <a:pt x="21377" y="33793"/>
                    <a:pt x="16896" y="33793"/>
                  </a:cubicBezTo>
                  <a:cubicBezTo>
                    <a:pt x="12416" y="33793"/>
                    <a:pt x="8118" y="32012"/>
                    <a:pt x="4950" y="28843"/>
                  </a:cubicBezTo>
                  <a:cubicBezTo>
                    <a:pt x="1781" y="25675"/>
                    <a:pt x="0" y="21377"/>
                    <a:pt x="0" y="16896"/>
                  </a:cubicBezTo>
                  <a:cubicBezTo>
                    <a:pt x="0" y="12416"/>
                    <a:pt x="1781" y="8118"/>
                    <a:pt x="4950" y="4950"/>
                  </a:cubicBezTo>
                  <a:cubicBezTo>
                    <a:pt x="8118" y="1781"/>
                    <a:pt x="12416" y="0"/>
                    <a:pt x="16896" y="0"/>
                  </a:cubicBezTo>
                  <a:cubicBezTo>
                    <a:pt x="21377" y="0"/>
                    <a:pt x="25675" y="1781"/>
                    <a:pt x="28843" y="4950"/>
                  </a:cubicBezTo>
                  <a:cubicBezTo>
                    <a:pt x="32012" y="8118"/>
                    <a:pt x="33793" y="12416"/>
                    <a:pt x="33793" y="16896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3173938" y="2578150"/>
              <a:ext cx="722150" cy="722150"/>
            </a:xfrm>
            <a:custGeom>
              <a:avLst/>
              <a:gdLst/>
              <a:ahLst/>
              <a:cxnLst/>
              <a:rect l="l" t="t" r="r" b="b"/>
              <a:pathLst>
                <a:path w="28886" h="28886" extrusionOk="0">
                  <a:moveTo>
                    <a:pt x="28885" y="14443"/>
                  </a:moveTo>
                  <a:cubicBezTo>
                    <a:pt x="28885" y="18273"/>
                    <a:pt x="27364" y="21947"/>
                    <a:pt x="24655" y="24655"/>
                  </a:cubicBezTo>
                  <a:cubicBezTo>
                    <a:pt x="21947" y="27364"/>
                    <a:pt x="18273" y="28885"/>
                    <a:pt x="14443" y="28885"/>
                  </a:cubicBezTo>
                  <a:cubicBezTo>
                    <a:pt x="10614" y="28885"/>
                    <a:pt x="6940" y="27364"/>
                    <a:pt x="4232" y="24655"/>
                  </a:cubicBezTo>
                  <a:cubicBezTo>
                    <a:pt x="1523" y="21947"/>
                    <a:pt x="1" y="18273"/>
                    <a:pt x="1" y="14443"/>
                  </a:cubicBezTo>
                  <a:cubicBezTo>
                    <a:pt x="1" y="10614"/>
                    <a:pt x="1523" y="6940"/>
                    <a:pt x="4232" y="4232"/>
                  </a:cubicBezTo>
                  <a:cubicBezTo>
                    <a:pt x="6940" y="1523"/>
                    <a:pt x="10614" y="1"/>
                    <a:pt x="14443" y="1"/>
                  </a:cubicBezTo>
                  <a:cubicBezTo>
                    <a:pt x="18273" y="1"/>
                    <a:pt x="21947" y="1523"/>
                    <a:pt x="24655" y="4232"/>
                  </a:cubicBezTo>
                  <a:cubicBezTo>
                    <a:pt x="27364" y="6940"/>
                    <a:pt x="28885" y="10614"/>
                    <a:pt x="28885" y="144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3446788" y="3227850"/>
              <a:ext cx="432250" cy="72100"/>
            </a:xfrm>
            <a:custGeom>
              <a:avLst/>
              <a:gdLst/>
              <a:ahLst/>
              <a:cxnLst/>
              <a:rect l="l" t="t" r="r" b="b"/>
              <a:pathLst>
                <a:path w="17290" h="2884" extrusionOk="0">
                  <a:moveTo>
                    <a:pt x="17289" y="730"/>
                  </a:moveTo>
                  <a:cubicBezTo>
                    <a:pt x="16635" y="1465"/>
                    <a:pt x="15923" y="2145"/>
                    <a:pt x="15160" y="2766"/>
                  </a:cubicBezTo>
                  <a:cubicBezTo>
                    <a:pt x="14650" y="2779"/>
                    <a:pt x="14064" y="2762"/>
                    <a:pt x="13408" y="2699"/>
                  </a:cubicBezTo>
                  <a:cubicBezTo>
                    <a:pt x="10783" y="2444"/>
                    <a:pt x="8710" y="1922"/>
                    <a:pt x="5828" y="2404"/>
                  </a:cubicBezTo>
                  <a:cubicBezTo>
                    <a:pt x="2944" y="2884"/>
                    <a:pt x="1792" y="2854"/>
                    <a:pt x="896" y="2659"/>
                  </a:cubicBezTo>
                  <a:cubicBezTo>
                    <a:pt x="1" y="2461"/>
                    <a:pt x="2988" y="1884"/>
                    <a:pt x="3797" y="1720"/>
                  </a:cubicBezTo>
                  <a:cubicBezTo>
                    <a:pt x="5523" y="1371"/>
                    <a:pt x="5744" y="1050"/>
                    <a:pt x="9639" y="413"/>
                  </a:cubicBezTo>
                  <a:cubicBezTo>
                    <a:pt x="12170" y="1"/>
                    <a:pt x="15362" y="399"/>
                    <a:pt x="17289" y="7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3120513" y="3033675"/>
              <a:ext cx="861700" cy="214725"/>
            </a:xfrm>
            <a:custGeom>
              <a:avLst/>
              <a:gdLst/>
              <a:ahLst/>
              <a:cxnLst/>
              <a:rect l="l" t="t" r="r" b="b"/>
              <a:pathLst>
                <a:path w="34468" h="8589" extrusionOk="0">
                  <a:moveTo>
                    <a:pt x="34468" y="716"/>
                  </a:moveTo>
                  <a:cubicBezTo>
                    <a:pt x="34351" y="1196"/>
                    <a:pt x="34213" y="1662"/>
                    <a:pt x="34055" y="2124"/>
                  </a:cubicBezTo>
                  <a:cubicBezTo>
                    <a:pt x="32439" y="1913"/>
                    <a:pt x="30274" y="1773"/>
                    <a:pt x="27809" y="1977"/>
                  </a:cubicBezTo>
                  <a:cubicBezTo>
                    <a:pt x="22467" y="2423"/>
                    <a:pt x="17690" y="6744"/>
                    <a:pt x="7924" y="8078"/>
                  </a:cubicBezTo>
                  <a:cubicBezTo>
                    <a:pt x="5885" y="8356"/>
                    <a:pt x="4234" y="8514"/>
                    <a:pt x="2900" y="8589"/>
                  </a:cubicBezTo>
                  <a:cubicBezTo>
                    <a:pt x="1743" y="7312"/>
                    <a:pt x="764" y="5869"/>
                    <a:pt x="0" y="4304"/>
                  </a:cubicBezTo>
                  <a:cubicBezTo>
                    <a:pt x="1382" y="4575"/>
                    <a:pt x="3792" y="4757"/>
                    <a:pt x="7999" y="4539"/>
                  </a:cubicBezTo>
                  <a:cubicBezTo>
                    <a:pt x="17602" y="4046"/>
                    <a:pt x="23659" y="0"/>
                    <a:pt x="28807" y="23"/>
                  </a:cubicBezTo>
                  <a:cubicBezTo>
                    <a:pt x="31125" y="36"/>
                    <a:pt x="33050" y="357"/>
                    <a:pt x="34468" y="71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3074038" y="2727250"/>
              <a:ext cx="920175" cy="362725"/>
            </a:xfrm>
            <a:custGeom>
              <a:avLst/>
              <a:gdLst/>
              <a:ahLst/>
              <a:cxnLst/>
              <a:rect l="l" t="t" r="r" b="b"/>
              <a:pathLst>
                <a:path w="36807" h="14509" extrusionOk="0">
                  <a:moveTo>
                    <a:pt x="36806" y="6837"/>
                  </a:moveTo>
                  <a:cubicBezTo>
                    <a:pt x="35043" y="5980"/>
                    <a:pt x="32564" y="5094"/>
                    <a:pt x="29792" y="5030"/>
                  </a:cubicBezTo>
                  <a:cubicBezTo>
                    <a:pt x="24351" y="4902"/>
                    <a:pt x="20267" y="13120"/>
                    <a:pt x="10421" y="13992"/>
                  </a:cubicBezTo>
                  <a:cubicBezTo>
                    <a:pt x="4573" y="14508"/>
                    <a:pt x="1787" y="13576"/>
                    <a:pt x="492" y="12731"/>
                  </a:cubicBezTo>
                  <a:cubicBezTo>
                    <a:pt x="170" y="11367"/>
                    <a:pt x="1" y="9945"/>
                    <a:pt x="1" y="8480"/>
                  </a:cubicBezTo>
                  <a:cubicBezTo>
                    <a:pt x="1" y="6870"/>
                    <a:pt x="205" y="5308"/>
                    <a:pt x="595" y="3820"/>
                  </a:cubicBezTo>
                  <a:cubicBezTo>
                    <a:pt x="1878" y="4829"/>
                    <a:pt x="4490" y="6029"/>
                    <a:pt x="9790" y="6498"/>
                  </a:cubicBezTo>
                  <a:cubicBezTo>
                    <a:pt x="19638" y="7370"/>
                    <a:pt x="25102" y="0"/>
                    <a:pt x="30436" y="1084"/>
                  </a:cubicBezTo>
                  <a:cubicBezTo>
                    <a:pt x="32716" y="1546"/>
                    <a:pt x="34695" y="2542"/>
                    <a:pt x="36205" y="3531"/>
                  </a:cubicBezTo>
                  <a:cubicBezTo>
                    <a:pt x="36505" y="4598"/>
                    <a:pt x="36709" y="5702"/>
                    <a:pt x="36806" y="68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3106038" y="2703500"/>
              <a:ext cx="481150" cy="66650"/>
            </a:xfrm>
            <a:custGeom>
              <a:avLst/>
              <a:gdLst/>
              <a:ahLst/>
              <a:cxnLst/>
              <a:rect l="l" t="t" r="r" b="b"/>
              <a:pathLst>
                <a:path w="19246" h="2666" extrusionOk="0">
                  <a:moveTo>
                    <a:pt x="15095" y="1472"/>
                  </a:moveTo>
                  <a:cubicBezTo>
                    <a:pt x="12597" y="1314"/>
                    <a:pt x="9422" y="1864"/>
                    <a:pt x="8024" y="2203"/>
                  </a:cubicBezTo>
                  <a:cubicBezTo>
                    <a:pt x="7048" y="2437"/>
                    <a:pt x="2599" y="2595"/>
                    <a:pt x="1" y="2665"/>
                  </a:cubicBezTo>
                  <a:cubicBezTo>
                    <a:pt x="343" y="1794"/>
                    <a:pt x="752" y="956"/>
                    <a:pt x="1218" y="157"/>
                  </a:cubicBezTo>
                  <a:cubicBezTo>
                    <a:pt x="2987" y="339"/>
                    <a:pt x="3892" y="607"/>
                    <a:pt x="5573" y="808"/>
                  </a:cubicBezTo>
                  <a:cubicBezTo>
                    <a:pt x="7642" y="1059"/>
                    <a:pt x="11876" y="1"/>
                    <a:pt x="14163" y="44"/>
                  </a:cubicBezTo>
                  <a:cubicBezTo>
                    <a:pt x="16449" y="84"/>
                    <a:pt x="17106" y="721"/>
                    <a:pt x="18176" y="848"/>
                  </a:cubicBezTo>
                  <a:cubicBezTo>
                    <a:pt x="19245" y="975"/>
                    <a:pt x="17596" y="1629"/>
                    <a:pt x="15095" y="147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3207513" y="2528475"/>
              <a:ext cx="733500" cy="192125"/>
            </a:xfrm>
            <a:custGeom>
              <a:avLst/>
              <a:gdLst/>
              <a:ahLst/>
              <a:cxnLst/>
              <a:rect l="l" t="t" r="r" b="b"/>
              <a:pathLst>
                <a:path w="29340" h="7685" extrusionOk="0">
                  <a:moveTo>
                    <a:pt x="29339" y="7685"/>
                  </a:moveTo>
                  <a:cubicBezTo>
                    <a:pt x="28420" y="7017"/>
                    <a:pt x="26194" y="5965"/>
                    <a:pt x="20816" y="4720"/>
                  </a:cubicBezTo>
                  <a:cubicBezTo>
                    <a:pt x="11717" y="2618"/>
                    <a:pt x="4907" y="4656"/>
                    <a:pt x="0" y="3457"/>
                  </a:cubicBezTo>
                  <a:cubicBezTo>
                    <a:pt x="561" y="2886"/>
                    <a:pt x="1164" y="2354"/>
                    <a:pt x="1798" y="1858"/>
                  </a:cubicBezTo>
                  <a:cubicBezTo>
                    <a:pt x="6867" y="2528"/>
                    <a:pt x="12559" y="0"/>
                    <a:pt x="21863" y="1342"/>
                  </a:cubicBezTo>
                  <a:cubicBezTo>
                    <a:pt x="22718" y="1466"/>
                    <a:pt x="23500" y="1590"/>
                    <a:pt x="24218" y="1714"/>
                  </a:cubicBezTo>
                  <a:cubicBezTo>
                    <a:pt x="26325" y="3309"/>
                    <a:pt x="28074" y="5340"/>
                    <a:pt x="29339" y="76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3410688" y="2564225"/>
              <a:ext cx="489025" cy="376650"/>
            </a:xfrm>
            <a:custGeom>
              <a:avLst/>
              <a:gdLst/>
              <a:ahLst/>
              <a:cxnLst/>
              <a:rect l="l" t="t" r="r" b="b"/>
              <a:pathLst>
                <a:path w="19561" h="15066" extrusionOk="0">
                  <a:moveTo>
                    <a:pt x="12956" y="1757"/>
                  </a:moveTo>
                  <a:cubicBezTo>
                    <a:pt x="10820" y="965"/>
                    <a:pt x="4864" y="1"/>
                    <a:pt x="2433" y="3008"/>
                  </a:cubicBezTo>
                  <a:cubicBezTo>
                    <a:pt x="0" y="6015"/>
                    <a:pt x="10774" y="6685"/>
                    <a:pt x="11611" y="9070"/>
                  </a:cubicBezTo>
                  <a:cubicBezTo>
                    <a:pt x="12448" y="11454"/>
                    <a:pt x="13069" y="15066"/>
                    <a:pt x="15743" y="15010"/>
                  </a:cubicBezTo>
                  <a:cubicBezTo>
                    <a:pt x="18415" y="14953"/>
                    <a:pt x="19561" y="11760"/>
                    <a:pt x="18357" y="7868"/>
                  </a:cubicBezTo>
                  <a:cubicBezTo>
                    <a:pt x="17153" y="3974"/>
                    <a:pt x="14875" y="2467"/>
                    <a:pt x="12956" y="1757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3548913" y="2611600"/>
              <a:ext cx="303675" cy="233975"/>
            </a:xfrm>
            <a:custGeom>
              <a:avLst/>
              <a:gdLst/>
              <a:ahLst/>
              <a:cxnLst/>
              <a:rect l="l" t="t" r="r" b="b"/>
              <a:pathLst>
                <a:path w="12147" h="9359" extrusionOk="0">
                  <a:moveTo>
                    <a:pt x="8046" y="1092"/>
                  </a:moveTo>
                  <a:cubicBezTo>
                    <a:pt x="6719" y="600"/>
                    <a:pt x="3021" y="1"/>
                    <a:pt x="1510" y="1869"/>
                  </a:cubicBezTo>
                  <a:cubicBezTo>
                    <a:pt x="0" y="3737"/>
                    <a:pt x="6691" y="4154"/>
                    <a:pt x="7211" y="5634"/>
                  </a:cubicBezTo>
                  <a:cubicBezTo>
                    <a:pt x="7730" y="7114"/>
                    <a:pt x="8117" y="9359"/>
                    <a:pt x="9775" y="9322"/>
                  </a:cubicBezTo>
                  <a:cubicBezTo>
                    <a:pt x="11436" y="9288"/>
                    <a:pt x="12147" y="7304"/>
                    <a:pt x="11399" y="4888"/>
                  </a:cubicBezTo>
                  <a:cubicBezTo>
                    <a:pt x="10652" y="2470"/>
                    <a:pt x="9238" y="1534"/>
                    <a:pt x="8046" y="1092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3637688" y="2645050"/>
              <a:ext cx="185075" cy="142525"/>
            </a:xfrm>
            <a:custGeom>
              <a:avLst/>
              <a:gdLst/>
              <a:ahLst/>
              <a:cxnLst/>
              <a:rect l="l" t="t" r="r" b="b"/>
              <a:pathLst>
                <a:path w="7403" h="5701" extrusionOk="0">
                  <a:moveTo>
                    <a:pt x="4904" y="665"/>
                  </a:moveTo>
                  <a:cubicBezTo>
                    <a:pt x="4094" y="364"/>
                    <a:pt x="1841" y="1"/>
                    <a:pt x="921" y="1137"/>
                  </a:cubicBezTo>
                  <a:cubicBezTo>
                    <a:pt x="0" y="2276"/>
                    <a:pt x="4077" y="2529"/>
                    <a:pt x="4394" y="3432"/>
                  </a:cubicBezTo>
                  <a:cubicBezTo>
                    <a:pt x="4711" y="4334"/>
                    <a:pt x="4945" y="5701"/>
                    <a:pt x="5957" y="5680"/>
                  </a:cubicBezTo>
                  <a:cubicBezTo>
                    <a:pt x="6968" y="5659"/>
                    <a:pt x="7402" y="4450"/>
                    <a:pt x="6947" y="2977"/>
                  </a:cubicBezTo>
                  <a:cubicBezTo>
                    <a:pt x="6491" y="1504"/>
                    <a:pt x="5629" y="935"/>
                    <a:pt x="4904" y="665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2" name="Google Shape;1322;p39"/>
          <p:cNvGrpSpPr/>
          <p:nvPr/>
        </p:nvGrpSpPr>
        <p:grpSpPr>
          <a:xfrm>
            <a:off x="1642696" y="314870"/>
            <a:ext cx="214495" cy="214495"/>
            <a:chOff x="1378850" y="2405150"/>
            <a:chExt cx="249500" cy="249500"/>
          </a:xfrm>
        </p:grpSpPr>
        <p:sp>
          <p:nvSpPr>
            <p:cNvPr id="1323" name="Google Shape;1323;p39"/>
            <p:cNvSpPr/>
            <p:nvPr/>
          </p:nvSpPr>
          <p:spPr>
            <a:xfrm>
              <a:off x="1378850" y="2405150"/>
              <a:ext cx="249500" cy="249500"/>
            </a:xfrm>
            <a:custGeom>
              <a:avLst/>
              <a:gdLst/>
              <a:ahLst/>
              <a:cxnLst/>
              <a:rect l="l" t="t" r="r" b="b"/>
              <a:pathLst>
                <a:path w="9980" h="9980" extrusionOk="0">
                  <a:moveTo>
                    <a:pt x="9980" y="4990"/>
                  </a:moveTo>
                  <a:cubicBezTo>
                    <a:pt x="9980" y="7745"/>
                    <a:pt x="7746" y="9980"/>
                    <a:pt x="4990" y="9980"/>
                  </a:cubicBezTo>
                  <a:cubicBezTo>
                    <a:pt x="2234" y="9980"/>
                    <a:pt x="1" y="7745"/>
                    <a:pt x="1" y="4990"/>
                  </a:cubicBezTo>
                  <a:cubicBezTo>
                    <a:pt x="1" y="2234"/>
                    <a:pt x="2234" y="1"/>
                    <a:pt x="4990" y="1"/>
                  </a:cubicBezTo>
                  <a:cubicBezTo>
                    <a:pt x="7746" y="1"/>
                    <a:pt x="9980" y="2234"/>
                    <a:pt x="9980" y="49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1388875" y="2420150"/>
              <a:ext cx="224125" cy="224125"/>
            </a:xfrm>
            <a:custGeom>
              <a:avLst/>
              <a:gdLst/>
              <a:ahLst/>
              <a:cxnLst/>
              <a:rect l="l" t="t" r="r" b="b"/>
              <a:pathLst>
                <a:path w="8965" h="8965" extrusionOk="0">
                  <a:moveTo>
                    <a:pt x="8965" y="4482"/>
                  </a:moveTo>
                  <a:cubicBezTo>
                    <a:pt x="8965" y="6958"/>
                    <a:pt x="6957" y="8965"/>
                    <a:pt x="4483" y="8965"/>
                  </a:cubicBezTo>
                  <a:cubicBezTo>
                    <a:pt x="2007" y="8965"/>
                    <a:pt x="0" y="6958"/>
                    <a:pt x="0" y="4482"/>
                  </a:cubicBezTo>
                  <a:cubicBezTo>
                    <a:pt x="0" y="2008"/>
                    <a:pt x="2007" y="0"/>
                    <a:pt x="4483" y="0"/>
                  </a:cubicBezTo>
                  <a:cubicBezTo>
                    <a:pt x="6957" y="0"/>
                    <a:pt x="8965" y="2008"/>
                    <a:pt x="8965" y="4482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1503975" y="2563850"/>
              <a:ext cx="23400" cy="23375"/>
            </a:xfrm>
            <a:custGeom>
              <a:avLst/>
              <a:gdLst/>
              <a:ahLst/>
              <a:cxnLst/>
              <a:rect l="l" t="t" r="r" b="b"/>
              <a:pathLst>
                <a:path w="936" h="935" extrusionOk="0">
                  <a:moveTo>
                    <a:pt x="935" y="467"/>
                  </a:moveTo>
                  <a:cubicBezTo>
                    <a:pt x="935" y="726"/>
                    <a:pt x="725" y="934"/>
                    <a:pt x="468" y="934"/>
                  </a:cubicBezTo>
                  <a:cubicBezTo>
                    <a:pt x="209" y="934"/>
                    <a:pt x="1" y="724"/>
                    <a:pt x="1" y="467"/>
                  </a:cubicBezTo>
                  <a:cubicBezTo>
                    <a:pt x="1" y="208"/>
                    <a:pt x="211" y="0"/>
                    <a:pt x="468" y="0"/>
                  </a:cubicBezTo>
                  <a:cubicBezTo>
                    <a:pt x="725" y="0"/>
                    <a:pt x="935" y="208"/>
                    <a:pt x="935" y="467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1502300" y="2621850"/>
              <a:ext cx="13075" cy="13100"/>
            </a:xfrm>
            <a:custGeom>
              <a:avLst/>
              <a:gdLst/>
              <a:ahLst/>
              <a:cxnLst/>
              <a:rect l="l" t="t" r="r" b="b"/>
              <a:pathLst>
                <a:path w="523" h="524" extrusionOk="0">
                  <a:moveTo>
                    <a:pt x="523" y="262"/>
                  </a:moveTo>
                  <a:cubicBezTo>
                    <a:pt x="523" y="406"/>
                    <a:pt x="406" y="523"/>
                    <a:pt x="261" y="523"/>
                  </a:cubicBezTo>
                  <a:cubicBezTo>
                    <a:pt x="117" y="523"/>
                    <a:pt x="0" y="406"/>
                    <a:pt x="0" y="262"/>
                  </a:cubicBezTo>
                  <a:cubicBezTo>
                    <a:pt x="0" y="117"/>
                    <a:pt x="117" y="0"/>
                    <a:pt x="261" y="0"/>
                  </a:cubicBezTo>
                  <a:cubicBezTo>
                    <a:pt x="406" y="0"/>
                    <a:pt x="523" y="117"/>
                    <a:pt x="523" y="262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1514275" y="2525725"/>
              <a:ext cx="23375" cy="23375"/>
            </a:xfrm>
            <a:custGeom>
              <a:avLst/>
              <a:gdLst/>
              <a:ahLst/>
              <a:cxnLst/>
              <a:rect l="l" t="t" r="r" b="b"/>
              <a:pathLst>
                <a:path w="935" h="935" extrusionOk="0">
                  <a:moveTo>
                    <a:pt x="935" y="467"/>
                  </a:moveTo>
                  <a:cubicBezTo>
                    <a:pt x="935" y="726"/>
                    <a:pt x="725" y="935"/>
                    <a:pt x="468" y="935"/>
                  </a:cubicBezTo>
                  <a:cubicBezTo>
                    <a:pt x="208" y="935"/>
                    <a:pt x="0" y="724"/>
                    <a:pt x="0" y="467"/>
                  </a:cubicBezTo>
                  <a:cubicBezTo>
                    <a:pt x="0" y="208"/>
                    <a:pt x="211" y="0"/>
                    <a:pt x="468" y="0"/>
                  </a:cubicBezTo>
                  <a:cubicBezTo>
                    <a:pt x="726" y="0"/>
                    <a:pt x="935" y="211"/>
                    <a:pt x="935" y="467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1534450" y="2459125"/>
              <a:ext cx="19500" cy="19525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779" y="391"/>
                  </a:moveTo>
                  <a:cubicBezTo>
                    <a:pt x="779" y="607"/>
                    <a:pt x="605" y="780"/>
                    <a:pt x="390" y="780"/>
                  </a:cubicBezTo>
                  <a:cubicBezTo>
                    <a:pt x="174" y="780"/>
                    <a:pt x="1" y="605"/>
                    <a:pt x="1" y="391"/>
                  </a:cubicBezTo>
                  <a:cubicBezTo>
                    <a:pt x="1" y="175"/>
                    <a:pt x="177" y="2"/>
                    <a:pt x="390" y="2"/>
                  </a:cubicBezTo>
                  <a:cubicBezTo>
                    <a:pt x="606" y="1"/>
                    <a:pt x="779" y="175"/>
                    <a:pt x="779" y="39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1402475" y="2499650"/>
              <a:ext cx="21075" cy="21100"/>
            </a:xfrm>
            <a:custGeom>
              <a:avLst/>
              <a:gdLst/>
              <a:ahLst/>
              <a:cxnLst/>
              <a:rect l="l" t="t" r="r" b="b"/>
              <a:pathLst>
                <a:path w="843" h="844" extrusionOk="0">
                  <a:moveTo>
                    <a:pt x="842" y="422"/>
                  </a:moveTo>
                  <a:cubicBezTo>
                    <a:pt x="842" y="654"/>
                    <a:pt x="653" y="843"/>
                    <a:pt x="421" y="843"/>
                  </a:cubicBezTo>
                  <a:cubicBezTo>
                    <a:pt x="189" y="843"/>
                    <a:pt x="0" y="654"/>
                    <a:pt x="0" y="422"/>
                  </a:cubicBezTo>
                  <a:cubicBezTo>
                    <a:pt x="0" y="189"/>
                    <a:pt x="189" y="0"/>
                    <a:pt x="421" y="0"/>
                  </a:cubicBezTo>
                  <a:cubicBezTo>
                    <a:pt x="653" y="0"/>
                    <a:pt x="842" y="189"/>
                    <a:pt x="842" y="422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1505600" y="2428050"/>
              <a:ext cx="13175" cy="13175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527" y="264"/>
                  </a:moveTo>
                  <a:cubicBezTo>
                    <a:pt x="527" y="408"/>
                    <a:pt x="409" y="526"/>
                    <a:pt x="264" y="526"/>
                  </a:cubicBezTo>
                  <a:cubicBezTo>
                    <a:pt x="119" y="526"/>
                    <a:pt x="0" y="408"/>
                    <a:pt x="0" y="264"/>
                  </a:cubicBezTo>
                  <a:cubicBezTo>
                    <a:pt x="0" y="119"/>
                    <a:pt x="117" y="0"/>
                    <a:pt x="264" y="0"/>
                  </a:cubicBezTo>
                  <a:cubicBezTo>
                    <a:pt x="410" y="0"/>
                    <a:pt x="527" y="119"/>
                    <a:pt x="527" y="264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1446600" y="2450625"/>
              <a:ext cx="13175" cy="13150"/>
            </a:xfrm>
            <a:custGeom>
              <a:avLst/>
              <a:gdLst/>
              <a:ahLst/>
              <a:cxnLst/>
              <a:rect l="l" t="t" r="r" b="b"/>
              <a:pathLst>
                <a:path w="527" h="526" extrusionOk="0">
                  <a:moveTo>
                    <a:pt x="526" y="263"/>
                  </a:moveTo>
                  <a:cubicBezTo>
                    <a:pt x="526" y="407"/>
                    <a:pt x="410" y="525"/>
                    <a:pt x="263" y="525"/>
                  </a:cubicBezTo>
                  <a:cubicBezTo>
                    <a:pt x="117" y="525"/>
                    <a:pt x="0" y="408"/>
                    <a:pt x="0" y="263"/>
                  </a:cubicBezTo>
                  <a:cubicBezTo>
                    <a:pt x="0" y="117"/>
                    <a:pt x="118" y="0"/>
                    <a:pt x="263" y="0"/>
                  </a:cubicBezTo>
                  <a:cubicBezTo>
                    <a:pt x="407" y="0"/>
                    <a:pt x="526" y="118"/>
                    <a:pt x="526" y="263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1549175" y="2491675"/>
              <a:ext cx="50350" cy="50375"/>
            </a:xfrm>
            <a:custGeom>
              <a:avLst/>
              <a:gdLst/>
              <a:ahLst/>
              <a:cxnLst/>
              <a:rect l="l" t="t" r="r" b="b"/>
              <a:pathLst>
                <a:path w="2014" h="2015" extrusionOk="0">
                  <a:moveTo>
                    <a:pt x="2013" y="1008"/>
                  </a:moveTo>
                  <a:cubicBezTo>
                    <a:pt x="2013" y="1564"/>
                    <a:pt x="1563" y="2014"/>
                    <a:pt x="1007" y="2014"/>
                  </a:cubicBezTo>
                  <a:cubicBezTo>
                    <a:pt x="451" y="2014"/>
                    <a:pt x="0" y="1564"/>
                    <a:pt x="0" y="1008"/>
                  </a:cubicBezTo>
                  <a:cubicBezTo>
                    <a:pt x="0" y="451"/>
                    <a:pt x="451" y="1"/>
                    <a:pt x="1007" y="1"/>
                  </a:cubicBezTo>
                  <a:cubicBezTo>
                    <a:pt x="1563" y="1"/>
                    <a:pt x="2013" y="451"/>
                    <a:pt x="2013" y="1008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1557925" y="2579850"/>
              <a:ext cx="19125" cy="19175"/>
            </a:xfrm>
            <a:custGeom>
              <a:avLst/>
              <a:gdLst/>
              <a:ahLst/>
              <a:cxnLst/>
              <a:rect l="l" t="t" r="r" b="b"/>
              <a:pathLst>
                <a:path w="765" h="767" extrusionOk="0">
                  <a:moveTo>
                    <a:pt x="765" y="383"/>
                  </a:moveTo>
                  <a:cubicBezTo>
                    <a:pt x="765" y="595"/>
                    <a:pt x="595" y="766"/>
                    <a:pt x="383" y="766"/>
                  </a:cubicBezTo>
                  <a:cubicBezTo>
                    <a:pt x="172" y="766"/>
                    <a:pt x="1" y="595"/>
                    <a:pt x="1" y="383"/>
                  </a:cubicBezTo>
                  <a:cubicBezTo>
                    <a:pt x="1" y="172"/>
                    <a:pt x="172" y="1"/>
                    <a:pt x="383" y="1"/>
                  </a:cubicBezTo>
                  <a:cubicBezTo>
                    <a:pt x="595" y="1"/>
                    <a:pt x="765" y="173"/>
                    <a:pt x="765" y="383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1557950" y="2560225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5" y="149"/>
                  </a:moveTo>
                  <a:cubicBezTo>
                    <a:pt x="295" y="230"/>
                    <a:pt x="230" y="295"/>
                    <a:pt x="149" y="295"/>
                  </a:cubicBezTo>
                  <a:cubicBezTo>
                    <a:pt x="66" y="295"/>
                    <a:pt x="1" y="230"/>
                    <a:pt x="1" y="149"/>
                  </a:cubicBezTo>
                  <a:cubicBezTo>
                    <a:pt x="1" y="66"/>
                    <a:pt x="66" y="1"/>
                    <a:pt x="149" y="1"/>
                  </a:cubicBezTo>
                  <a:cubicBezTo>
                    <a:pt x="229" y="1"/>
                    <a:pt x="295" y="66"/>
                    <a:pt x="295" y="149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1580625" y="2451750"/>
              <a:ext cx="7375" cy="7400"/>
            </a:xfrm>
            <a:custGeom>
              <a:avLst/>
              <a:gdLst/>
              <a:ahLst/>
              <a:cxnLst/>
              <a:rect l="l" t="t" r="r" b="b"/>
              <a:pathLst>
                <a:path w="295" h="296" extrusionOk="0">
                  <a:moveTo>
                    <a:pt x="295" y="148"/>
                  </a:moveTo>
                  <a:cubicBezTo>
                    <a:pt x="295" y="230"/>
                    <a:pt x="229" y="296"/>
                    <a:pt x="148" y="296"/>
                  </a:cubicBezTo>
                  <a:cubicBezTo>
                    <a:pt x="66" y="296"/>
                    <a:pt x="0" y="229"/>
                    <a:pt x="0" y="148"/>
                  </a:cubicBezTo>
                  <a:cubicBezTo>
                    <a:pt x="0" y="66"/>
                    <a:pt x="66" y="1"/>
                    <a:pt x="148" y="1"/>
                  </a:cubicBezTo>
                  <a:cubicBezTo>
                    <a:pt x="229" y="1"/>
                    <a:pt x="295" y="66"/>
                    <a:pt x="295" y="148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1423550" y="2478625"/>
              <a:ext cx="7400" cy="7375"/>
            </a:xfrm>
            <a:custGeom>
              <a:avLst/>
              <a:gdLst/>
              <a:ahLst/>
              <a:cxnLst/>
              <a:rect l="l" t="t" r="r" b="b"/>
              <a:pathLst>
                <a:path w="296" h="295" extrusionOk="0">
                  <a:moveTo>
                    <a:pt x="295" y="148"/>
                  </a:moveTo>
                  <a:cubicBezTo>
                    <a:pt x="295" y="229"/>
                    <a:pt x="229" y="295"/>
                    <a:pt x="148" y="295"/>
                  </a:cubicBezTo>
                  <a:cubicBezTo>
                    <a:pt x="66" y="295"/>
                    <a:pt x="0" y="229"/>
                    <a:pt x="0" y="148"/>
                  </a:cubicBezTo>
                  <a:cubicBezTo>
                    <a:pt x="0" y="66"/>
                    <a:pt x="67" y="0"/>
                    <a:pt x="148" y="0"/>
                  </a:cubicBezTo>
                  <a:cubicBezTo>
                    <a:pt x="228" y="0"/>
                    <a:pt x="295" y="66"/>
                    <a:pt x="295" y="148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1493875" y="2437475"/>
              <a:ext cx="7375" cy="7400"/>
            </a:xfrm>
            <a:custGeom>
              <a:avLst/>
              <a:gdLst/>
              <a:ahLst/>
              <a:cxnLst/>
              <a:rect l="l" t="t" r="r" b="b"/>
              <a:pathLst>
                <a:path w="295" h="296" extrusionOk="0">
                  <a:moveTo>
                    <a:pt x="295" y="149"/>
                  </a:moveTo>
                  <a:cubicBezTo>
                    <a:pt x="295" y="230"/>
                    <a:pt x="229" y="296"/>
                    <a:pt x="148" y="296"/>
                  </a:cubicBezTo>
                  <a:cubicBezTo>
                    <a:pt x="66" y="296"/>
                    <a:pt x="0" y="229"/>
                    <a:pt x="0" y="149"/>
                  </a:cubicBezTo>
                  <a:cubicBezTo>
                    <a:pt x="0" y="67"/>
                    <a:pt x="66" y="1"/>
                    <a:pt x="148" y="1"/>
                  </a:cubicBezTo>
                  <a:cubicBezTo>
                    <a:pt x="229" y="0"/>
                    <a:pt x="295" y="67"/>
                    <a:pt x="295" y="149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1412975" y="2576825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5" y="149"/>
                  </a:moveTo>
                  <a:cubicBezTo>
                    <a:pt x="295" y="230"/>
                    <a:pt x="230" y="295"/>
                    <a:pt x="149" y="295"/>
                  </a:cubicBezTo>
                  <a:cubicBezTo>
                    <a:pt x="67" y="295"/>
                    <a:pt x="1" y="230"/>
                    <a:pt x="1" y="149"/>
                  </a:cubicBezTo>
                  <a:cubicBezTo>
                    <a:pt x="1" y="67"/>
                    <a:pt x="67" y="1"/>
                    <a:pt x="149" y="1"/>
                  </a:cubicBezTo>
                  <a:cubicBezTo>
                    <a:pt x="230" y="1"/>
                    <a:pt x="295" y="67"/>
                    <a:pt x="295" y="149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1480025" y="2495450"/>
              <a:ext cx="21225" cy="21225"/>
            </a:xfrm>
            <a:custGeom>
              <a:avLst/>
              <a:gdLst/>
              <a:ahLst/>
              <a:cxnLst/>
              <a:rect l="l" t="t" r="r" b="b"/>
              <a:pathLst>
                <a:path w="849" h="849" extrusionOk="0">
                  <a:moveTo>
                    <a:pt x="849" y="424"/>
                  </a:moveTo>
                  <a:cubicBezTo>
                    <a:pt x="849" y="660"/>
                    <a:pt x="659" y="849"/>
                    <a:pt x="425" y="849"/>
                  </a:cubicBezTo>
                  <a:cubicBezTo>
                    <a:pt x="190" y="849"/>
                    <a:pt x="0" y="657"/>
                    <a:pt x="0" y="424"/>
                  </a:cubicBezTo>
                  <a:cubicBezTo>
                    <a:pt x="0" y="189"/>
                    <a:pt x="192" y="0"/>
                    <a:pt x="425" y="0"/>
                  </a:cubicBezTo>
                  <a:cubicBezTo>
                    <a:pt x="660" y="0"/>
                    <a:pt x="849" y="189"/>
                    <a:pt x="849" y="424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1442575" y="2600625"/>
              <a:ext cx="21225" cy="21250"/>
            </a:xfrm>
            <a:custGeom>
              <a:avLst/>
              <a:gdLst/>
              <a:ahLst/>
              <a:cxnLst/>
              <a:rect l="l" t="t" r="r" b="b"/>
              <a:pathLst>
                <a:path w="849" h="850" extrusionOk="0">
                  <a:moveTo>
                    <a:pt x="849" y="426"/>
                  </a:moveTo>
                  <a:cubicBezTo>
                    <a:pt x="849" y="660"/>
                    <a:pt x="657" y="849"/>
                    <a:pt x="424" y="849"/>
                  </a:cubicBezTo>
                  <a:cubicBezTo>
                    <a:pt x="189" y="849"/>
                    <a:pt x="0" y="659"/>
                    <a:pt x="0" y="426"/>
                  </a:cubicBezTo>
                  <a:cubicBezTo>
                    <a:pt x="0" y="191"/>
                    <a:pt x="190" y="2"/>
                    <a:pt x="424" y="2"/>
                  </a:cubicBezTo>
                  <a:cubicBezTo>
                    <a:pt x="657" y="1"/>
                    <a:pt x="849" y="191"/>
                    <a:pt x="849" y="426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1431525" y="2521275"/>
              <a:ext cx="32275" cy="32275"/>
            </a:xfrm>
            <a:custGeom>
              <a:avLst/>
              <a:gdLst/>
              <a:ahLst/>
              <a:cxnLst/>
              <a:rect l="l" t="t" r="r" b="b"/>
              <a:pathLst>
                <a:path w="1291" h="1291" extrusionOk="0">
                  <a:moveTo>
                    <a:pt x="1291" y="645"/>
                  </a:moveTo>
                  <a:cubicBezTo>
                    <a:pt x="1291" y="1001"/>
                    <a:pt x="1002" y="1291"/>
                    <a:pt x="646" y="1291"/>
                  </a:cubicBezTo>
                  <a:cubicBezTo>
                    <a:pt x="290" y="1291"/>
                    <a:pt x="1" y="1001"/>
                    <a:pt x="1" y="645"/>
                  </a:cubicBezTo>
                  <a:cubicBezTo>
                    <a:pt x="1" y="290"/>
                    <a:pt x="290" y="0"/>
                    <a:pt x="646" y="0"/>
                  </a:cubicBezTo>
                  <a:cubicBezTo>
                    <a:pt x="1002" y="0"/>
                    <a:pt x="1291" y="290"/>
                    <a:pt x="1291" y="645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2" name="Google Shape;1342;p39"/>
          <p:cNvGrpSpPr/>
          <p:nvPr/>
        </p:nvGrpSpPr>
        <p:grpSpPr>
          <a:xfrm>
            <a:off x="381183" y="4196997"/>
            <a:ext cx="188962" cy="268097"/>
            <a:chOff x="1843363" y="1110850"/>
            <a:chExt cx="219800" cy="311850"/>
          </a:xfrm>
        </p:grpSpPr>
        <p:sp>
          <p:nvSpPr>
            <p:cNvPr id="1343" name="Google Shape;1343;p39"/>
            <p:cNvSpPr/>
            <p:nvPr/>
          </p:nvSpPr>
          <p:spPr>
            <a:xfrm>
              <a:off x="1843363" y="1110850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1861988" y="1122275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2018438" y="1130350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6" name="Google Shape;1346;p39"/>
          <p:cNvGrpSpPr/>
          <p:nvPr/>
        </p:nvGrpSpPr>
        <p:grpSpPr>
          <a:xfrm>
            <a:off x="773680" y="3927118"/>
            <a:ext cx="188962" cy="268097"/>
            <a:chOff x="1528988" y="1124325"/>
            <a:chExt cx="219800" cy="311850"/>
          </a:xfrm>
        </p:grpSpPr>
        <p:sp>
          <p:nvSpPr>
            <p:cNvPr id="1347" name="Google Shape;1347;p39"/>
            <p:cNvSpPr/>
            <p:nvPr/>
          </p:nvSpPr>
          <p:spPr>
            <a:xfrm>
              <a:off x="1528988" y="1124325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1547613" y="1135750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1704063" y="1143825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50" name="Google Shape;1350;p39"/>
          <p:cNvSpPr/>
          <p:nvPr/>
        </p:nvSpPr>
        <p:spPr>
          <a:xfrm>
            <a:off x="785720" y="4212744"/>
            <a:ext cx="164869" cy="236611"/>
          </a:xfrm>
          <a:custGeom>
            <a:avLst/>
            <a:gdLst/>
            <a:ahLst/>
            <a:cxnLst/>
            <a:rect l="l" t="t" r="r" b="b"/>
            <a:pathLst>
              <a:path w="7671" h="11009" extrusionOk="0">
                <a:moveTo>
                  <a:pt x="1073" y="11008"/>
                </a:moveTo>
                <a:lnTo>
                  <a:pt x="1" y="10316"/>
                </a:lnTo>
                <a:lnTo>
                  <a:pt x="6408" y="382"/>
                </a:lnTo>
                <a:cubicBezTo>
                  <a:pt x="6598" y="86"/>
                  <a:pt x="6993" y="1"/>
                  <a:pt x="7290" y="191"/>
                </a:cubicBezTo>
                <a:lnTo>
                  <a:pt x="7290" y="191"/>
                </a:lnTo>
                <a:cubicBezTo>
                  <a:pt x="7586" y="382"/>
                  <a:pt x="7671" y="777"/>
                  <a:pt x="7480" y="10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51" name="Google Shape;1351;p39"/>
          <p:cNvGrpSpPr/>
          <p:nvPr/>
        </p:nvGrpSpPr>
        <p:grpSpPr>
          <a:xfrm>
            <a:off x="330932" y="1223941"/>
            <a:ext cx="395032" cy="395054"/>
            <a:chOff x="1863200" y="3439375"/>
            <a:chExt cx="459500" cy="459525"/>
          </a:xfrm>
        </p:grpSpPr>
        <p:sp>
          <p:nvSpPr>
            <p:cNvPr id="1352" name="Google Shape;1352;p39"/>
            <p:cNvSpPr/>
            <p:nvPr/>
          </p:nvSpPr>
          <p:spPr>
            <a:xfrm>
              <a:off x="1863200" y="3439375"/>
              <a:ext cx="459500" cy="459525"/>
            </a:xfrm>
            <a:custGeom>
              <a:avLst/>
              <a:gdLst/>
              <a:ahLst/>
              <a:cxnLst/>
              <a:rect l="l" t="t" r="r" b="b"/>
              <a:pathLst>
                <a:path w="18380" h="18381" extrusionOk="0">
                  <a:moveTo>
                    <a:pt x="18380" y="9190"/>
                  </a:moveTo>
                  <a:cubicBezTo>
                    <a:pt x="18380" y="11627"/>
                    <a:pt x="17411" y="13965"/>
                    <a:pt x="15687" y="15688"/>
                  </a:cubicBezTo>
                  <a:cubicBezTo>
                    <a:pt x="13965" y="17411"/>
                    <a:pt x="11627" y="18380"/>
                    <a:pt x="9190" y="18380"/>
                  </a:cubicBezTo>
                  <a:cubicBezTo>
                    <a:pt x="6753" y="18380"/>
                    <a:pt x="4415" y="17411"/>
                    <a:pt x="2692" y="15688"/>
                  </a:cubicBezTo>
                  <a:cubicBezTo>
                    <a:pt x="968" y="13965"/>
                    <a:pt x="1" y="11627"/>
                    <a:pt x="1" y="9190"/>
                  </a:cubicBezTo>
                  <a:cubicBezTo>
                    <a:pt x="1" y="6753"/>
                    <a:pt x="968" y="4415"/>
                    <a:pt x="2692" y="2692"/>
                  </a:cubicBezTo>
                  <a:cubicBezTo>
                    <a:pt x="4415" y="968"/>
                    <a:pt x="6753" y="1"/>
                    <a:pt x="9190" y="1"/>
                  </a:cubicBezTo>
                  <a:cubicBezTo>
                    <a:pt x="11627" y="1"/>
                    <a:pt x="13965" y="968"/>
                    <a:pt x="15687" y="2692"/>
                  </a:cubicBezTo>
                  <a:cubicBezTo>
                    <a:pt x="17411" y="4415"/>
                    <a:pt x="18380" y="6753"/>
                    <a:pt x="18380" y="91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1881650" y="3467025"/>
              <a:ext cx="412775" cy="412800"/>
            </a:xfrm>
            <a:custGeom>
              <a:avLst/>
              <a:gdLst/>
              <a:ahLst/>
              <a:cxnLst/>
              <a:rect l="l" t="t" r="r" b="b"/>
              <a:pathLst>
                <a:path w="16511" h="16512" extrusionOk="0">
                  <a:moveTo>
                    <a:pt x="16511" y="8256"/>
                  </a:moveTo>
                  <a:cubicBezTo>
                    <a:pt x="16511" y="10446"/>
                    <a:pt x="15641" y="12546"/>
                    <a:pt x="14093" y="14093"/>
                  </a:cubicBezTo>
                  <a:cubicBezTo>
                    <a:pt x="12545" y="15641"/>
                    <a:pt x="10445" y="16511"/>
                    <a:pt x="8256" y="16511"/>
                  </a:cubicBezTo>
                  <a:cubicBezTo>
                    <a:pt x="6066" y="16511"/>
                    <a:pt x="3966" y="15641"/>
                    <a:pt x="2418" y="14093"/>
                  </a:cubicBezTo>
                  <a:cubicBezTo>
                    <a:pt x="870" y="12546"/>
                    <a:pt x="0" y="10446"/>
                    <a:pt x="0" y="8256"/>
                  </a:cubicBezTo>
                  <a:cubicBezTo>
                    <a:pt x="0" y="6066"/>
                    <a:pt x="870" y="3966"/>
                    <a:pt x="2418" y="2418"/>
                  </a:cubicBezTo>
                  <a:cubicBezTo>
                    <a:pt x="3966" y="871"/>
                    <a:pt x="6066" y="0"/>
                    <a:pt x="8256" y="0"/>
                  </a:cubicBezTo>
                  <a:cubicBezTo>
                    <a:pt x="10445" y="0"/>
                    <a:pt x="12545" y="871"/>
                    <a:pt x="14093" y="2418"/>
                  </a:cubicBezTo>
                  <a:cubicBezTo>
                    <a:pt x="15641" y="3966"/>
                    <a:pt x="16511" y="6066"/>
                    <a:pt x="16511" y="8256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1898525" y="3523300"/>
              <a:ext cx="310975" cy="336000"/>
            </a:xfrm>
            <a:custGeom>
              <a:avLst/>
              <a:gdLst/>
              <a:ahLst/>
              <a:cxnLst/>
              <a:rect l="l" t="t" r="r" b="b"/>
              <a:pathLst>
                <a:path w="12439" h="13440" extrusionOk="0">
                  <a:moveTo>
                    <a:pt x="9307" y="11717"/>
                  </a:moveTo>
                  <a:cubicBezTo>
                    <a:pt x="5396" y="11717"/>
                    <a:pt x="2225" y="8546"/>
                    <a:pt x="2225" y="4633"/>
                  </a:cubicBezTo>
                  <a:cubicBezTo>
                    <a:pt x="2225" y="2861"/>
                    <a:pt x="2876" y="1243"/>
                    <a:pt x="3952" y="0"/>
                  </a:cubicBezTo>
                  <a:cubicBezTo>
                    <a:pt x="1611" y="1156"/>
                    <a:pt x="0" y="3567"/>
                    <a:pt x="0" y="6356"/>
                  </a:cubicBezTo>
                  <a:cubicBezTo>
                    <a:pt x="0" y="10268"/>
                    <a:pt x="3171" y="13439"/>
                    <a:pt x="7083" y="13439"/>
                  </a:cubicBezTo>
                  <a:cubicBezTo>
                    <a:pt x="9223" y="13439"/>
                    <a:pt x="11140" y="12488"/>
                    <a:pt x="12438" y="10988"/>
                  </a:cubicBezTo>
                  <a:cubicBezTo>
                    <a:pt x="11493" y="11454"/>
                    <a:pt x="10431" y="11717"/>
                    <a:pt x="9307" y="11717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1884075" y="3757125"/>
              <a:ext cx="413975" cy="65625"/>
            </a:xfrm>
            <a:custGeom>
              <a:avLst/>
              <a:gdLst/>
              <a:ahLst/>
              <a:cxnLst/>
              <a:rect l="l" t="t" r="r" b="b"/>
              <a:pathLst>
                <a:path w="16559" h="2625" extrusionOk="0">
                  <a:moveTo>
                    <a:pt x="15071" y="55"/>
                  </a:moveTo>
                  <a:cubicBezTo>
                    <a:pt x="14673" y="67"/>
                    <a:pt x="14381" y="439"/>
                    <a:pt x="13522" y="372"/>
                  </a:cubicBezTo>
                  <a:cubicBezTo>
                    <a:pt x="12665" y="304"/>
                    <a:pt x="12350" y="0"/>
                    <a:pt x="11932" y="62"/>
                  </a:cubicBezTo>
                  <a:cubicBezTo>
                    <a:pt x="11513" y="125"/>
                    <a:pt x="10258" y="544"/>
                    <a:pt x="9567" y="445"/>
                  </a:cubicBezTo>
                  <a:cubicBezTo>
                    <a:pt x="8876" y="346"/>
                    <a:pt x="8354" y="84"/>
                    <a:pt x="6848" y="338"/>
                  </a:cubicBezTo>
                  <a:cubicBezTo>
                    <a:pt x="5342" y="592"/>
                    <a:pt x="4087" y="774"/>
                    <a:pt x="2664" y="629"/>
                  </a:cubicBezTo>
                  <a:cubicBezTo>
                    <a:pt x="1239" y="483"/>
                    <a:pt x="1909" y="189"/>
                    <a:pt x="822" y="230"/>
                  </a:cubicBezTo>
                  <a:cubicBezTo>
                    <a:pt x="468" y="245"/>
                    <a:pt x="207" y="275"/>
                    <a:pt x="1" y="310"/>
                  </a:cubicBezTo>
                  <a:cubicBezTo>
                    <a:pt x="390" y="1159"/>
                    <a:pt x="904" y="1938"/>
                    <a:pt x="1521" y="2625"/>
                  </a:cubicBezTo>
                  <a:cubicBezTo>
                    <a:pt x="1927" y="2485"/>
                    <a:pt x="2348" y="2326"/>
                    <a:pt x="2685" y="2177"/>
                  </a:cubicBezTo>
                  <a:cubicBezTo>
                    <a:pt x="3627" y="1759"/>
                    <a:pt x="3689" y="2324"/>
                    <a:pt x="4694" y="2073"/>
                  </a:cubicBezTo>
                  <a:cubicBezTo>
                    <a:pt x="5698" y="1821"/>
                    <a:pt x="5783" y="1361"/>
                    <a:pt x="6745" y="1319"/>
                  </a:cubicBezTo>
                  <a:cubicBezTo>
                    <a:pt x="7706" y="1278"/>
                    <a:pt x="9318" y="1696"/>
                    <a:pt x="9989" y="1654"/>
                  </a:cubicBezTo>
                  <a:cubicBezTo>
                    <a:pt x="10658" y="1613"/>
                    <a:pt x="11013" y="1236"/>
                    <a:pt x="11641" y="1111"/>
                  </a:cubicBezTo>
                  <a:cubicBezTo>
                    <a:pt x="12269" y="986"/>
                    <a:pt x="13567" y="1363"/>
                    <a:pt x="14153" y="1236"/>
                  </a:cubicBezTo>
                  <a:cubicBezTo>
                    <a:pt x="14738" y="1109"/>
                    <a:pt x="15094" y="818"/>
                    <a:pt x="15660" y="755"/>
                  </a:cubicBezTo>
                  <a:cubicBezTo>
                    <a:pt x="15935" y="724"/>
                    <a:pt x="16190" y="839"/>
                    <a:pt x="16381" y="963"/>
                  </a:cubicBezTo>
                  <a:cubicBezTo>
                    <a:pt x="16444" y="852"/>
                    <a:pt x="16502" y="741"/>
                    <a:pt x="16558" y="627"/>
                  </a:cubicBezTo>
                  <a:cubicBezTo>
                    <a:pt x="16068" y="412"/>
                    <a:pt x="15354" y="46"/>
                    <a:pt x="15071" y="55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1866225" y="3691725"/>
              <a:ext cx="203200" cy="52150"/>
            </a:xfrm>
            <a:custGeom>
              <a:avLst/>
              <a:gdLst/>
              <a:ahLst/>
              <a:cxnLst/>
              <a:rect l="l" t="t" r="r" b="b"/>
              <a:pathLst>
                <a:path w="8128" h="2086" extrusionOk="0">
                  <a:moveTo>
                    <a:pt x="7521" y="448"/>
                  </a:moveTo>
                  <a:cubicBezTo>
                    <a:pt x="6934" y="457"/>
                    <a:pt x="6745" y="775"/>
                    <a:pt x="5867" y="649"/>
                  </a:cubicBezTo>
                  <a:cubicBezTo>
                    <a:pt x="4988" y="524"/>
                    <a:pt x="4694" y="0"/>
                    <a:pt x="3920" y="147"/>
                  </a:cubicBezTo>
                  <a:cubicBezTo>
                    <a:pt x="3146" y="293"/>
                    <a:pt x="2309" y="712"/>
                    <a:pt x="1174" y="818"/>
                  </a:cubicBezTo>
                  <a:cubicBezTo>
                    <a:pt x="634" y="868"/>
                    <a:pt x="264" y="751"/>
                    <a:pt x="1" y="599"/>
                  </a:cubicBezTo>
                  <a:cubicBezTo>
                    <a:pt x="84" y="1110"/>
                    <a:pt x="212" y="1607"/>
                    <a:pt x="377" y="2086"/>
                  </a:cubicBezTo>
                  <a:cubicBezTo>
                    <a:pt x="498" y="2077"/>
                    <a:pt x="599" y="2059"/>
                    <a:pt x="656" y="2024"/>
                  </a:cubicBezTo>
                  <a:cubicBezTo>
                    <a:pt x="907" y="1872"/>
                    <a:pt x="1054" y="1611"/>
                    <a:pt x="1723" y="1256"/>
                  </a:cubicBezTo>
                  <a:cubicBezTo>
                    <a:pt x="2392" y="900"/>
                    <a:pt x="2601" y="1444"/>
                    <a:pt x="3251" y="1529"/>
                  </a:cubicBezTo>
                  <a:cubicBezTo>
                    <a:pt x="3899" y="1613"/>
                    <a:pt x="4296" y="922"/>
                    <a:pt x="4882" y="817"/>
                  </a:cubicBezTo>
                  <a:cubicBezTo>
                    <a:pt x="5467" y="713"/>
                    <a:pt x="6179" y="1004"/>
                    <a:pt x="6871" y="1026"/>
                  </a:cubicBezTo>
                  <a:cubicBezTo>
                    <a:pt x="7562" y="1047"/>
                    <a:pt x="7456" y="983"/>
                    <a:pt x="7791" y="649"/>
                  </a:cubicBezTo>
                  <a:cubicBezTo>
                    <a:pt x="8128" y="315"/>
                    <a:pt x="8107" y="441"/>
                    <a:pt x="7521" y="448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1863475" y="3537000"/>
              <a:ext cx="449150" cy="125125"/>
            </a:xfrm>
            <a:custGeom>
              <a:avLst/>
              <a:gdLst/>
              <a:ahLst/>
              <a:cxnLst/>
              <a:rect l="l" t="t" r="r" b="b"/>
              <a:pathLst>
                <a:path w="17966" h="5005" extrusionOk="0">
                  <a:moveTo>
                    <a:pt x="17820" y="2676"/>
                  </a:moveTo>
                  <a:cubicBezTo>
                    <a:pt x="17877" y="2653"/>
                    <a:pt x="17925" y="2622"/>
                    <a:pt x="17965" y="2588"/>
                  </a:cubicBezTo>
                  <a:cubicBezTo>
                    <a:pt x="17924" y="2450"/>
                    <a:pt x="17877" y="2314"/>
                    <a:pt x="17830" y="2180"/>
                  </a:cubicBezTo>
                  <a:cubicBezTo>
                    <a:pt x="17586" y="2242"/>
                    <a:pt x="17265" y="2310"/>
                    <a:pt x="17087" y="2299"/>
                  </a:cubicBezTo>
                  <a:cubicBezTo>
                    <a:pt x="16773" y="2277"/>
                    <a:pt x="16626" y="1838"/>
                    <a:pt x="16250" y="1859"/>
                  </a:cubicBezTo>
                  <a:cubicBezTo>
                    <a:pt x="15873" y="1880"/>
                    <a:pt x="14660" y="2153"/>
                    <a:pt x="14199" y="2104"/>
                  </a:cubicBezTo>
                  <a:cubicBezTo>
                    <a:pt x="13739" y="2055"/>
                    <a:pt x="12944" y="1692"/>
                    <a:pt x="12127" y="1692"/>
                  </a:cubicBezTo>
                  <a:cubicBezTo>
                    <a:pt x="11312" y="1692"/>
                    <a:pt x="10914" y="2194"/>
                    <a:pt x="10224" y="2091"/>
                  </a:cubicBezTo>
                  <a:cubicBezTo>
                    <a:pt x="9534" y="1986"/>
                    <a:pt x="8927" y="1441"/>
                    <a:pt x="7399" y="1463"/>
                  </a:cubicBezTo>
                  <a:cubicBezTo>
                    <a:pt x="5871" y="1484"/>
                    <a:pt x="5768" y="2007"/>
                    <a:pt x="5057" y="2091"/>
                  </a:cubicBezTo>
                  <a:cubicBezTo>
                    <a:pt x="4417" y="2165"/>
                    <a:pt x="2831" y="364"/>
                    <a:pt x="1664" y="1"/>
                  </a:cubicBezTo>
                  <a:cubicBezTo>
                    <a:pt x="687" y="1385"/>
                    <a:pt x="84" y="3049"/>
                    <a:pt x="1" y="4850"/>
                  </a:cubicBezTo>
                  <a:cubicBezTo>
                    <a:pt x="499" y="4930"/>
                    <a:pt x="1165" y="5005"/>
                    <a:pt x="1753" y="4936"/>
                  </a:cubicBezTo>
                  <a:cubicBezTo>
                    <a:pt x="2840" y="4811"/>
                    <a:pt x="2464" y="4351"/>
                    <a:pt x="3133" y="4224"/>
                  </a:cubicBezTo>
                  <a:cubicBezTo>
                    <a:pt x="3802" y="4099"/>
                    <a:pt x="4430" y="4455"/>
                    <a:pt x="5413" y="4391"/>
                  </a:cubicBezTo>
                  <a:cubicBezTo>
                    <a:pt x="6396" y="4328"/>
                    <a:pt x="6585" y="3721"/>
                    <a:pt x="7609" y="3742"/>
                  </a:cubicBezTo>
                  <a:cubicBezTo>
                    <a:pt x="8634" y="3762"/>
                    <a:pt x="9534" y="4015"/>
                    <a:pt x="10016" y="3742"/>
                  </a:cubicBezTo>
                  <a:cubicBezTo>
                    <a:pt x="10497" y="3469"/>
                    <a:pt x="10686" y="3469"/>
                    <a:pt x="12087" y="3469"/>
                  </a:cubicBezTo>
                  <a:cubicBezTo>
                    <a:pt x="13489" y="3469"/>
                    <a:pt x="13761" y="3469"/>
                    <a:pt x="14702" y="3176"/>
                  </a:cubicBezTo>
                  <a:cubicBezTo>
                    <a:pt x="15644" y="2883"/>
                    <a:pt x="15833" y="2673"/>
                    <a:pt x="16376" y="2673"/>
                  </a:cubicBezTo>
                  <a:cubicBezTo>
                    <a:pt x="16920" y="2676"/>
                    <a:pt x="17443" y="2821"/>
                    <a:pt x="17820" y="2676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2055000" y="3490350"/>
              <a:ext cx="211750" cy="205375"/>
            </a:xfrm>
            <a:custGeom>
              <a:avLst/>
              <a:gdLst/>
              <a:ahLst/>
              <a:cxnLst/>
              <a:rect l="l" t="t" r="r" b="b"/>
              <a:pathLst>
                <a:path w="8470" h="8215" extrusionOk="0">
                  <a:moveTo>
                    <a:pt x="7538" y="7996"/>
                  </a:moveTo>
                  <a:cubicBezTo>
                    <a:pt x="8253" y="7986"/>
                    <a:pt x="8437" y="6259"/>
                    <a:pt x="8422" y="5382"/>
                  </a:cubicBezTo>
                  <a:cubicBezTo>
                    <a:pt x="8407" y="4507"/>
                    <a:pt x="8469" y="4188"/>
                    <a:pt x="7657" y="3169"/>
                  </a:cubicBezTo>
                  <a:cubicBezTo>
                    <a:pt x="6845" y="2150"/>
                    <a:pt x="6081" y="1195"/>
                    <a:pt x="5175" y="812"/>
                  </a:cubicBezTo>
                  <a:cubicBezTo>
                    <a:pt x="4266" y="431"/>
                    <a:pt x="3375" y="0"/>
                    <a:pt x="2055" y="334"/>
                  </a:cubicBezTo>
                  <a:cubicBezTo>
                    <a:pt x="734" y="668"/>
                    <a:pt x="1" y="1704"/>
                    <a:pt x="192" y="2341"/>
                  </a:cubicBezTo>
                  <a:cubicBezTo>
                    <a:pt x="382" y="2978"/>
                    <a:pt x="2294" y="5110"/>
                    <a:pt x="2468" y="5732"/>
                  </a:cubicBezTo>
                  <a:cubicBezTo>
                    <a:pt x="2642" y="6353"/>
                    <a:pt x="3152" y="7674"/>
                    <a:pt x="3885" y="7864"/>
                  </a:cubicBezTo>
                  <a:cubicBezTo>
                    <a:pt x="4616" y="8055"/>
                    <a:pt x="5269" y="8214"/>
                    <a:pt x="6145" y="8167"/>
                  </a:cubicBezTo>
                  <a:cubicBezTo>
                    <a:pt x="7021" y="8120"/>
                    <a:pt x="7538" y="7996"/>
                    <a:pt x="7538" y="7996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2077950" y="3512800"/>
              <a:ext cx="166400" cy="161375"/>
            </a:xfrm>
            <a:custGeom>
              <a:avLst/>
              <a:gdLst/>
              <a:ahLst/>
              <a:cxnLst/>
              <a:rect l="l" t="t" r="r" b="b"/>
              <a:pathLst>
                <a:path w="6656" h="6455" extrusionOk="0">
                  <a:moveTo>
                    <a:pt x="5805" y="6093"/>
                  </a:moveTo>
                  <a:cubicBezTo>
                    <a:pt x="6501" y="5481"/>
                    <a:pt x="6631" y="4917"/>
                    <a:pt x="6618" y="4229"/>
                  </a:cubicBezTo>
                  <a:cubicBezTo>
                    <a:pt x="6606" y="3540"/>
                    <a:pt x="6656" y="3290"/>
                    <a:pt x="6017" y="2489"/>
                  </a:cubicBezTo>
                  <a:cubicBezTo>
                    <a:pt x="5380" y="1688"/>
                    <a:pt x="4779" y="938"/>
                    <a:pt x="4065" y="637"/>
                  </a:cubicBezTo>
                  <a:cubicBezTo>
                    <a:pt x="3353" y="337"/>
                    <a:pt x="2652" y="0"/>
                    <a:pt x="1615" y="263"/>
                  </a:cubicBezTo>
                  <a:cubicBezTo>
                    <a:pt x="576" y="525"/>
                    <a:pt x="0" y="1338"/>
                    <a:pt x="150" y="1839"/>
                  </a:cubicBezTo>
                  <a:cubicBezTo>
                    <a:pt x="301" y="2339"/>
                    <a:pt x="1802" y="4014"/>
                    <a:pt x="1940" y="4502"/>
                  </a:cubicBezTo>
                  <a:cubicBezTo>
                    <a:pt x="2078" y="4991"/>
                    <a:pt x="2478" y="6029"/>
                    <a:pt x="3053" y="6180"/>
                  </a:cubicBezTo>
                  <a:cubicBezTo>
                    <a:pt x="3629" y="6330"/>
                    <a:pt x="4142" y="6454"/>
                    <a:pt x="4831" y="6416"/>
                  </a:cubicBezTo>
                  <a:cubicBezTo>
                    <a:pt x="5517" y="6381"/>
                    <a:pt x="5805" y="6093"/>
                    <a:pt x="5805" y="6093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0" name="Google Shape;1360;p39"/>
          <p:cNvGrpSpPr/>
          <p:nvPr/>
        </p:nvGrpSpPr>
        <p:grpSpPr>
          <a:xfrm>
            <a:off x="7070604" y="4112225"/>
            <a:ext cx="1906385" cy="738332"/>
            <a:chOff x="2404475" y="1016650"/>
            <a:chExt cx="2217500" cy="858825"/>
          </a:xfrm>
        </p:grpSpPr>
        <p:sp>
          <p:nvSpPr>
            <p:cNvPr id="1361" name="Google Shape;1361;p39"/>
            <p:cNvSpPr/>
            <p:nvPr/>
          </p:nvSpPr>
          <p:spPr>
            <a:xfrm>
              <a:off x="3069825" y="1016650"/>
              <a:ext cx="858525" cy="858525"/>
            </a:xfrm>
            <a:custGeom>
              <a:avLst/>
              <a:gdLst/>
              <a:ahLst/>
              <a:cxnLst/>
              <a:rect l="l" t="t" r="r" b="b"/>
              <a:pathLst>
                <a:path w="34341" h="34341" extrusionOk="0">
                  <a:moveTo>
                    <a:pt x="34340" y="17170"/>
                  </a:moveTo>
                  <a:cubicBezTo>
                    <a:pt x="34340" y="21725"/>
                    <a:pt x="32532" y="26091"/>
                    <a:pt x="29311" y="29311"/>
                  </a:cubicBezTo>
                  <a:cubicBezTo>
                    <a:pt x="26091" y="32531"/>
                    <a:pt x="21724" y="34341"/>
                    <a:pt x="17170" y="34341"/>
                  </a:cubicBezTo>
                  <a:cubicBezTo>
                    <a:pt x="12616" y="34341"/>
                    <a:pt x="8250" y="32531"/>
                    <a:pt x="5030" y="29311"/>
                  </a:cubicBezTo>
                  <a:cubicBezTo>
                    <a:pt x="1809" y="26091"/>
                    <a:pt x="1" y="21725"/>
                    <a:pt x="1" y="17170"/>
                  </a:cubicBezTo>
                  <a:cubicBezTo>
                    <a:pt x="1" y="12617"/>
                    <a:pt x="1809" y="8249"/>
                    <a:pt x="5030" y="5029"/>
                  </a:cubicBezTo>
                  <a:cubicBezTo>
                    <a:pt x="8250" y="1809"/>
                    <a:pt x="12616" y="1"/>
                    <a:pt x="17170" y="1"/>
                  </a:cubicBezTo>
                  <a:cubicBezTo>
                    <a:pt x="21724" y="1"/>
                    <a:pt x="26091" y="1809"/>
                    <a:pt x="29311" y="5029"/>
                  </a:cubicBezTo>
                  <a:cubicBezTo>
                    <a:pt x="32532" y="8249"/>
                    <a:pt x="34340" y="12617"/>
                    <a:pt x="34340" y="17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3105800" y="1052650"/>
              <a:ext cx="786550" cy="786550"/>
            </a:xfrm>
            <a:custGeom>
              <a:avLst/>
              <a:gdLst/>
              <a:ahLst/>
              <a:cxnLst/>
              <a:rect l="l" t="t" r="r" b="b"/>
              <a:pathLst>
                <a:path w="31462" h="31462" extrusionOk="0">
                  <a:moveTo>
                    <a:pt x="31462" y="15730"/>
                  </a:moveTo>
                  <a:cubicBezTo>
                    <a:pt x="31462" y="19902"/>
                    <a:pt x="29805" y="23904"/>
                    <a:pt x="26855" y="26854"/>
                  </a:cubicBezTo>
                  <a:cubicBezTo>
                    <a:pt x="23904" y="29804"/>
                    <a:pt x="19904" y="31461"/>
                    <a:pt x="15731" y="31461"/>
                  </a:cubicBezTo>
                  <a:cubicBezTo>
                    <a:pt x="11559" y="31461"/>
                    <a:pt x="7558" y="29804"/>
                    <a:pt x="4608" y="26854"/>
                  </a:cubicBezTo>
                  <a:cubicBezTo>
                    <a:pt x="1658" y="23904"/>
                    <a:pt x="1" y="19902"/>
                    <a:pt x="1" y="15730"/>
                  </a:cubicBezTo>
                  <a:cubicBezTo>
                    <a:pt x="1" y="11558"/>
                    <a:pt x="1658" y="7558"/>
                    <a:pt x="4608" y="4607"/>
                  </a:cubicBezTo>
                  <a:cubicBezTo>
                    <a:pt x="7558" y="1657"/>
                    <a:pt x="11559" y="0"/>
                    <a:pt x="15731" y="0"/>
                  </a:cubicBezTo>
                  <a:cubicBezTo>
                    <a:pt x="19904" y="0"/>
                    <a:pt x="23904" y="1657"/>
                    <a:pt x="26855" y="4607"/>
                  </a:cubicBezTo>
                  <a:cubicBezTo>
                    <a:pt x="29805" y="7558"/>
                    <a:pt x="31462" y="11558"/>
                    <a:pt x="31462" y="1573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3162950" y="1109775"/>
              <a:ext cx="672275" cy="672275"/>
            </a:xfrm>
            <a:custGeom>
              <a:avLst/>
              <a:gdLst/>
              <a:ahLst/>
              <a:cxnLst/>
              <a:rect l="l" t="t" r="r" b="b"/>
              <a:pathLst>
                <a:path w="26891" h="26891" extrusionOk="0">
                  <a:moveTo>
                    <a:pt x="26890" y="13445"/>
                  </a:moveTo>
                  <a:cubicBezTo>
                    <a:pt x="26890" y="17011"/>
                    <a:pt x="25475" y="20431"/>
                    <a:pt x="22953" y="22953"/>
                  </a:cubicBezTo>
                  <a:cubicBezTo>
                    <a:pt x="20431" y="25474"/>
                    <a:pt x="17012" y="26891"/>
                    <a:pt x="13445" y="26891"/>
                  </a:cubicBezTo>
                  <a:cubicBezTo>
                    <a:pt x="9879" y="26891"/>
                    <a:pt x="6460" y="25474"/>
                    <a:pt x="3938" y="22953"/>
                  </a:cubicBezTo>
                  <a:cubicBezTo>
                    <a:pt x="1416" y="20431"/>
                    <a:pt x="0" y="17011"/>
                    <a:pt x="0" y="13445"/>
                  </a:cubicBezTo>
                  <a:cubicBezTo>
                    <a:pt x="0" y="9879"/>
                    <a:pt x="1416" y="6459"/>
                    <a:pt x="3938" y="3938"/>
                  </a:cubicBezTo>
                  <a:cubicBezTo>
                    <a:pt x="6460" y="1417"/>
                    <a:pt x="9879" y="1"/>
                    <a:pt x="13445" y="1"/>
                  </a:cubicBezTo>
                  <a:cubicBezTo>
                    <a:pt x="17012" y="1"/>
                    <a:pt x="20431" y="1417"/>
                    <a:pt x="22953" y="3938"/>
                  </a:cubicBezTo>
                  <a:cubicBezTo>
                    <a:pt x="25475" y="6459"/>
                    <a:pt x="26890" y="9879"/>
                    <a:pt x="26890" y="1344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3496075" y="1677150"/>
              <a:ext cx="364675" cy="198325"/>
            </a:xfrm>
            <a:custGeom>
              <a:avLst/>
              <a:gdLst/>
              <a:ahLst/>
              <a:cxnLst/>
              <a:rect l="l" t="t" r="r" b="b"/>
              <a:pathLst>
                <a:path w="14587" h="7933" extrusionOk="0">
                  <a:moveTo>
                    <a:pt x="14586" y="1"/>
                  </a:moveTo>
                  <a:cubicBezTo>
                    <a:pt x="12294" y="3588"/>
                    <a:pt x="8673" y="6332"/>
                    <a:pt x="4211" y="7427"/>
                  </a:cubicBezTo>
                  <a:cubicBezTo>
                    <a:pt x="2800" y="7773"/>
                    <a:pt x="1387" y="7933"/>
                    <a:pt x="1" y="7926"/>
                  </a:cubicBezTo>
                  <a:cubicBezTo>
                    <a:pt x="2064" y="6337"/>
                    <a:pt x="3751" y="4660"/>
                    <a:pt x="5967" y="3653"/>
                  </a:cubicBezTo>
                  <a:cubicBezTo>
                    <a:pt x="9476" y="2063"/>
                    <a:pt x="9578" y="1004"/>
                    <a:pt x="11718" y="539"/>
                  </a:cubicBezTo>
                  <a:cubicBezTo>
                    <a:pt x="12458" y="379"/>
                    <a:pt x="13513" y="184"/>
                    <a:pt x="14586" y="1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3140600" y="1358225"/>
              <a:ext cx="784575" cy="408175"/>
            </a:xfrm>
            <a:custGeom>
              <a:avLst/>
              <a:gdLst/>
              <a:ahLst/>
              <a:cxnLst/>
              <a:rect l="l" t="t" r="r" b="b"/>
              <a:pathLst>
                <a:path w="31383" h="16327" extrusionOk="0">
                  <a:moveTo>
                    <a:pt x="31143" y="0"/>
                  </a:moveTo>
                  <a:cubicBezTo>
                    <a:pt x="31243" y="474"/>
                    <a:pt x="31325" y="948"/>
                    <a:pt x="31382" y="1420"/>
                  </a:cubicBezTo>
                  <a:cubicBezTo>
                    <a:pt x="30748" y="1559"/>
                    <a:pt x="30040" y="1842"/>
                    <a:pt x="29414" y="2394"/>
                  </a:cubicBezTo>
                  <a:cubicBezTo>
                    <a:pt x="27783" y="3831"/>
                    <a:pt x="23478" y="7993"/>
                    <a:pt x="20606" y="8696"/>
                  </a:cubicBezTo>
                  <a:cubicBezTo>
                    <a:pt x="17735" y="9400"/>
                    <a:pt x="10061" y="11593"/>
                    <a:pt x="8264" y="13002"/>
                  </a:cubicBezTo>
                  <a:cubicBezTo>
                    <a:pt x="7208" y="13826"/>
                    <a:pt x="4762" y="15272"/>
                    <a:pt x="2919" y="16327"/>
                  </a:cubicBezTo>
                  <a:cubicBezTo>
                    <a:pt x="1813" y="15345"/>
                    <a:pt x="829" y="14213"/>
                    <a:pt x="0" y="12957"/>
                  </a:cubicBezTo>
                  <a:cubicBezTo>
                    <a:pt x="1725" y="12534"/>
                    <a:pt x="1379" y="12620"/>
                    <a:pt x="5087" y="11710"/>
                  </a:cubicBezTo>
                  <a:cubicBezTo>
                    <a:pt x="9567" y="10612"/>
                    <a:pt x="12882" y="9737"/>
                    <a:pt x="15276" y="7322"/>
                  </a:cubicBezTo>
                  <a:cubicBezTo>
                    <a:pt x="17670" y="4910"/>
                    <a:pt x="26456" y="1855"/>
                    <a:pt x="27644" y="1556"/>
                  </a:cubicBezTo>
                  <a:cubicBezTo>
                    <a:pt x="28406" y="1368"/>
                    <a:pt x="30064" y="553"/>
                    <a:pt x="31143" y="0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3067625" y="1117075"/>
              <a:ext cx="746325" cy="403325"/>
            </a:xfrm>
            <a:custGeom>
              <a:avLst/>
              <a:gdLst/>
              <a:ahLst/>
              <a:cxnLst/>
              <a:rect l="l" t="t" r="r" b="b"/>
              <a:pathLst>
                <a:path w="29853" h="16133" extrusionOk="0">
                  <a:moveTo>
                    <a:pt x="29853" y="1486"/>
                  </a:moveTo>
                  <a:cubicBezTo>
                    <a:pt x="28521" y="1992"/>
                    <a:pt x="26677" y="2667"/>
                    <a:pt x="24764" y="3280"/>
                  </a:cubicBezTo>
                  <a:cubicBezTo>
                    <a:pt x="21075" y="4461"/>
                    <a:pt x="20832" y="5462"/>
                    <a:pt x="19001" y="6934"/>
                  </a:cubicBezTo>
                  <a:cubicBezTo>
                    <a:pt x="17170" y="8407"/>
                    <a:pt x="13775" y="9468"/>
                    <a:pt x="10313" y="9909"/>
                  </a:cubicBezTo>
                  <a:cubicBezTo>
                    <a:pt x="7474" y="10275"/>
                    <a:pt x="2762" y="13657"/>
                    <a:pt x="345" y="16133"/>
                  </a:cubicBezTo>
                  <a:cubicBezTo>
                    <a:pt x="14" y="14253"/>
                    <a:pt x="1" y="12380"/>
                    <a:pt x="275" y="10577"/>
                  </a:cubicBezTo>
                  <a:cubicBezTo>
                    <a:pt x="1193" y="10102"/>
                    <a:pt x="2166" y="9583"/>
                    <a:pt x="3046" y="9084"/>
                  </a:cubicBezTo>
                  <a:cubicBezTo>
                    <a:pt x="5825" y="7507"/>
                    <a:pt x="12472" y="6133"/>
                    <a:pt x="15360" y="5424"/>
                  </a:cubicBezTo>
                  <a:cubicBezTo>
                    <a:pt x="18250" y="4716"/>
                    <a:pt x="20697" y="1601"/>
                    <a:pt x="23115" y="544"/>
                  </a:cubicBezTo>
                  <a:cubicBezTo>
                    <a:pt x="24360" y="0"/>
                    <a:pt x="26638" y="56"/>
                    <a:pt x="28562" y="233"/>
                  </a:cubicBezTo>
                  <a:cubicBezTo>
                    <a:pt x="29016" y="627"/>
                    <a:pt x="29445" y="1043"/>
                    <a:pt x="29853" y="1486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3131300" y="1019125"/>
              <a:ext cx="525775" cy="205375"/>
            </a:xfrm>
            <a:custGeom>
              <a:avLst/>
              <a:gdLst/>
              <a:ahLst/>
              <a:cxnLst/>
              <a:rect l="l" t="t" r="r" b="b"/>
              <a:pathLst>
                <a:path w="21031" h="8215" extrusionOk="0">
                  <a:moveTo>
                    <a:pt x="21030" y="1105"/>
                  </a:moveTo>
                  <a:cubicBezTo>
                    <a:pt x="20113" y="1569"/>
                    <a:pt x="19146" y="1982"/>
                    <a:pt x="18803" y="1881"/>
                  </a:cubicBezTo>
                  <a:cubicBezTo>
                    <a:pt x="18079" y="1666"/>
                    <a:pt x="16365" y="2199"/>
                    <a:pt x="14870" y="2566"/>
                  </a:cubicBezTo>
                  <a:cubicBezTo>
                    <a:pt x="13375" y="2933"/>
                    <a:pt x="11290" y="4601"/>
                    <a:pt x="9277" y="5827"/>
                  </a:cubicBezTo>
                  <a:cubicBezTo>
                    <a:pt x="7687" y="6792"/>
                    <a:pt x="2846" y="7703"/>
                    <a:pt x="1" y="8215"/>
                  </a:cubicBezTo>
                  <a:cubicBezTo>
                    <a:pt x="1055" y="6468"/>
                    <a:pt x="2417" y="4906"/>
                    <a:pt x="4034" y="3622"/>
                  </a:cubicBezTo>
                  <a:cubicBezTo>
                    <a:pt x="6488" y="3117"/>
                    <a:pt x="9759" y="2600"/>
                    <a:pt x="11686" y="2127"/>
                  </a:cubicBezTo>
                  <a:cubicBezTo>
                    <a:pt x="13699" y="1634"/>
                    <a:pt x="15127" y="735"/>
                    <a:pt x="16584" y="1"/>
                  </a:cubicBezTo>
                  <a:cubicBezTo>
                    <a:pt x="18123" y="170"/>
                    <a:pt x="19617" y="547"/>
                    <a:pt x="21030" y="1105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3414575" y="1110375"/>
              <a:ext cx="384025" cy="327025"/>
            </a:xfrm>
            <a:custGeom>
              <a:avLst/>
              <a:gdLst/>
              <a:ahLst/>
              <a:cxnLst/>
              <a:rect l="l" t="t" r="r" b="b"/>
              <a:pathLst>
                <a:path w="15361" h="13081" extrusionOk="0">
                  <a:moveTo>
                    <a:pt x="6485" y="244"/>
                  </a:moveTo>
                  <a:cubicBezTo>
                    <a:pt x="5213" y="0"/>
                    <a:pt x="1075" y="1107"/>
                    <a:pt x="539" y="3004"/>
                  </a:cubicBezTo>
                  <a:cubicBezTo>
                    <a:pt x="1" y="4902"/>
                    <a:pt x="3409" y="9627"/>
                    <a:pt x="7023" y="11354"/>
                  </a:cubicBezTo>
                  <a:cubicBezTo>
                    <a:pt x="10638" y="13081"/>
                    <a:pt x="14856" y="10792"/>
                    <a:pt x="15109" y="9008"/>
                  </a:cubicBezTo>
                  <a:cubicBezTo>
                    <a:pt x="15361" y="7223"/>
                    <a:pt x="13721" y="1630"/>
                    <a:pt x="6485" y="244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3514850" y="1188500"/>
              <a:ext cx="188075" cy="160200"/>
            </a:xfrm>
            <a:custGeom>
              <a:avLst/>
              <a:gdLst/>
              <a:ahLst/>
              <a:cxnLst/>
              <a:rect l="l" t="t" r="r" b="b"/>
              <a:pathLst>
                <a:path w="7523" h="6408" extrusionOk="0">
                  <a:moveTo>
                    <a:pt x="3176" y="119"/>
                  </a:moveTo>
                  <a:cubicBezTo>
                    <a:pt x="2553" y="0"/>
                    <a:pt x="528" y="542"/>
                    <a:pt x="263" y="1473"/>
                  </a:cubicBezTo>
                  <a:cubicBezTo>
                    <a:pt x="1" y="2403"/>
                    <a:pt x="1669" y="4716"/>
                    <a:pt x="3438" y="5563"/>
                  </a:cubicBezTo>
                  <a:cubicBezTo>
                    <a:pt x="5209" y="6408"/>
                    <a:pt x="7274" y="5288"/>
                    <a:pt x="7398" y="4413"/>
                  </a:cubicBezTo>
                  <a:cubicBezTo>
                    <a:pt x="7522" y="3538"/>
                    <a:pt x="6719" y="800"/>
                    <a:pt x="3176" y="119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2404475" y="1115000"/>
              <a:ext cx="2217500" cy="673425"/>
            </a:xfrm>
            <a:custGeom>
              <a:avLst/>
              <a:gdLst/>
              <a:ahLst/>
              <a:cxnLst/>
              <a:rect l="l" t="t" r="r" b="b"/>
              <a:pathLst>
                <a:path w="88700" h="26937" extrusionOk="0">
                  <a:moveTo>
                    <a:pt x="58315" y="4094"/>
                  </a:moveTo>
                  <a:cubicBezTo>
                    <a:pt x="58588" y="4528"/>
                    <a:pt x="58842" y="4976"/>
                    <a:pt x="59078" y="5437"/>
                  </a:cubicBezTo>
                  <a:cubicBezTo>
                    <a:pt x="70479" y="3272"/>
                    <a:pt x="78486" y="2597"/>
                    <a:pt x="78829" y="3997"/>
                  </a:cubicBezTo>
                  <a:cubicBezTo>
                    <a:pt x="79317" y="5987"/>
                    <a:pt x="64167" y="11410"/>
                    <a:pt x="44993" y="16111"/>
                  </a:cubicBezTo>
                  <a:cubicBezTo>
                    <a:pt x="25818" y="20814"/>
                    <a:pt x="9878" y="23013"/>
                    <a:pt x="9391" y="21024"/>
                  </a:cubicBezTo>
                  <a:cubicBezTo>
                    <a:pt x="9057" y="19664"/>
                    <a:pt x="16037" y="16697"/>
                    <a:pt x="26617" y="13452"/>
                  </a:cubicBezTo>
                  <a:cubicBezTo>
                    <a:pt x="26610" y="12934"/>
                    <a:pt x="26626" y="12418"/>
                    <a:pt x="26666" y="11905"/>
                  </a:cubicBezTo>
                  <a:cubicBezTo>
                    <a:pt x="10828" y="16672"/>
                    <a:pt x="0" y="21470"/>
                    <a:pt x="581" y="23832"/>
                  </a:cubicBezTo>
                  <a:cubicBezTo>
                    <a:pt x="1343" y="26937"/>
                    <a:pt x="21515" y="24658"/>
                    <a:pt x="45638" y="18742"/>
                  </a:cubicBezTo>
                  <a:cubicBezTo>
                    <a:pt x="69761" y="12827"/>
                    <a:pt x="88699" y="5515"/>
                    <a:pt x="87938" y="2411"/>
                  </a:cubicBezTo>
                  <a:cubicBezTo>
                    <a:pt x="87347" y="1"/>
                    <a:pt x="75063" y="834"/>
                    <a:pt x="58315" y="4094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1" name="Google Shape;1371;p39"/>
          <p:cNvSpPr/>
          <p:nvPr/>
        </p:nvSpPr>
        <p:spPr>
          <a:xfrm>
            <a:off x="2009850" y="41952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2" name="Google Shape;1372;p39"/>
          <p:cNvSpPr/>
          <p:nvPr/>
        </p:nvSpPr>
        <p:spPr>
          <a:xfrm>
            <a:off x="3758225" y="43139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3" name="Google Shape;1373;p39"/>
          <p:cNvSpPr/>
          <p:nvPr/>
        </p:nvSpPr>
        <p:spPr>
          <a:xfrm>
            <a:off x="7796825" y="1189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4" name="Google Shape;1374;p39"/>
          <p:cNvSpPr/>
          <p:nvPr/>
        </p:nvSpPr>
        <p:spPr>
          <a:xfrm>
            <a:off x="6272825" y="8087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Google Shape;3613;p75"/>
          <p:cNvSpPr txBox="1"/>
          <p:nvPr/>
        </p:nvSpPr>
        <p:spPr>
          <a:xfrm>
            <a:off x="4007058" y="4051065"/>
            <a:ext cx="3551405" cy="405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Instructor: Ms. Lê </a:t>
            </a:r>
            <a:r>
              <a:rPr lang="en-US" sz="1600" b="1" dirty="0" err="1">
                <a:solidFill>
                  <a:schemeClr val="tx1"/>
                </a:solidFill>
              </a:rPr>
              <a:t>Thị</a:t>
            </a:r>
            <a:r>
              <a:rPr lang="en-US" sz="1600" b="1" dirty="0">
                <a:solidFill>
                  <a:schemeClr val="tx1"/>
                </a:solidFill>
              </a:rPr>
              <a:t> Minh </a:t>
            </a:r>
            <a:r>
              <a:rPr lang="en-US" sz="1600" b="1" dirty="0" err="1">
                <a:solidFill>
                  <a:schemeClr val="tx1"/>
                </a:solidFill>
              </a:rPr>
              <a:t>Châu</a:t>
            </a:r>
            <a:endParaRPr lang="vi-V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43"/>
          <p:cNvSpPr txBox="1">
            <a:spLocks noGrp="1"/>
          </p:cNvSpPr>
          <p:nvPr>
            <p:ph type="title"/>
          </p:nvPr>
        </p:nvSpPr>
        <p:spPr>
          <a:xfrm>
            <a:off x="720000" y="529375"/>
            <a:ext cx="769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MongoDB and </a:t>
            </a:r>
            <a:r>
              <a:rPr lang="en-US" dirty="0" err="1"/>
              <a:t>Cloudinary</a:t>
            </a:r>
            <a:endParaRPr dirty="0"/>
          </a:p>
        </p:txBody>
      </p:sp>
      <p:pic>
        <p:nvPicPr>
          <p:cNvPr id="1459" name="Google Shape;1459;p43"/>
          <p:cNvPicPr preferRelativeResize="0">
            <a:picLocks noGrp="1"/>
          </p:cNvPicPr>
          <p:nvPr>
            <p:ph type="pic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209208" y="1352416"/>
            <a:ext cx="2788200" cy="2788200"/>
          </a:xfrm>
          <a:prstGeom prst="roundRect">
            <a:avLst>
              <a:gd name="adj" fmla="val 16667"/>
            </a:avLst>
          </a:prstGeom>
        </p:spPr>
      </p:pic>
      <p:grpSp>
        <p:nvGrpSpPr>
          <p:cNvPr id="1460" name="Google Shape;1460;p43"/>
          <p:cNvGrpSpPr/>
          <p:nvPr/>
        </p:nvGrpSpPr>
        <p:grpSpPr>
          <a:xfrm flipH="1">
            <a:off x="878375" y="1352416"/>
            <a:ext cx="395032" cy="395054"/>
            <a:chOff x="1863200" y="3439375"/>
            <a:chExt cx="459500" cy="459525"/>
          </a:xfrm>
        </p:grpSpPr>
        <p:sp>
          <p:nvSpPr>
            <p:cNvPr id="1461" name="Google Shape;1461;p43"/>
            <p:cNvSpPr/>
            <p:nvPr/>
          </p:nvSpPr>
          <p:spPr>
            <a:xfrm>
              <a:off x="1863200" y="3439375"/>
              <a:ext cx="459500" cy="459525"/>
            </a:xfrm>
            <a:custGeom>
              <a:avLst/>
              <a:gdLst/>
              <a:ahLst/>
              <a:cxnLst/>
              <a:rect l="l" t="t" r="r" b="b"/>
              <a:pathLst>
                <a:path w="18380" h="18381" extrusionOk="0">
                  <a:moveTo>
                    <a:pt x="18380" y="9190"/>
                  </a:moveTo>
                  <a:cubicBezTo>
                    <a:pt x="18380" y="11627"/>
                    <a:pt x="17411" y="13965"/>
                    <a:pt x="15687" y="15688"/>
                  </a:cubicBezTo>
                  <a:cubicBezTo>
                    <a:pt x="13965" y="17411"/>
                    <a:pt x="11627" y="18380"/>
                    <a:pt x="9190" y="18380"/>
                  </a:cubicBezTo>
                  <a:cubicBezTo>
                    <a:pt x="6753" y="18380"/>
                    <a:pt x="4415" y="17411"/>
                    <a:pt x="2692" y="15688"/>
                  </a:cubicBezTo>
                  <a:cubicBezTo>
                    <a:pt x="968" y="13965"/>
                    <a:pt x="1" y="11627"/>
                    <a:pt x="1" y="9190"/>
                  </a:cubicBezTo>
                  <a:cubicBezTo>
                    <a:pt x="1" y="6753"/>
                    <a:pt x="968" y="4415"/>
                    <a:pt x="2692" y="2692"/>
                  </a:cubicBezTo>
                  <a:cubicBezTo>
                    <a:pt x="4415" y="968"/>
                    <a:pt x="6753" y="1"/>
                    <a:pt x="9190" y="1"/>
                  </a:cubicBezTo>
                  <a:cubicBezTo>
                    <a:pt x="11627" y="1"/>
                    <a:pt x="13965" y="968"/>
                    <a:pt x="15687" y="2692"/>
                  </a:cubicBezTo>
                  <a:cubicBezTo>
                    <a:pt x="17411" y="4415"/>
                    <a:pt x="18380" y="6753"/>
                    <a:pt x="18380" y="91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43"/>
            <p:cNvSpPr/>
            <p:nvPr/>
          </p:nvSpPr>
          <p:spPr>
            <a:xfrm>
              <a:off x="1881650" y="3467025"/>
              <a:ext cx="412775" cy="412800"/>
            </a:xfrm>
            <a:custGeom>
              <a:avLst/>
              <a:gdLst/>
              <a:ahLst/>
              <a:cxnLst/>
              <a:rect l="l" t="t" r="r" b="b"/>
              <a:pathLst>
                <a:path w="16511" h="16512" extrusionOk="0">
                  <a:moveTo>
                    <a:pt x="16511" y="8256"/>
                  </a:moveTo>
                  <a:cubicBezTo>
                    <a:pt x="16511" y="10446"/>
                    <a:pt x="15641" y="12546"/>
                    <a:pt x="14093" y="14093"/>
                  </a:cubicBezTo>
                  <a:cubicBezTo>
                    <a:pt x="12545" y="15641"/>
                    <a:pt x="10445" y="16511"/>
                    <a:pt x="8256" y="16511"/>
                  </a:cubicBezTo>
                  <a:cubicBezTo>
                    <a:pt x="6066" y="16511"/>
                    <a:pt x="3966" y="15641"/>
                    <a:pt x="2418" y="14093"/>
                  </a:cubicBezTo>
                  <a:cubicBezTo>
                    <a:pt x="870" y="12546"/>
                    <a:pt x="0" y="10446"/>
                    <a:pt x="0" y="8256"/>
                  </a:cubicBezTo>
                  <a:cubicBezTo>
                    <a:pt x="0" y="6066"/>
                    <a:pt x="870" y="3966"/>
                    <a:pt x="2418" y="2418"/>
                  </a:cubicBezTo>
                  <a:cubicBezTo>
                    <a:pt x="3966" y="871"/>
                    <a:pt x="6066" y="0"/>
                    <a:pt x="8256" y="0"/>
                  </a:cubicBezTo>
                  <a:cubicBezTo>
                    <a:pt x="10445" y="0"/>
                    <a:pt x="12545" y="871"/>
                    <a:pt x="14093" y="2418"/>
                  </a:cubicBezTo>
                  <a:cubicBezTo>
                    <a:pt x="15641" y="3966"/>
                    <a:pt x="16511" y="6066"/>
                    <a:pt x="16511" y="8256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43"/>
            <p:cNvSpPr/>
            <p:nvPr/>
          </p:nvSpPr>
          <p:spPr>
            <a:xfrm>
              <a:off x="1898525" y="3523300"/>
              <a:ext cx="310975" cy="336000"/>
            </a:xfrm>
            <a:custGeom>
              <a:avLst/>
              <a:gdLst/>
              <a:ahLst/>
              <a:cxnLst/>
              <a:rect l="l" t="t" r="r" b="b"/>
              <a:pathLst>
                <a:path w="12439" h="13440" extrusionOk="0">
                  <a:moveTo>
                    <a:pt x="9307" y="11717"/>
                  </a:moveTo>
                  <a:cubicBezTo>
                    <a:pt x="5396" y="11717"/>
                    <a:pt x="2225" y="8546"/>
                    <a:pt x="2225" y="4633"/>
                  </a:cubicBezTo>
                  <a:cubicBezTo>
                    <a:pt x="2225" y="2861"/>
                    <a:pt x="2876" y="1243"/>
                    <a:pt x="3952" y="0"/>
                  </a:cubicBezTo>
                  <a:cubicBezTo>
                    <a:pt x="1611" y="1156"/>
                    <a:pt x="0" y="3567"/>
                    <a:pt x="0" y="6356"/>
                  </a:cubicBezTo>
                  <a:cubicBezTo>
                    <a:pt x="0" y="10268"/>
                    <a:pt x="3171" y="13439"/>
                    <a:pt x="7083" y="13439"/>
                  </a:cubicBezTo>
                  <a:cubicBezTo>
                    <a:pt x="9223" y="13439"/>
                    <a:pt x="11140" y="12488"/>
                    <a:pt x="12438" y="10988"/>
                  </a:cubicBezTo>
                  <a:cubicBezTo>
                    <a:pt x="11493" y="11454"/>
                    <a:pt x="10431" y="11717"/>
                    <a:pt x="9307" y="11717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43"/>
            <p:cNvSpPr/>
            <p:nvPr/>
          </p:nvSpPr>
          <p:spPr>
            <a:xfrm>
              <a:off x="1884075" y="3757125"/>
              <a:ext cx="413975" cy="65625"/>
            </a:xfrm>
            <a:custGeom>
              <a:avLst/>
              <a:gdLst/>
              <a:ahLst/>
              <a:cxnLst/>
              <a:rect l="l" t="t" r="r" b="b"/>
              <a:pathLst>
                <a:path w="16559" h="2625" extrusionOk="0">
                  <a:moveTo>
                    <a:pt x="15071" y="55"/>
                  </a:moveTo>
                  <a:cubicBezTo>
                    <a:pt x="14673" y="67"/>
                    <a:pt x="14381" y="439"/>
                    <a:pt x="13522" y="372"/>
                  </a:cubicBezTo>
                  <a:cubicBezTo>
                    <a:pt x="12665" y="304"/>
                    <a:pt x="12350" y="0"/>
                    <a:pt x="11932" y="62"/>
                  </a:cubicBezTo>
                  <a:cubicBezTo>
                    <a:pt x="11513" y="125"/>
                    <a:pt x="10258" y="544"/>
                    <a:pt x="9567" y="445"/>
                  </a:cubicBezTo>
                  <a:cubicBezTo>
                    <a:pt x="8876" y="346"/>
                    <a:pt x="8354" y="84"/>
                    <a:pt x="6848" y="338"/>
                  </a:cubicBezTo>
                  <a:cubicBezTo>
                    <a:pt x="5342" y="592"/>
                    <a:pt x="4087" y="774"/>
                    <a:pt x="2664" y="629"/>
                  </a:cubicBezTo>
                  <a:cubicBezTo>
                    <a:pt x="1239" y="483"/>
                    <a:pt x="1909" y="189"/>
                    <a:pt x="822" y="230"/>
                  </a:cubicBezTo>
                  <a:cubicBezTo>
                    <a:pt x="468" y="245"/>
                    <a:pt x="207" y="275"/>
                    <a:pt x="1" y="310"/>
                  </a:cubicBezTo>
                  <a:cubicBezTo>
                    <a:pt x="390" y="1159"/>
                    <a:pt x="904" y="1938"/>
                    <a:pt x="1521" y="2625"/>
                  </a:cubicBezTo>
                  <a:cubicBezTo>
                    <a:pt x="1927" y="2485"/>
                    <a:pt x="2348" y="2326"/>
                    <a:pt x="2685" y="2177"/>
                  </a:cubicBezTo>
                  <a:cubicBezTo>
                    <a:pt x="3627" y="1759"/>
                    <a:pt x="3689" y="2324"/>
                    <a:pt x="4694" y="2073"/>
                  </a:cubicBezTo>
                  <a:cubicBezTo>
                    <a:pt x="5698" y="1821"/>
                    <a:pt x="5783" y="1361"/>
                    <a:pt x="6745" y="1319"/>
                  </a:cubicBezTo>
                  <a:cubicBezTo>
                    <a:pt x="7706" y="1278"/>
                    <a:pt x="9318" y="1696"/>
                    <a:pt x="9989" y="1654"/>
                  </a:cubicBezTo>
                  <a:cubicBezTo>
                    <a:pt x="10658" y="1613"/>
                    <a:pt x="11013" y="1236"/>
                    <a:pt x="11641" y="1111"/>
                  </a:cubicBezTo>
                  <a:cubicBezTo>
                    <a:pt x="12269" y="986"/>
                    <a:pt x="13567" y="1363"/>
                    <a:pt x="14153" y="1236"/>
                  </a:cubicBezTo>
                  <a:cubicBezTo>
                    <a:pt x="14738" y="1109"/>
                    <a:pt x="15094" y="818"/>
                    <a:pt x="15660" y="755"/>
                  </a:cubicBezTo>
                  <a:cubicBezTo>
                    <a:pt x="15935" y="724"/>
                    <a:pt x="16190" y="839"/>
                    <a:pt x="16381" y="963"/>
                  </a:cubicBezTo>
                  <a:cubicBezTo>
                    <a:pt x="16444" y="852"/>
                    <a:pt x="16502" y="741"/>
                    <a:pt x="16558" y="627"/>
                  </a:cubicBezTo>
                  <a:cubicBezTo>
                    <a:pt x="16068" y="412"/>
                    <a:pt x="15354" y="46"/>
                    <a:pt x="15071" y="55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43"/>
            <p:cNvSpPr/>
            <p:nvPr/>
          </p:nvSpPr>
          <p:spPr>
            <a:xfrm>
              <a:off x="1866225" y="3691725"/>
              <a:ext cx="203200" cy="52150"/>
            </a:xfrm>
            <a:custGeom>
              <a:avLst/>
              <a:gdLst/>
              <a:ahLst/>
              <a:cxnLst/>
              <a:rect l="l" t="t" r="r" b="b"/>
              <a:pathLst>
                <a:path w="8128" h="2086" extrusionOk="0">
                  <a:moveTo>
                    <a:pt x="7521" y="448"/>
                  </a:moveTo>
                  <a:cubicBezTo>
                    <a:pt x="6934" y="457"/>
                    <a:pt x="6745" y="775"/>
                    <a:pt x="5867" y="649"/>
                  </a:cubicBezTo>
                  <a:cubicBezTo>
                    <a:pt x="4988" y="524"/>
                    <a:pt x="4694" y="0"/>
                    <a:pt x="3920" y="147"/>
                  </a:cubicBezTo>
                  <a:cubicBezTo>
                    <a:pt x="3146" y="293"/>
                    <a:pt x="2309" y="712"/>
                    <a:pt x="1174" y="818"/>
                  </a:cubicBezTo>
                  <a:cubicBezTo>
                    <a:pt x="634" y="868"/>
                    <a:pt x="264" y="751"/>
                    <a:pt x="1" y="599"/>
                  </a:cubicBezTo>
                  <a:cubicBezTo>
                    <a:pt x="84" y="1110"/>
                    <a:pt x="212" y="1607"/>
                    <a:pt x="377" y="2086"/>
                  </a:cubicBezTo>
                  <a:cubicBezTo>
                    <a:pt x="498" y="2077"/>
                    <a:pt x="599" y="2059"/>
                    <a:pt x="656" y="2024"/>
                  </a:cubicBezTo>
                  <a:cubicBezTo>
                    <a:pt x="907" y="1872"/>
                    <a:pt x="1054" y="1611"/>
                    <a:pt x="1723" y="1256"/>
                  </a:cubicBezTo>
                  <a:cubicBezTo>
                    <a:pt x="2392" y="900"/>
                    <a:pt x="2601" y="1444"/>
                    <a:pt x="3251" y="1529"/>
                  </a:cubicBezTo>
                  <a:cubicBezTo>
                    <a:pt x="3899" y="1613"/>
                    <a:pt x="4296" y="922"/>
                    <a:pt x="4882" y="817"/>
                  </a:cubicBezTo>
                  <a:cubicBezTo>
                    <a:pt x="5467" y="713"/>
                    <a:pt x="6179" y="1004"/>
                    <a:pt x="6871" y="1026"/>
                  </a:cubicBezTo>
                  <a:cubicBezTo>
                    <a:pt x="7562" y="1047"/>
                    <a:pt x="7456" y="983"/>
                    <a:pt x="7791" y="649"/>
                  </a:cubicBezTo>
                  <a:cubicBezTo>
                    <a:pt x="8128" y="315"/>
                    <a:pt x="8107" y="441"/>
                    <a:pt x="7521" y="448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43"/>
            <p:cNvSpPr/>
            <p:nvPr/>
          </p:nvSpPr>
          <p:spPr>
            <a:xfrm>
              <a:off x="1863475" y="3537000"/>
              <a:ext cx="449150" cy="125125"/>
            </a:xfrm>
            <a:custGeom>
              <a:avLst/>
              <a:gdLst/>
              <a:ahLst/>
              <a:cxnLst/>
              <a:rect l="l" t="t" r="r" b="b"/>
              <a:pathLst>
                <a:path w="17966" h="5005" extrusionOk="0">
                  <a:moveTo>
                    <a:pt x="17820" y="2676"/>
                  </a:moveTo>
                  <a:cubicBezTo>
                    <a:pt x="17877" y="2653"/>
                    <a:pt x="17925" y="2622"/>
                    <a:pt x="17965" y="2588"/>
                  </a:cubicBezTo>
                  <a:cubicBezTo>
                    <a:pt x="17924" y="2450"/>
                    <a:pt x="17877" y="2314"/>
                    <a:pt x="17830" y="2180"/>
                  </a:cubicBezTo>
                  <a:cubicBezTo>
                    <a:pt x="17586" y="2242"/>
                    <a:pt x="17265" y="2310"/>
                    <a:pt x="17087" y="2299"/>
                  </a:cubicBezTo>
                  <a:cubicBezTo>
                    <a:pt x="16773" y="2277"/>
                    <a:pt x="16626" y="1838"/>
                    <a:pt x="16250" y="1859"/>
                  </a:cubicBezTo>
                  <a:cubicBezTo>
                    <a:pt x="15873" y="1880"/>
                    <a:pt x="14660" y="2153"/>
                    <a:pt x="14199" y="2104"/>
                  </a:cubicBezTo>
                  <a:cubicBezTo>
                    <a:pt x="13739" y="2055"/>
                    <a:pt x="12944" y="1692"/>
                    <a:pt x="12127" y="1692"/>
                  </a:cubicBezTo>
                  <a:cubicBezTo>
                    <a:pt x="11312" y="1692"/>
                    <a:pt x="10914" y="2194"/>
                    <a:pt x="10224" y="2091"/>
                  </a:cubicBezTo>
                  <a:cubicBezTo>
                    <a:pt x="9534" y="1986"/>
                    <a:pt x="8927" y="1441"/>
                    <a:pt x="7399" y="1463"/>
                  </a:cubicBezTo>
                  <a:cubicBezTo>
                    <a:pt x="5871" y="1484"/>
                    <a:pt x="5768" y="2007"/>
                    <a:pt x="5057" y="2091"/>
                  </a:cubicBezTo>
                  <a:cubicBezTo>
                    <a:pt x="4417" y="2165"/>
                    <a:pt x="2831" y="364"/>
                    <a:pt x="1664" y="1"/>
                  </a:cubicBezTo>
                  <a:cubicBezTo>
                    <a:pt x="687" y="1385"/>
                    <a:pt x="84" y="3049"/>
                    <a:pt x="1" y="4850"/>
                  </a:cubicBezTo>
                  <a:cubicBezTo>
                    <a:pt x="499" y="4930"/>
                    <a:pt x="1165" y="5005"/>
                    <a:pt x="1753" y="4936"/>
                  </a:cubicBezTo>
                  <a:cubicBezTo>
                    <a:pt x="2840" y="4811"/>
                    <a:pt x="2464" y="4351"/>
                    <a:pt x="3133" y="4224"/>
                  </a:cubicBezTo>
                  <a:cubicBezTo>
                    <a:pt x="3802" y="4099"/>
                    <a:pt x="4430" y="4455"/>
                    <a:pt x="5413" y="4391"/>
                  </a:cubicBezTo>
                  <a:cubicBezTo>
                    <a:pt x="6396" y="4328"/>
                    <a:pt x="6585" y="3721"/>
                    <a:pt x="7609" y="3742"/>
                  </a:cubicBezTo>
                  <a:cubicBezTo>
                    <a:pt x="8634" y="3762"/>
                    <a:pt x="9534" y="4015"/>
                    <a:pt x="10016" y="3742"/>
                  </a:cubicBezTo>
                  <a:cubicBezTo>
                    <a:pt x="10497" y="3469"/>
                    <a:pt x="10686" y="3469"/>
                    <a:pt x="12087" y="3469"/>
                  </a:cubicBezTo>
                  <a:cubicBezTo>
                    <a:pt x="13489" y="3469"/>
                    <a:pt x="13761" y="3469"/>
                    <a:pt x="14702" y="3176"/>
                  </a:cubicBezTo>
                  <a:cubicBezTo>
                    <a:pt x="15644" y="2883"/>
                    <a:pt x="15833" y="2673"/>
                    <a:pt x="16376" y="2673"/>
                  </a:cubicBezTo>
                  <a:cubicBezTo>
                    <a:pt x="16920" y="2676"/>
                    <a:pt x="17443" y="2821"/>
                    <a:pt x="17820" y="2676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43"/>
            <p:cNvSpPr/>
            <p:nvPr/>
          </p:nvSpPr>
          <p:spPr>
            <a:xfrm>
              <a:off x="2055000" y="3490350"/>
              <a:ext cx="211750" cy="205375"/>
            </a:xfrm>
            <a:custGeom>
              <a:avLst/>
              <a:gdLst/>
              <a:ahLst/>
              <a:cxnLst/>
              <a:rect l="l" t="t" r="r" b="b"/>
              <a:pathLst>
                <a:path w="8470" h="8215" extrusionOk="0">
                  <a:moveTo>
                    <a:pt x="7538" y="7996"/>
                  </a:moveTo>
                  <a:cubicBezTo>
                    <a:pt x="8253" y="7986"/>
                    <a:pt x="8437" y="6259"/>
                    <a:pt x="8422" y="5382"/>
                  </a:cubicBezTo>
                  <a:cubicBezTo>
                    <a:pt x="8407" y="4507"/>
                    <a:pt x="8469" y="4188"/>
                    <a:pt x="7657" y="3169"/>
                  </a:cubicBezTo>
                  <a:cubicBezTo>
                    <a:pt x="6845" y="2150"/>
                    <a:pt x="6081" y="1195"/>
                    <a:pt x="5175" y="812"/>
                  </a:cubicBezTo>
                  <a:cubicBezTo>
                    <a:pt x="4266" y="431"/>
                    <a:pt x="3375" y="0"/>
                    <a:pt x="2055" y="334"/>
                  </a:cubicBezTo>
                  <a:cubicBezTo>
                    <a:pt x="734" y="668"/>
                    <a:pt x="1" y="1704"/>
                    <a:pt x="192" y="2341"/>
                  </a:cubicBezTo>
                  <a:cubicBezTo>
                    <a:pt x="382" y="2978"/>
                    <a:pt x="2294" y="5110"/>
                    <a:pt x="2468" y="5732"/>
                  </a:cubicBezTo>
                  <a:cubicBezTo>
                    <a:pt x="2642" y="6353"/>
                    <a:pt x="3152" y="7674"/>
                    <a:pt x="3885" y="7864"/>
                  </a:cubicBezTo>
                  <a:cubicBezTo>
                    <a:pt x="4616" y="8055"/>
                    <a:pt x="5269" y="8214"/>
                    <a:pt x="6145" y="8167"/>
                  </a:cubicBezTo>
                  <a:cubicBezTo>
                    <a:pt x="7021" y="8120"/>
                    <a:pt x="7538" y="7996"/>
                    <a:pt x="7538" y="7996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2077950" y="3512800"/>
              <a:ext cx="166400" cy="161375"/>
            </a:xfrm>
            <a:custGeom>
              <a:avLst/>
              <a:gdLst/>
              <a:ahLst/>
              <a:cxnLst/>
              <a:rect l="l" t="t" r="r" b="b"/>
              <a:pathLst>
                <a:path w="6656" h="6455" extrusionOk="0">
                  <a:moveTo>
                    <a:pt x="5805" y="6093"/>
                  </a:moveTo>
                  <a:cubicBezTo>
                    <a:pt x="6501" y="5481"/>
                    <a:pt x="6631" y="4917"/>
                    <a:pt x="6618" y="4229"/>
                  </a:cubicBezTo>
                  <a:cubicBezTo>
                    <a:pt x="6606" y="3540"/>
                    <a:pt x="6656" y="3290"/>
                    <a:pt x="6017" y="2489"/>
                  </a:cubicBezTo>
                  <a:cubicBezTo>
                    <a:pt x="5380" y="1688"/>
                    <a:pt x="4779" y="938"/>
                    <a:pt x="4065" y="637"/>
                  </a:cubicBezTo>
                  <a:cubicBezTo>
                    <a:pt x="3353" y="337"/>
                    <a:pt x="2652" y="0"/>
                    <a:pt x="1615" y="263"/>
                  </a:cubicBezTo>
                  <a:cubicBezTo>
                    <a:pt x="576" y="525"/>
                    <a:pt x="0" y="1338"/>
                    <a:pt x="150" y="1839"/>
                  </a:cubicBezTo>
                  <a:cubicBezTo>
                    <a:pt x="301" y="2339"/>
                    <a:pt x="1802" y="4014"/>
                    <a:pt x="1940" y="4502"/>
                  </a:cubicBezTo>
                  <a:cubicBezTo>
                    <a:pt x="2078" y="4991"/>
                    <a:pt x="2478" y="6029"/>
                    <a:pt x="3053" y="6180"/>
                  </a:cubicBezTo>
                  <a:cubicBezTo>
                    <a:pt x="3629" y="6330"/>
                    <a:pt x="4142" y="6454"/>
                    <a:pt x="4831" y="6416"/>
                  </a:cubicBezTo>
                  <a:cubicBezTo>
                    <a:pt x="5517" y="6381"/>
                    <a:pt x="5805" y="6093"/>
                    <a:pt x="5805" y="6093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" name="Google Shape;2312;p56"/>
          <p:cNvPicPr preferRelativeResize="0"/>
          <p:nvPr/>
        </p:nvPicPr>
        <p:blipFill rotWithShape="1">
          <a:blip r:embed="rId2"/>
          <a:srcRect l="8360" r="8831"/>
          <a:stretch>
            <a:fillRect/>
          </a:stretch>
        </p:blipFill>
        <p:spPr>
          <a:xfrm>
            <a:off x="5048130" y="1352416"/>
            <a:ext cx="3463350" cy="278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43"/>
          <p:cNvSpPr txBox="1">
            <a:spLocks noGrp="1"/>
          </p:cNvSpPr>
          <p:nvPr>
            <p:ph type="title"/>
          </p:nvPr>
        </p:nvSpPr>
        <p:spPr>
          <a:xfrm>
            <a:off x="720000" y="529375"/>
            <a:ext cx="769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Chatbot</a:t>
            </a:r>
            <a:endParaRPr dirty="0"/>
          </a:p>
        </p:txBody>
      </p:sp>
      <p:grpSp>
        <p:nvGrpSpPr>
          <p:cNvPr id="1460" name="Google Shape;1460;p43"/>
          <p:cNvGrpSpPr/>
          <p:nvPr/>
        </p:nvGrpSpPr>
        <p:grpSpPr>
          <a:xfrm flipH="1">
            <a:off x="878375" y="1352416"/>
            <a:ext cx="395032" cy="395054"/>
            <a:chOff x="1863200" y="3439375"/>
            <a:chExt cx="459500" cy="459525"/>
          </a:xfrm>
        </p:grpSpPr>
        <p:sp>
          <p:nvSpPr>
            <p:cNvPr id="1461" name="Google Shape;1461;p43"/>
            <p:cNvSpPr/>
            <p:nvPr/>
          </p:nvSpPr>
          <p:spPr>
            <a:xfrm>
              <a:off x="1863200" y="3439375"/>
              <a:ext cx="459500" cy="459525"/>
            </a:xfrm>
            <a:custGeom>
              <a:avLst/>
              <a:gdLst/>
              <a:ahLst/>
              <a:cxnLst/>
              <a:rect l="l" t="t" r="r" b="b"/>
              <a:pathLst>
                <a:path w="18380" h="18381" extrusionOk="0">
                  <a:moveTo>
                    <a:pt x="18380" y="9190"/>
                  </a:moveTo>
                  <a:cubicBezTo>
                    <a:pt x="18380" y="11627"/>
                    <a:pt x="17411" y="13965"/>
                    <a:pt x="15687" y="15688"/>
                  </a:cubicBezTo>
                  <a:cubicBezTo>
                    <a:pt x="13965" y="17411"/>
                    <a:pt x="11627" y="18380"/>
                    <a:pt x="9190" y="18380"/>
                  </a:cubicBezTo>
                  <a:cubicBezTo>
                    <a:pt x="6753" y="18380"/>
                    <a:pt x="4415" y="17411"/>
                    <a:pt x="2692" y="15688"/>
                  </a:cubicBezTo>
                  <a:cubicBezTo>
                    <a:pt x="968" y="13965"/>
                    <a:pt x="1" y="11627"/>
                    <a:pt x="1" y="9190"/>
                  </a:cubicBezTo>
                  <a:cubicBezTo>
                    <a:pt x="1" y="6753"/>
                    <a:pt x="968" y="4415"/>
                    <a:pt x="2692" y="2692"/>
                  </a:cubicBezTo>
                  <a:cubicBezTo>
                    <a:pt x="4415" y="968"/>
                    <a:pt x="6753" y="1"/>
                    <a:pt x="9190" y="1"/>
                  </a:cubicBezTo>
                  <a:cubicBezTo>
                    <a:pt x="11627" y="1"/>
                    <a:pt x="13965" y="968"/>
                    <a:pt x="15687" y="2692"/>
                  </a:cubicBezTo>
                  <a:cubicBezTo>
                    <a:pt x="17411" y="4415"/>
                    <a:pt x="18380" y="6753"/>
                    <a:pt x="18380" y="91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43"/>
            <p:cNvSpPr/>
            <p:nvPr/>
          </p:nvSpPr>
          <p:spPr>
            <a:xfrm>
              <a:off x="1881650" y="3467025"/>
              <a:ext cx="412775" cy="412800"/>
            </a:xfrm>
            <a:custGeom>
              <a:avLst/>
              <a:gdLst/>
              <a:ahLst/>
              <a:cxnLst/>
              <a:rect l="l" t="t" r="r" b="b"/>
              <a:pathLst>
                <a:path w="16511" h="16512" extrusionOk="0">
                  <a:moveTo>
                    <a:pt x="16511" y="8256"/>
                  </a:moveTo>
                  <a:cubicBezTo>
                    <a:pt x="16511" y="10446"/>
                    <a:pt x="15641" y="12546"/>
                    <a:pt x="14093" y="14093"/>
                  </a:cubicBezTo>
                  <a:cubicBezTo>
                    <a:pt x="12545" y="15641"/>
                    <a:pt x="10445" y="16511"/>
                    <a:pt x="8256" y="16511"/>
                  </a:cubicBezTo>
                  <a:cubicBezTo>
                    <a:pt x="6066" y="16511"/>
                    <a:pt x="3966" y="15641"/>
                    <a:pt x="2418" y="14093"/>
                  </a:cubicBezTo>
                  <a:cubicBezTo>
                    <a:pt x="870" y="12546"/>
                    <a:pt x="0" y="10446"/>
                    <a:pt x="0" y="8256"/>
                  </a:cubicBezTo>
                  <a:cubicBezTo>
                    <a:pt x="0" y="6066"/>
                    <a:pt x="870" y="3966"/>
                    <a:pt x="2418" y="2418"/>
                  </a:cubicBezTo>
                  <a:cubicBezTo>
                    <a:pt x="3966" y="871"/>
                    <a:pt x="6066" y="0"/>
                    <a:pt x="8256" y="0"/>
                  </a:cubicBezTo>
                  <a:cubicBezTo>
                    <a:pt x="10445" y="0"/>
                    <a:pt x="12545" y="871"/>
                    <a:pt x="14093" y="2418"/>
                  </a:cubicBezTo>
                  <a:cubicBezTo>
                    <a:pt x="15641" y="3966"/>
                    <a:pt x="16511" y="6066"/>
                    <a:pt x="16511" y="8256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43"/>
            <p:cNvSpPr/>
            <p:nvPr/>
          </p:nvSpPr>
          <p:spPr>
            <a:xfrm>
              <a:off x="1898525" y="3523300"/>
              <a:ext cx="310975" cy="336000"/>
            </a:xfrm>
            <a:custGeom>
              <a:avLst/>
              <a:gdLst/>
              <a:ahLst/>
              <a:cxnLst/>
              <a:rect l="l" t="t" r="r" b="b"/>
              <a:pathLst>
                <a:path w="12439" h="13440" extrusionOk="0">
                  <a:moveTo>
                    <a:pt x="9307" y="11717"/>
                  </a:moveTo>
                  <a:cubicBezTo>
                    <a:pt x="5396" y="11717"/>
                    <a:pt x="2225" y="8546"/>
                    <a:pt x="2225" y="4633"/>
                  </a:cubicBezTo>
                  <a:cubicBezTo>
                    <a:pt x="2225" y="2861"/>
                    <a:pt x="2876" y="1243"/>
                    <a:pt x="3952" y="0"/>
                  </a:cubicBezTo>
                  <a:cubicBezTo>
                    <a:pt x="1611" y="1156"/>
                    <a:pt x="0" y="3567"/>
                    <a:pt x="0" y="6356"/>
                  </a:cubicBezTo>
                  <a:cubicBezTo>
                    <a:pt x="0" y="10268"/>
                    <a:pt x="3171" y="13439"/>
                    <a:pt x="7083" y="13439"/>
                  </a:cubicBezTo>
                  <a:cubicBezTo>
                    <a:pt x="9223" y="13439"/>
                    <a:pt x="11140" y="12488"/>
                    <a:pt x="12438" y="10988"/>
                  </a:cubicBezTo>
                  <a:cubicBezTo>
                    <a:pt x="11493" y="11454"/>
                    <a:pt x="10431" y="11717"/>
                    <a:pt x="9307" y="11717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43"/>
            <p:cNvSpPr/>
            <p:nvPr/>
          </p:nvSpPr>
          <p:spPr>
            <a:xfrm>
              <a:off x="1884075" y="3757125"/>
              <a:ext cx="413975" cy="65625"/>
            </a:xfrm>
            <a:custGeom>
              <a:avLst/>
              <a:gdLst/>
              <a:ahLst/>
              <a:cxnLst/>
              <a:rect l="l" t="t" r="r" b="b"/>
              <a:pathLst>
                <a:path w="16559" h="2625" extrusionOk="0">
                  <a:moveTo>
                    <a:pt x="15071" y="55"/>
                  </a:moveTo>
                  <a:cubicBezTo>
                    <a:pt x="14673" y="67"/>
                    <a:pt x="14381" y="439"/>
                    <a:pt x="13522" y="372"/>
                  </a:cubicBezTo>
                  <a:cubicBezTo>
                    <a:pt x="12665" y="304"/>
                    <a:pt x="12350" y="0"/>
                    <a:pt x="11932" y="62"/>
                  </a:cubicBezTo>
                  <a:cubicBezTo>
                    <a:pt x="11513" y="125"/>
                    <a:pt x="10258" y="544"/>
                    <a:pt x="9567" y="445"/>
                  </a:cubicBezTo>
                  <a:cubicBezTo>
                    <a:pt x="8876" y="346"/>
                    <a:pt x="8354" y="84"/>
                    <a:pt x="6848" y="338"/>
                  </a:cubicBezTo>
                  <a:cubicBezTo>
                    <a:pt x="5342" y="592"/>
                    <a:pt x="4087" y="774"/>
                    <a:pt x="2664" y="629"/>
                  </a:cubicBezTo>
                  <a:cubicBezTo>
                    <a:pt x="1239" y="483"/>
                    <a:pt x="1909" y="189"/>
                    <a:pt x="822" y="230"/>
                  </a:cubicBezTo>
                  <a:cubicBezTo>
                    <a:pt x="468" y="245"/>
                    <a:pt x="207" y="275"/>
                    <a:pt x="1" y="310"/>
                  </a:cubicBezTo>
                  <a:cubicBezTo>
                    <a:pt x="390" y="1159"/>
                    <a:pt x="904" y="1938"/>
                    <a:pt x="1521" y="2625"/>
                  </a:cubicBezTo>
                  <a:cubicBezTo>
                    <a:pt x="1927" y="2485"/>
                    <a:pt x="2348" y="2326"/>
                    <a:pt x="2685" y="2177"/>
                  </a:cubicBezTo>
                  <a:cubicBezTo>
                    <a:pt x="3627" y="1759"/>
                    <a:pt x="3689" y="2324"/>
                    <a:pt x="4694" y="2073"/>
                  </a:cubicBezTo>
                  <a:cubicBezTo>
                    <a:pt x="5698" y="1821"/>
                    <a:pt x="5783" y="1361"/>
                    <a:pt x="6745" y="1319"/>
                  </a:cubicBezTo>
                  <a:cubicBezTo>
                    <a:pt x="7706" y="1278"/>
                    <a:pt x="9318" y="1696"/>
                    <a:pt x="9989" y="1654"/>
                  </a:cubicBezTo>
                  <a:cubicBezTo>
                    <a:pt x="10658" y="1613"/>
                    <a:pt x="11013" y="1236"/>
                    <a:pt x="11641" y="1111"/>
                  </a:cubicBezTo>
                  <a:cubicBezTo>
                    <a:pt x="12269" y="986"/>
                    <a:pt x="13567" y="1363"/>
                    <a:pt x="14153" y="1236"/>
                  </a:cubicBezTo>
                  <a:cubicBezTo>
                    <a:pt x="14738" y="1109"/>
                    <a:pt x="15094" y="818"/>
                    <a:pt x="15660" y="755"/>
                  </a:cubicBezTo>
                  <a:cubicBezTo>
                    <a:pt x="15935" y="724"/>
                    <a:pt x="16190" y="839"/>
                    <a:pt x="16381" y="963"/>
                  </a:cubicBezTo>
                  <a:cubicBezTo>
                    <a:pt x="16444" y="852"/>
                    <a:pt x="16502" y="741"/>
                    <a:pt x="16558" y="627"/>
                  </a:cubicBezTo>
                  <a:cubicBezTo>
                    <a:pt x="16068" y="412"/>
                    <a:pt x="15354" y="46"/>
                    <a:pt x="15071" y="55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43"/>
            <p:cNvSpPr/>
            <p:nvPr/>
          </p:nvSpPr>
          <p:spPr>
            <a:xfrm>
              <a:off x="1866225" y="3691725"/>
              <a:ext cx="203200" cy="52150"/>
            </a:xfrm>
            <a:custGeom>
              <a:avLst/>
              <a:gdLst/>
              <a:ahLst/>
              <a:cxnLst/>
              <a:rect l="l" t="t" r="r" b="b"/>
              <a:pathLst>
                <a:path w="8128" h="2086" extrusionOk="0">
                  <a:moveTo>
                    <a:pt x="7521" y="448"/>
                  </a:moveTo>
                  <a:cubicBezTo>
                    <a:pt x="6934" y="457"/>
                    <a:pt x="6745" y="775"/>
                    <a:pt x="5867" y="649"/>
                  </a:cubicBezTo>
                  <a:cubicBezTo>
                    <a:pt x="4988" y="524"/>
                    <a:pt x="4694" y="0"/>
                    <a:pt x="3920" y="147"/>
                  </a:cubicBezTo>
                  <a:cubicBezTo>
                    <a:pt x="3146" y="293"/>
                    <a:pt x="2309" y="712"/>
                    <a:pt x="1174" y="818"/>
                  </a:cubicBezTo>
                  <a:cubicBezTo>
                    <a:pt x="634" y="868"/>
                    <a:pt x="264" y="751"/>
                    <a:pt x="1" y="599"/>
                  </a:cubicBezTo>
                  <a:cubicBezTo>
                    <a:pt x="84" y="1110"/>
                    <a:pt x="212" y="1607"/>
                    <a:pt x="377" y="2086"/>
                  </a:cubicBezTo>
                  <a:cubicBezTo>
                    <a:pt x="498" y="2077"/>
                    <a:pt x="599" y="2059"/>
                    <a:pt x="656" y="2024"/>
                  </a:cubicBezTo>
                  <a:cubicBezTo>
                    <a:pt x="907" y="1872"/>
                    <a:pt x="1054" y="1611"/>
                    <a:pt x="1723" y="1256"/>
                  </a:cubicBezTo>
                  <a:cubicBezTo>
                    <a:pt x="2392" y="900"/>
                    <a:pt x="2601" y="1444"/>
                    <a:pt x="3251" y="1529"/>
                  </a:cubicBezTo>
                  <a:cubicBezTo>
                    <a:pt x="3899" y="1613"/>
                    <a:pt x="4296" y="922"/>
                    <a:pt x="4882" y="817"/>
                  </a:cubicBezTo>
                  <a:cubicBezTo>
                    <a:pt x="5467" y="713"/>
                    <a:pt x="6179" y="1004"/>
                    <a:pt x="6871" y="1026"/>
                  </a:cubicBezTo>
                  <a:cubicBezTo>
                    <a:pt x="7562" y="1047"/>
                    <a:pt x="7456" y="983"/>
                    <a:pt x="7791" y="649"/>
                  </a:cubicBezTo>
                  <a:cubicBezTo>
                    <a:pt x="8128" y="315"/>
                    <a:pt x="8107" y="441"/>
                    <a:pt x="7521" y="448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43"/>
            <p:cNvSpPr/>
            <p:nvPr/>
          </p:nvSpPr>
          <p:spPr>
            <a:xfrm>
              <a:off x="1863475" y="3537000"/>
              <a:ext cx="449150" cy="125125"/>
            </a:xfrm>
            <a:custGeom>
              <a:avLst/>
              <a:gdLst/>
              <a:ahLst/>
              <a:cxnLst/>
              <a:rect l="l" t="t" r="r" b="b"/>
              <a:pathLst>
                <a:path w="17966" h="5005" extrusionOk="0">
                  <a:moveTo>
                    <a:pt x="17820" y="2676"/>
                  </a:moveTo>
                  <a:cubicBezTo>
                    <a:pt x="17877" y="2653"/>
                    <a:pt x="17925" y="2622"/>
                    <a:pt x="17965" y="2588"/>
                  </a:cubicBezTo>
                  <a:cubicBezTo>
                    <a:pt x="17924" y="2450"/>
                    <a:pt x="17877" y="2314"/>
                    <a:pt x="17830" y="2180"/>
                  </a:cubicBezTo>
                  <a:cubicBezTo>
                    <a:pt x="17586" y="2242"/>
                    <a:pt x="17265" y="2310"/>
                    <a:pt x="17087" y="2299"/>
                  </a:cubicBezTo>
                  <a:cubicBezTo>
                    <a:pt x="16773" y="2277"/>
                    <a:pt x="16626" y="1838"/>
                    <a:pt x="16250" y="1859"/>
                  </a:cubicBezTo>
                  <a:cubicBezTo>
                    <a:pt x="15873" y="1880"/>
                    <a:pt x="14660" y="2153"/>
                    <a:pt x="14199" y="2104"/>
                  </a:cubicBezTo>
                  <a:cubicBezTo>
                    <a:pt x="13739" y="2055"/>
                    <a:pt x="12944" y="1692"/>
                    <a:pt x="12127" y="1692"/>
                  </a:cubicBezTo>
                  <a:cubicBezTo>
                    <a:pt x="11312" y="1692"/>
                    <a:pt x="10914" y="2194"/>
                    <a:pt x="10224" y="2091"/>
                  </a:cubicBezTo>
                  <a:cubicBezTo>
                    <a:pt x="9534" y="1986"/>
                    <a:pt x="8927" y="1441"/>
                    <a:pt x="7399" y="1463"/>
                  </a:cubicBezTo>
                  <a:cubicBezTo>
                    <a:pt x="5871" y="1484"/>
                    <a:pt x="5768" y="2007"/>
                    <a:pt x="5057" y="2091"/>
                  </a:cubicBezTo>
                  <a:cubicBezTo>
                    <a:pt x="4417" y="2165"/>
                    <a:pt x="2831" y="364"/>
                    <a:pt x="1664" y="1"/>
                  </a:cubicBezTo>
                  <a:cubicBezTo>
                    <a:pt x="687" y="1385"/>
                    <a:pt x="84" y="3049"/>
                    <a:pt x="1" y="4850"/>
                  </a:cubicBezTo>
                  <a:cubicBezTo>
                    <a:pt x="499" y="4930"/>
                    <a:pt x="1165" y="5005"/>
                    <a:pt x="1753" y="4936"/>
                  </a:cubicBezTo>
                  <a:cubicBezTo>
                    <a:pt x="2840" y="4811"/>
                    <a:pt x="2464" y="4351"/>
                    <a:pt x="3133" y="4224"/>
                  </a:cubicBezTo>
                  <a:cubicBezTo>
                    <a:pt x="3802" y="4099"/>
                    <a:pt x="4430" y="4455"/>
                    <a:pt x="5413" y="4391"/>
                  </a:cubicBezTo>
                  <a:cubicBezTo>
                    <a:pt x="6396" y="4328"/>
                    <a:pt x="6585" y="3721"/>
                    <a:pt x="7609" y="3742"/>
                  </a:cubicBezTo>
                  <a:cubicBezTo>
                    <a:pt x="8634" y="3762"/>
                    <a:pt x="9534" y="4015"/>
                    <a:pt x="10016" y="3742"/>
                  </a:cubicBezTo>
                  <a:cubicBezTo>
                    <a:pt x="10497" y="3469"/>
                    <a:pt x="10686" y="3469"/>
                    <a:pt x="12087" y="3469"/>
                  </a:cubicBezTo>
                  <a:cubicBezTo>
                    <a:pt x="13489" y="3469"/>
                    <a:pt x="13761" y="3469"/>
                    <a:pt x="14702" y="3176"/>
                  </a:cubicBezTo>
                  <a:cubicBezTo>
                    <a:pt x="15644" y="2883"/>
                    <a:pt x="15833" y="2673"/>
                    <a:pt x="16376" y="2673"/>
                  </a:cubicBezTo>
                  <a:cubicBezTo>
                    <a:pt x="16920" y="2676"/>
                    <a:pt x="17443" y="2821"/>
                    <a:pt x="17820" y="2676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43"/>
            <p:cNvSpPr/>
            <p:nvPr/>
          </p:nvSpPr>
          <p:spPr>
            <a:xfrm>
              <a:off x="2055000" y="3490350"/>
              <a:ext cx="211750" cy="205375"/>
            </a:xfrm>
            <a:custGeom>
              <a:avLst/>
              <a:gdLst/>
              <a:ahLst/>
              <a:cxnLst/>
              <a:rect l="l" t="t" r="r" b="b"/>
              <a:pathLst>
                <a:path w="8470" h="8215" extrusionOk="0">
                  <a:moveTo>
                    <a:pt x="7538" y="7996"/>
                  </a:moveTo>
                  <a:cubicBezTo>
                    <a:pt x="8253" y="7986"/>
                    <a:pt x="8437" y="6259"/>
                    <a:pt x="8422" y="5382"/>
                  </a:cubicBezTo>
                  <a:cubicBezTo>
                    <a:pt x="8407" y="4507"/>
                    <a:pt x="8469" y="4188"/>
                    <a:pt x="7657" y="3169"/>
                  </a:cubicBezTo>
                  <a:cubicBezTo>
                    <a:pt x="6845" y="2150"/>
                    <a:pt x="6081" y="1195"/>
                    <a:pt x="5175" y="812"/>
                  </a:cubicBezTo>
                  <a:cubicBezTo>
                    <a:pt x="4266" y="431"/>
                    <a:pt x="3375" y="0"/>
                    <a:pt x="2055" y="334"/>
                  </a:cubicBezTo>
                  <a:cubicBezTo>
                    <a:pt x="734" y="668"/>
                    <a:pt x="1" y="1704"/>
                    <a:pt x="192" y="2341"/>
                  </a:cubicBezTo>
                  <a:cubicBezTo>
                    <a:pt x="382" y="2978"/>
                    <a:pt x="2294" y="5110"/>
                    <a:pt x="2468" y="5732"/>
                  </a:cubicBezTo>
                  <a:cubicBezTo>
                    <a:pt x="2642" y="6353"/>
                    <a:pt x="3152" y="7674"/>
                    <a:pt x="3885" y="7864"/>
                  </a:cubicBezTo>
                  <a:cubicBezTo>
                    <a:pt x="4616" y="8055"/>
                    <a:pt x="5269" y="8214"/>
                    <a:pt x="6145" y="8167"/>
                  </a:cubicBezTo>
                  <a:cubicBezTo>
                    <a:pt x="7021" y="8120"/>
                    <a:pt x="7538" y="7996"/>
                    <a:pt x="7538" y="7996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2077950" y="3512800"/>
              <a:ext cx="166400" cy="161375"/>
            </a:xfrm>
            <a:custGeom>
              <a:avLst/>
              <a:gdLst/>
              <a:ahLst/>
              <a:cxnLst/>
              <a:rect l="l" t="t" r="r" b="b"/>
              <a:pathLst>
                <a:path w="6656" h="6455" extrusionOk="0">
                  <a:moveTo>
                    <a:pt x="5805" y="6093"/>
                  </a:moveTo>
                  <a:cubicBezTo>
                    <a:pt x="6501" y="5481"/>
                    <a:pt x="6631" y="4917"/>
                    <a:pt x="6618" y="4229"/>
                  </a:cubicBezTo>
                  <a:cubicBezTo>
                    <a:pt x="6606" y="3540"/>
                    <a:pt x="6656" y="3290"/>
                    <a:pt x="6017" y="2489"/>
                  </a:cubicBezTo>
                  <a:cubicBezTo>
                    <a:pt x="5380" y="1688"/>
                    <a:pt x="4779" y="938"/>
                    <a:pt x="4065" y="637"/>
                  </a:cubicBezTo>
                  <a:cubicBezTo>
                    <a:pt x="3353" y="337"/>
                    <a:pt x="2652" y="0"/>
                    <a:pt x="1615" y="263"/>
                  </a:cubicBezTo>
                  <a:cubicBezTo>
                    <a:pt x="576" y="525"/>
                    <a:pt x="0" y="1338"/>
                    <a:pt x="150" y="1839"/>
                  </a:cubicBezTo>
                  <a:cubicBezTo>
                    <a:pt x="301" y="2339"/>
                    <a:pt x="1802" y="4014"/>
                    <a:pt x="1940" y="4502"/>
                  </a:cubicBezTo>
                  <a:cubicBezTo>
                    <a:pt x="2078" y="4991"/>
                    <a:pt x="2478" y="6029"/>
                    <a:pt x="3053" y="6180"/>
                  </a:cubicBezTo>
                  <a:cubicBezTo>
                    <a:pt x="3629" y="6330"/>
                    <a:pt x="4142" y="6454"/>
                    <a:pt x="4831" y="6416"/>
                  </a:cubicBezTo>
                  <a:cubicBezTo>
                    <a:pt x="5517" y="6381"/>
                    <a:pt x="5805" y="6093"/>
                    <a:pt x="5805" y="6093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" name="Google Shape;1459;p43"/>
          <p:cNvPicPr preferRelativeResize="0"/>
          <p:nvPr/>
        </p:nvPicPr>
        <p:blipFill rotWithShape="1">
          <a:blip r:embed="rId1"/>
          <a:srcRect l="14190" r="6647"/>
          <a:stretch>
            <a:fillRect/>
          </a:stretch>
        </p:blipFill>
        <p:spPr>
          <a:xfrm>
            <a:off x="1864519" y="1376187"/>
            <a:ext cx="5336381" cy="2976697"/>
          </a:xfrm>
          <a:prstGeom prst="roundRect">
            <a:avLst>
              <a:gd name="adj" fmla="val 13708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43"/>
          <p:cNvSpPr txBox="1">
            <a:spLocks noGrp="1"/>
          </p:cNvSpPr>
          <p:nvPr>
            <p:ph type="title"/>
          </p:nvPr>
        </p:nvSpPr>
        <p:spPr>
          <a:xfrm>
            <a:off x="720000" y="529375"/>
            <a:ext cx="769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Collaborative Filtering</a:t>
            </a:r>
            <a:endParaRPr dirty="0"/>
          </a:p>
        </p:txBody>
      </p:sp>
      <p:pic>
        <p:nvPicPr>
          <p:cNvPr id="1459" name="Google Shape;1459;p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 t="13097" r="4729" b="411"/>
          <a:stretch>
            <a:fillRect/>
          </a:stretch>
        </p:blipFill>
        <p:spPr>
          <a:xfrm>
            <a:off x="2828925" y="1438140"/>
            <a:ext cx="3200399" cy="2929026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69"/>
          <p:cNvSpPr txBox="1">
            <a:spLocks noGrp="1"/>
          </p:cNvSpPr>
          <p:nvPr>
            <p:ph type="title"/>
          </p:nvPr>
        </p:nvSpPr>
        <p:spPr>
          <a:xfrm>
            <a:off x="2038198" y="2622000"/>
            <a:ext cx="5067600" cy="8418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</a:t>
            </a:r>
            <a:endParaRPr dirty="0"/>
          </a:p>
        </p:txBody>
      </p:sp>
      <p:sp>
        <p:nvSpPr>
          <p:cNvPr id="3270" name="Google Shape;3270;p69"/>
          <p:cNvSpPr txBox="1">
            <a:spLocks noGrp="1"/>
          </p:cNvSpPr>
          <p:nvPr>
            <p:ph type="title" idx="2"/>
          </p:nvPr>
        </p:nvSpPr>
        <p:spPr>
          <a:xfrm>
            <a:off x="4054950" y="1351775"/>
            <a:ext cx="103410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grpSp>
        <p:nvGrpSpPr>
          <p:cNvPr id="3272" name="Google Shape;3272;p69"/>
          <p:cNvGrpSpPr/>
          <p:nvPr/>
        </p:nvGrpSpPr>
        <p:grpSpPr>
          <a:xfrm>
            <a:off x="783187" y="3339129"/>
            <a:ext cx="857185" cy="1214799"/>
            <a:chOff x="2612100" y="1677050"/>
            <a:chExt cx="997075" cy="1413050"/>
          </a:xfrm>
        </p:grpSpPr>
        <p:sp>
          <p:nvSpPr>
            <p:cNvPr id="3273" name="Google Shape;3273;p69"/>
            <p:cNvSpPr/>
            <p:nvPr/>
          </p:nvSpPr>
          <p:spPr>
            <a:xfrm>
              <a:off x="3038225" y="2330825"/>
              <a:ext cx="570950" cy="759275"/>
            </a:xfrm>
            <a:custGeom>
              <a:avLst/>
              <a:gdLst/>
              <a:ahLst/>
              <a:cxnLst/>
              <a:rect l="l" t="t" r="r" b="b"/>
              <a:pathLst>
                <a:path w="22838" h="30371" extrusionOk="0">
                  <a:moveTo>
                    <a:pt x="17517" y="30370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22837" y="2690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4" name="Google Shape;3274;p69"/>
            <p:cNvSpPr/>
            <p:nvPr/>
          </p:nvSpPr>
          <p:spPr>
            <a:xfrm>
              <a:off x="3054525" y="2341425"/>
              <a:ext cx="538325" cy="738050"/>
            </a:xfrm>
            <a:custGeom>
              <a:avLst/>
              <a:gdLst/>
              <a:ahLst/>
              <a:cxnLst/>
              <a:rect l="l" t="t" r="r" b="b"/>
              <a:pathLst>
                <a:path w="21533" h="29522" extrusionOk="0">
                  <a:moveTo>
                    <a:pt x="17516" y="29521"/>
                  </a:moveTo>
                  <a:lnTo>
                    <a:pt x="0" y="2616"/>
                  </a:lnTo>
                  <a:lnTo>
                    <a:pt x="4017" y="1"/>
                  </a:lnTo>
                  <a:lnTo>
                    <a:pt x="21533" y="2690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5" name="Google Shape;3275;p69"/>
            <p:cNvSpPr/>
            <p:nvPr/>
          </p:nvSpPr>
          <p:spPr>
            <a:xfrm>
              <a:off x="3070375" y="2351750"/>
              <a:ext cx="506625" cy="717400"/>
            </a:xfrm>
            <a:custGeom>
              <a:avLst/>
              <a:gdLst/>
              <a:ahLst/>
              <a:cxnLst/>
              <a:rect l="l" t="t" r="r" b="b"/>
              <a:pathLst>
                <a:path w="20265" h="28696" extrusionOk="0">
                  <a:moveTo>
                    <a:pt x="17516" y="28696"/>
                  </a:moveTo>
                  <a:lnTo>
                    <a:pt x="0" y="1791"/>
                  </a:lnTo>
                  <a:lnTo>
                    <a:pt x="2751" y="0"/>
                  </a:lnTo>
                  <a:lnTo>
                    <a:pt x="20265" y="26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6" name="Google Shape;3276;p69"/>
            <p:cNvSpPr/>
            <p:nvPr/>
          </p:nvSpPr>
          <p:spPr>
            <a:xfrm>
              <a:off x="3085800" y="2361775"/>
              <a:ext cx="475825" cy="697350"/>
            </a:xfrm>
            <a:custGeom>
              <a:avLst/>
              <a:gdLst/>
              <a:ahLst/>
              <a:cxnLst/>
              <a:rect l="l" t="t" r="r" b="b"/>
              <a:pathLst>
                <a:path w="19033" h="27894" extrusionOk="0">
                  <a:moveTo>
                    <a:pt x="17516" y="27893"/>
                  </a:moveTo>
                  <a:lnTo>
                    <a:pt x="0" y="988"/>
                  </a:lnTo>
                  <a:lnTo>
                    <a:pt x="1516" y="1"/>
                  </a:lnTo>
                  <a:lnTo>
                    <a:pt x="19033" y="26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7" name="Google Shape;3277;p69"/>
            <p:cNvSpPr/>
            <p:nvPr/>
          </p:nvSpPr>
          <p:spPr>
            <a:xfrm>
              <a:off x="3038225" y="2330825"/>
              <a:ext cx="398600" cy="494550"/>
            </a:xfrm>
            <a:custGeom>
              <a:avLst/>
              <a:gdLst/>
              <a:ahLst/>
              <a:cxnLst/>
              <a:rect l="l" t="t" r="r" b="b"/>
              <a:pathLst>
                <a:path w="15944" h="19782" extrusionOk="0">
                  <a:moveTo>
                    <a:pt x="10622" y="19782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15944" y="1631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8" name="Google Shape;3278;p69"/>
            <p:cNvSpPr/>
            <p:nvPr/>
          </p:nvSpPr>
          <p:spPr>
            <a:xfrm>
              <a:off x="3038225" y="2330825"/>
              <a:ext cx="275700" cy="305750"/>
            </a:xfrm>
            <a:custGeom>
              <a:avLst/>
              <a:gdLst/>
              <a:ahLst/>
              <a:cxnLst/>
              <a:rect l="l" t="t" r="r" b="b"/>
              <a:pathLst>
                <a:path w="11028" h="12230" extrusionOk="0">
                  <a:moveTo>
                    <a:pt x="5706" y="12230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11028" y="87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9" name="Google Shape;3279;p69"/>
            <p:cNvSpPr/>
            <p:nvPr/>
          </p:nvSpPr>
          <p:spPr>
            <a:xfrm>
              <a:off x="3020550" y="2292750"/>
              <a:ext cx="158975" cy="135225"/>
            </a:xfrm>
            <a:custGeom>
              <a:avLst/>
              <a:gdLst/>
              <a:ahLst/>
              <a:cxnLst/>
              <a:rect l="l" t="t" r="r" b="b"/>
              <a:pathLst>
                <a:path w="6359" h="5409" extrusionOk="0">
                  <a:moveTo>
                    <a:pt x="4184" y="0"/>
                  </a:moveTo>
                  <a:lnTo>
                    <a:pt x="0" y="2728"/>
                  </a:lnTo>
                  <a:lnTo>
                    <a:pt x="692" y="5409"/>
                  </a:lnTo>
                  <a:lnTo>
                    <a:pt x="6359" y="1713"/>
                  </a:lnTo>
                  <a:close/>
                </a:path>
              </a:pathLst>
            </a:custGeom>
            <a:solidFill>
              <a:srgbClr val="EF5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0" name="Google Shape;3280;p69"/>
            <p:cNvSpPr/>
            <p:nvPr/>
          </p:nvSpPr>
          <p:spPr>
            <a:xfrm>
              <a:off x="3023000" y="2298800"/>
              <a:ext cx="141575" cy="110775"/>
            </a:xfrm>
            <a:custGeom>
              <a:avLst/>
              <a:gdLst/>
              <a:ahLst/>
              <a:cxnLst/>
              <a:rect l="l" t="t" r="r" b="b"/>
              <a:pathLst>
                <a:path w="5663" h="4431" extrusionOk="0">
                  <a:moveTo>
                    <a:pt x="5662" y="999"/>
                  </a:moveTo>
                  <a:lnTo>
                    <a:pt x="404" y="4431"/>
                  </a:lnTo>
                  <a:lnTo>
                    <a:pt x="1" y="2869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1" name="Google Shape;3281;p69"/>
            <p:cNvSpPr/>
            <p:nvPr/>
          </p:nvSpPr>
          <p:spPr>
            <a:xfrm>
              <a:off x="2635575" y="1747250"/>
              <a:ext cx="485900" cy="593200"/>
            </a:xfrm>
            <a:custGeom>
              <a:avLst/>
              <a:gdLst/>
              <a:ahLst/>
              <a:cxnLst/>
              <a:rect l="l" t="t" r="r" b="b"/>
              <a:pathLst>
                <a:path w="19436" h="23728" extrusionOk="0">
                  <a:moveTo>
                    <a:pt x="8233" y="1"/>
                  </a:moveTo>
                  <a:cubicBezTo>
                    <a:pt x="12078" y="2667"/>
                    <a:pt x="16561" y="8297"/>
                    <a:pt x="19435" y="20114"/>
                  </a:cubicBezTo>
                  <a:lnTo>
                    <a:pt x="13896" y="23728"/>
                  </a:lnTo>
                  <a:cubicBezTo>
                    <a:pt x="4238" y="16337"/>
                    <a:pt x="892" y="9965"/>
                    <a:pt x="0" y="5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2" name="Google Shape;3282;p69"/>
            <p:cNvSpPr/>
            <p:nvPr/>
          </p:nvSpPr>
          <p:spPr>
            <a:xfrm>
              <a:off x="2612100" y="1677050"/>
              <a:ext cx="229300" cy="204500"/>
            </a:xfrm>
            <a:custGeom>
              <a:avLst/>
              <a:gdLst/>
              <a:ahLst/>
              <a:cxnLst/>
              <a:rect l="l" t="t" r="r" b="b"/>
              <a:pathLst>
                <a:path w="9172" h="8180" extrusionOk="0">
                  <a:moveTo>
                    <a:pt x="9172" y="2809"/>
                  </a:moveTo>
                  <a:lnTo>
                    <a:pt x="941" y="8180"/>
                  </a:lnTo>
                  <a:cubicBezTo>
                    <a:pt x="1" y="3341"/>
                    <a:pt x="1784" y="477"/>
                    <a:pt x="1784" y="477"/>
                  </a:cubicBezTo>
                  <a:cubicBezTo>
                    <a:pt x="1784" y="477"/>
                    <a:pt x="5124" y="0"/>
                    <a:pt x="9172" y="28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3" name="Google Shape;3283;p69"/>
            <p:cNvSpPr/>
            <p:nvPr/>
          </p:nvSpPr>
          <p:spPr>
            <a:xfrm>
              <a:off x="2832575" y="1781400"/>
              <a:ext cx="249675" cy="431775"/>
            </a:xfrm>
            <a:custGeom>
              <a:avLst/>
              <a:gdLst/>
              <a:ahLst/>
              <a:cxnLst/>
              <a:rect l="l" t="t" r="r" b="b"/>
              <a:pathLst>
                <a:path w="9987" h="17271" extrusionOk="0">
                  <a:moveTo>
                    <a:pt x="9910" y="17045"/>
                  </a:moveTo>
                  <a:cubicBezTo>
                    <a:pt x="9966" y="16957"/>
                    <a:pt x="9987" y="16848"/>
                    <a:pt x="9960" y="16740"/>
                  </a:cubicBezTo>
                  <a:cubicBezTo>
                    <a:pt x="7985" y="8618"/>
                    <a:pt x="4862" y="3029"/>
                    <a:pt x="676" y="125"/>
                  </a:cubicBezTo>
                  <a:cubicBezTo>
                    <a:pt x="496" y="0"/>
                    <a:pt x="250" y="45"/>
                    <a:pt x="124" y="225"/>
                  </a:cubicBezTo>
                  <a:cubicBezTo>
                    <a:pt x="0" y="403"/>
                    <a:pt x="44" y="652"/>
                    <a:pt x="224" y="777"/>
                  </a:cubicBezTo>
                  <a:cubicBezTo>
                    <a:pt x="4189" y="3527"/>
                    <a:pt x="7288" y="9112"/>
                    <a:pt x="9190" y="16928"/>
                  </a:cubicBezTo>
                  <a:cubicBezTo>
                    <a:pt x="9242" y="17141"/>
                    <a:pt x="9456" y="17271"/>
                    <a:pt x="9670" y="17220"/>
                  </a:cubicBezTo>
                  <a:cubicBezTo>
                    <a:pt x="9772" y="17193"/>
                    <a:pt x="9857" y="17130"/>
                    <a:pt x="9910" y="17045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4" name="Google Shape;3284;p69"/>
            <p:cNvSpPr/>
            <p:nvPr/>
          </p:nvSpPr>
          <p:spPr>
            <a:xfrm>
              <a:off x="2612100" y="1687200"/>
              <a:ext cx="418475" cy="653275"/>
            </a:xfrm>
            <a:custGeom>
              <a:avLst/>
              <a:gdLst/>
              <a:ahLst/>
              <a:cxnLst/>
              <a:rect l="l" t="t" r="r" b="b"/>
              <a:pathLst>
                <a:path w="16739" h="26131" extrusionOk="0">
                  <a:moveTo>
                    <a:pt x="941" y="7774"/>
                  </a:moveTo>
                  <a:cubicBezTo>
                    <a:pt x="1" y="2935"/>
                    <a:pt x="1784" y="71"/>
                    <a:pt x="1784" y="71"/>
                  </a:cubicBezTo>
                  <a:cubicBezTo>
                    <a:pt x="1784" y="71"/>
                    <a:pt x="2290" y="0"/>
                    <a:pt x="3143" y="77"/>
                  </a:cubicBezTo>
                  <a:cubicBezTo>
                    <a:pt x="2712" y="1356"/>
                    <a:pt x="2268" y="3575"/>
                    <a:pt x="2842" y="6533"/>
                  </a:cubicBezTo>
                  <a:cubicBezTo>
                    <a:pt x="3735" y="11127"/>
                    <a:pt x="7080" y="17499"/>
                    <a:pt x="16738" y="24890"/>
                  </a:cubicBezTo>
                  <a:lnTo>
                    <a:pt x="14837" y="26131"/>
                  </a:lnTo>
                  <a:cubicBezTo>
                    <a:pt x="5178" y="18739"/>
                    <a:pt x="1834" y="12367"/>
                    <a:pt x="941" y="7774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5" name="Google Shape;3285;p69"/>
            <p:cNvSpPr/>
            <p:nvPr/>
          </p:nvSpPr>
          <p:spPr>
            <a:xfrm>
              <a:off x="2789950" y="1910225"/>
              <a:ext cx="149850" cy="160700"/>
            </a:xfrm>
            <a:custGeom>
              <a:avLst/>
              <a:gdLst/>
              <a:ahLst/>
              <a:cxnLst/>
              <a:rect l="l" t="t" r="r" b="b"/>
              <a:pathLst>
                <a:path w="5994" h="6428" extrusionOk="0">
                  <a:moveTo>
                    <a:pt x="4646" y="5743"/>
                  </a:moveTo>
                  <a:lnTo>
                    <a:pt x="4646" y="5743"/>
                  </a:lnTo>
                  <a:cubicBezTo>
                    <a:pt x="5697" y="5058"/>
                    <a:pt x="5993" y="3651"/>
                    <a:pt x="5308" y="2600"/>
                  </a:cubicBezTo>
                  <a:lnTo>
                    <a:pt x="4492" y="1348"/>
                  </a:lnTo>
                  <a:cubicBezTo>
                    <a:pt x="3806" y="297"/>
                    <a:pt x="2399" y="0"/>
                    <a:pt x="1348" y="687"/>
                  </a:cubicBezTo>
                  <a:lnTo>
                    <a:pt x="1348" y="687"/>
                  </a:lnTo>
                  <a:cubicBezTo>
                    <a:pt x="297" y="1372"/>
                    <a:pt x="0" y="2779"/>
                    <a:pt x="687" y="3830"/>
                  </a:cubicBezTo>
                  <a:lnTo>
                    <a:pt x="1502" y="5081"/>
                  </a:lnTo>
                  <a:cubicBezTo>
                    <a:pt x="2188" y="6132"/>
                    <a:pt x="3595" y="6428"/>
                    <a:pt x="4646" y="5743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6" name="Google Shape;3286;p69"/>
            <p:cNvSpPr/>
            <p:nvPr/>
          </p:nvSpPr>
          <p:spPr>
            <a:xfrm>
              <a:off x="2773100" y="1909800"/>
              <a:ext cx="149825" cy="144900"/>
            </a:xfrm>
            <a:custGeom>
              <a:avLst/>
              <a:gdLst/>
              <a:ahLst/>
              <a:cxnLst/>
              <a:rect l="l" t="t" r="r" b="b"/>
              <a:pathLst>
                <a:path w="5993" h="5796" extrusionOk="0">
                  <a:moveTo>
                    <a:pt x="2586" y="0"/>
                  </a:moveTo>
                  <a:cubicBezTo>
                    <a:pt x="2161" y="0"/>
                    <a:pt x="1730" y="120"/>
                    <a:pt x="1347" y="370"/>
                  </a:cubicBezTo>
                  <a:cubicBezTo>
                    <a:pt x="296" y="1055"/>
                    <a:pt x="0" y="2462"/>
                    <a:pt x="686" y="3513"/>
                  </a:cubicBezTo>
                  <a:lnTo>
                    <a:pt x="1502" y="4764"/>
                  </a:lnTo>
                  <a:cubicBezTo>
                    <a:pt x="1937" y="5432"/>
                    <a:pt x="2665" y="5795"/>
                    <a:pt x="3407" y="5795"/>
                  </a:cubicBezTo>
                  <a:cubicBezTo>
                    <a:pt x="3833" y="5795"/>
                    <a:pt x="4263" y="5676"/>
                    <a:pt x="4645" y="5426"/>
                  </a:cubicBezTo>
                  <a:cubicBezTo>
                    <a:pt x="5696" y="4741"/>
                    <a:pt x="5993" y="3334"/>
                    <a:pt x="5307" y="2283"/>
                  </a:cubicBezTo>
                  <a:lnTo>
                    <a:pt x="4492" y="1032"/>
                  </a:lnTo>
                  <a:cubicBezTo>
                    <a:pt x="4055" y="364"/>
                    <a:pt x="3328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7" name="Google Shape;3287;p69"/>
            <p:cNvSpPr/>
            <p:nvPr/>
          </p:nvSpPr>
          <p:spPr>
            <a:xfrm>
              <a:off x="2780300" y="1909225"/>
              <a:ext cx="135425" cy="146025"/>
            </a:xfrm>
            <a:custGeom>
              <a:avLst/>
              <a:gdLst/>
              <a:ahLst/>
              <a:cxnLst/>
              <a:rect l="l" t="t" r="r" b="b"/>
              <a:pathLst>
                <a:path w="5417" h="5841" extrusionOk="0">
                  <a:moveTo>
                    <a:pt x="4215" y="5228"/>
                  </a:moveTo>
                  <a:lnTo>
                    <a:pt x="4215" y="5228"/>
                  </a:lnTo>
                  <a:cubicBezTo>
                    <a:pt x="5152" y="4616"/>
                    <a:pt x="5417" y="3358"/>
                    <a:pt x="4805" y="2419"/>
                  </a:cubicBezTo>
                  <a:lnTo>
                    <a:pt x="4011" y="1203"/>
                  </a:lnTo>
                  <a:cubicBezTo>
                    <a:pt x="3399" y="265"/>
                    <a:pt x="2141" y="0"/>
                    <a:pt x="1203" y="612"/>
                  </a:cubicBezTo>
                  <a:lnTo>
                    <a:pt x="1203" y="612"/>
                  </a:lnTo>
                  <a:cubicBezTo>
                    <a:pt x="264" y="1224"/>
                    <a:pt x="0" y="2482"/>
                    <a:pt x="612" y="3420"/>
                  </a:cubicBezTo>
                  <a:lnTo>
                    <a:pt x="1406" y="4637"/>
                  </a:lnTo>
                  <a:cubicBezTo>
                    <a:pt x="2019" y="5576"/>
                    <a:pt x="3276" y="5841"/>
                    <a:pt x="4215" y="5228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8" name="Google Shape;3288;p69"/>
            <p:cNvSpPr/>
            <p:nvPr/>
          </p:nvSpPr>
          <p:spPr>
            <a:xfrm>
              <a:off x="2813125" y="1923375"/>
              <a:ext cx="29750" cy="12525"/>
            </a:xfrm>
            <a:custGeom>
              <a:avLst/>
              <a:gdLst/>
              <a:ahLst/>
              <a:cxnLst/>
              <a:rect l="l" t="t" r="r" b="b"/>
              <a:pathLst>
                <a:path w="1190" h="501" extrusionOk="0">
                  <a:moveTo>
                    <a:pt x="1173" y="161"/>
                  </a:moveTo>
                  <a:cubicBezTo>
                    <a:pt x="1183" y="145"/>
                    <a:pt x="1189" y="128"/>
                    <a:pt x="1189" y="108"/>
                  </a:cubicBezTo>
                  <a:cubicBezTo>
                    <a:pt x="1190" y="55"/>
                    <a:pt x="1145" y="8"/>
                    <a:pt x="1091" y="7"/>
                  </a:cubicBezTo>
                  <a:cubicBezTo>
                    <a:pt x="724" y="0"/>
                    <a:pt x="368" y="103"/>
                    <a:pt x="60" y="305"/>
                  </a:cubicBezTo>
                  <a:cubicBezTo>
                    <a:pt x="14" y="334"/>
                    <a:pt x="1" y="396"/>
                    <a:pt x="30" y="442"/>
                  </a:cubicBezTo>
                  <a:cubicBezTo>
                    <a:pt x="60" y="488"/>
                    <a:pt x="122" y="501"/>
                    <a:pt x="168" y="472"/>
                  </a:cubicBezTo>
                  <a:cubicBezTo>
                    <a:pt x="443" y="292"/>
                    <a:pt x="761" y="201"/>
                    <a:pt x="1089" y="207"/>
                  </a:cubicBezTo>
                  <a:cubicBezTo>
                    <a:pt x="1123" y="207"/>
                    <a:pt x="1155" y="190"/>
                    <a:pt x="1173" y="16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9" name="Google Shape;3289;p69"/>
            <p:cNvSpPr/>
            <p:nvPr/>
          </p:nvSpPr>
          <p:spPr>
            <a:xfrm>
              <a:off x="2853875" y="1926825"/>
              <a:ext cx="50700" cy="107400"/>
            </a:xfrm>
            <a:custGeom>
              <a:avLst/>
              <a:gdLst/>
              <a:ahLst/>
              <a:cxnLst/>
              <a:rect l="l" t="t" r="r" b="b"/>
              <a:pathLst>
                <a:path w="2028" h="4296" extrusionOk="0">
                  <a:moveTo>
                    <a:pt x="1651" y="3710"/>
                  </a:moveTo>
                  <a:cubicBezTo>
                    <a:pt x="2028" y="3110"/>
                    <a:pt x="2026" y="2336"/>
                    <a:pt x="1635" y="1737"/>
                  </a:cubicBezTo>
                  <a:lnTo>
                    <a:pt x="960" y="701"/>
                  </a:lnTo>
                  <a:cubicBezTo>
                    <a:pt x="762" y="399"/>
                    <a:pt x="484" y="164"/>
                    <a:pt x="154" y="20"/>
                  </a:cubicBezTo>
                  <a:cubicBezTo>
                    <a:pt x="104" y="0"/>
                    <a:pt x="44" y="23"/>
                    <a:pt x="23" y="73"/>
                  </a:cubicBezTo>
                  <a:cubicBezTo>
                    <a:pt x="0" y="123"/>
                    <a:pt x="24" y="181"/>
                    <a:pt x="74" y="203"/>
                  </a:cubicBezTo>
                  <a:cubicBezTo>
                    <a:pt x="369" y="330"/>
                    <a:pt x="617" y="540"/>
                    <a:pt x="793" y="809"/>
                  </a:cubicBezTo>
                  <a:lnTo>
                    <a:pt x="1469" y="1844"/>
                  </a:lnTo>
                  <a:cubicBezTo>
                    <a:pt x="1842" y="2417"/>
                    <a:pt x="1818" y="3170"/>
                    <a:pt x="1406" y="3715"/>
                  </a:cubicBezTo>
                  <a:cubicBezTo>
                    <a:pt x="1292" y="3866"/>
                    <a:pt x="1155" y="3995"/>
                    <a:pt x="995" y="4100"/>
                  </a:cubicBezTo>
                  <a:cubicBezTo>
                    <a:pt x="949" y="4129"/>
                    <a:pt x="935" y="4191"/>
                    <a:pt x="966" y="4238"/>
                  </a:cubicBezTo>
                  <a:cubicBezTo>
                    <a:pt x="995" y="4284"/>
                    <a:pt x="1057" y="4296"/>
                    <a:pt x="1103" y="4267"/>
                  </a:cubicBezTo>
                  <a:cubicBezTo>
                    <a:pt x="1283" y="4150"/>
                    <a:pt x="1436" y="4005"/>
                    <a:pt x="1564" y="3835"/>
                  </a:cubicBezTo>
                  <a:cubicBezTo>
                    <a:pt x="1595" y="3794"/>
                    <a:pt x="1623" y="3752"/>
                    <a:pt x="1651" y="371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0" name="Google Shape;3290;p69"/>
            <p:cNvSpPr/>
            <p:nvPr/>
          </p:nvSpPr>
          <p:spPr>
            <a:xfrm>
              <a:off x="2983000" y="2250100"/>
              <a:ext cx="204250" cy="169550"/>
            </a:xfrm>
            <a:custGeom>
              <a:avLst/>
              <a:gdLst/>
              <a:ahLst/>
              <a:cxnLst/>
              <a:rect l="l" t="t" r="r" b="b"/>
              <a:pathLst>
                <a:path w="8170" h="6782" extrusionOk="0">
                  <a:moveTo>
                    <a:pt x="5539" y="0"/>
                  </a:moveTo>
                  <a:lnTo>
                    <a:pt x="1" y="3614"/>
                  </a:lnTo>
                  <a:lnTo>
                    <a:pt x="668" y="6781"/>
                  </a:lnTo>
                  <a:lnTo>
                    <a:pt x="8170" y="18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1" name="Google Shape;3291;p69"/>
            <p:cNvSpPr/>
            <p:nvPr/>
          </p:nvSpPr>
          <p:spPr>
            <a:xfrm>
              <a:off x="2948250" y="2207300"/>
              <a:ext cx="173225" cy="133150"/>
            </a:xfrm>
            <a:custGeom>
              <a:avLst/>
              <a:gdLst/>
              <a:ahLst/>
              <a:cxnLst/>
              <a:rect l="l" t="t" r="r" b="b"/>
              <a:pathLst>
                <a:path w="6929" h="5326" extrusionOk="0">
                  <a:moveTo>
                    <a:pt x="6487" y="0"/>
                  </a:moveTo>
                  <a:cubicBezTo>
                    <a:pt x="6637" y="558"/>
                    <a:pt x="6786" y="1125"/>
                    <a:pt x="6928" y="1712"/>
                  </a:cubicBezTo>
                  <a:lnTo>
                    <a:pt x="1389" y="5326"/>
                  </a:lnTo>
                  <a:cubicBezTo>
                    <a:pt x="909" y="4959"/>
                    <a:pt x="450" y="4594"/>
                    <a:pt x="0" y="4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2" name="Google Shape;3292;p69"/>
            <p:cNvSpPr/>
            <p:nvPr/>
          </p:nvSpPr>
          <p:spPr>
            <a:xfrm>
              <a:off x="2921875" y="2174425"/>
              <a:ext cx="182250" cy="123700"/>
            </a:xfrm>
            <a:custGeom>
              <a:avLst/>
              <a:gdLst/>
              <a:ahLst/>
              <a:cxnLst/>
              <a:rect l="l" t="t" r="r" b="b"/>
              <a:pathLst>
                <a:path w="7290" h="4948" extrusionOk="0">
                  <a:moveTo>
                    <a:pt x="323" y="4948"/>
                  </a:moveTo>
                  <a:cubicBezTo>
                    <a:pt x="217" y="4859"/>
                    <a:pt x="107" y="4769"/>
                    <a:pt x="1" y="4680"/>
                  </a:cubicBezTo>
                  <a:lnTo>
                    <a:pt x="7174" y="1"/>
                  </a:lnTo>
                  <a:cubicBezTo>
                    <a:pt x="7212" y="132"/>
                    <a:pt x="7250" y="269"/>
                    <a:pt x="7289" y="4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3" name="Google Shape;3293;p69"/>
            <p:cNvSpPr/>
            <p:nvPr/>
          </p:nvSpPr>
          <p:spPr>
            <a:xfrm>
              <a:off x="2703575" y="1714700"/>
              <a:ext cx="119850" cy="62875"/>
            </a:xfrm>
            <a:custGeom>
              <a:avLst/>
              <a:gdLst/>
              <a:ahLst/>
              <a:cxnLst/>
              <a:rect l="l" t="t" r="r" b="b"/>
              <a:pathLst>
                <a:path w="4794" h="2515" extrusionOk="0">
                  <a:moveTo>
                    <a:pt x="4677" y="2279"/>
                  </a:moveTo>
                  <a:cubicBezTo>
                    <a:pt x="4682" y="2270"/>
                    <a:pt x="4688" y="2260"/>
                    <a:pt x="4692" y="2252"/>
                  </a:cubicBezTo>
                  <a:cubicBezTo>
                    <a:pt x="4793" y="2059"/>
                    <a:pt x="4720" y="1819"/>
                    <a:pt x="4526" y="1718"/>
                  </a:cubicBezTo>
                  <a:cubicBezTo>
                    <a:pt x="4416" y="1659"/>
                    <a:pt x="1824" y="299"/>
                    <a:pt x="508" y="41"/>
                  </a:cubicBezTo>
                  <a:cubicBezTo>
                    <a:pt x="294" y="0"/>
                    <a:pt x="85" y="140"/>
                    <a:pt x="43" y="355"/>
                  </a:cubicBezTo>
                  <a:cubicBezTo>
                    <a:pt x="1" y="570"/>
                    <a:pt x="141" y="779"/>
                    <a:pt x="356" y="820"/>
                  </a:cubicBezTo>
                  <a:cubicBezTo>
                    <a:pt x="1557" y="1056"/>
                    <a:pt x="4131" y="2405"/>
                    <a:pt x="4155" y="2419"/>
                  </a:cubicBezTo>
                  <a:cubicBezTo>
                    <a:pt x="4342" y="2515"/>
                    <a:pt x="4568" y="2453"/>
                    <a:pt x="4677" y="2279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94" name="Google Shape;3294;p69"/>
          <p:cNvGrpSpPr/>
          <p:nvPr/>
        </p:nvGrpSpPr>
        <p:grpSpPr>
          <a:xfrm>
            <a:off x="7783704" y="529373"/>
            <a:ext cx="634330" cy="634330"/>
            <a:chOff x="1297975" y="1692450"/>
            <a:chExt cx="737850" cy="737850"/>
          </a:xfrm>
        </p:grpSpPr>
        <p:sp>
          <p:nvSpPr>
            <p:cNvPr id="3295" name="Google Shape;3295;p69"/>
            <p:cNvSpPr/>
            <p:nvPr/>
          </p:nvSpPr>
          <p:spPr>
            <a:xfrm>
              <a:off x="1297975" y="1692450"/>
              <a:ext cx="737850" cy="737850"/>
            </a:xfrm>
            <a:custGeom>
              <a:avLst/>
              <a:gdLst/>
              <a:ahLst/>
              <a:cxnLst/>
              <a:rect l="l" t="t" r="r" b="b"/>
              <a:pathLst>
                <a:path w="29514" h="29514" extrusionOk="0">
                  <a:moveTo>
                    <a:pt x="29513" y="14758"/>
                  </a:moveTo>
                  <a:cubicBezTo>
                    <a:pt x="29513" y="18672"/>
                    <a:pt x="27958" y="22424"/>
                    <a:pt x="25191" y="25193"/>
                  </a:cubicBezTo>
                  <a:cubicBezTo>
                    <a:pt x="22424" y="27960"/>
                    <a:pt x="18670" y="29514"/>
                    <a:pt x="14756" y="29514"/>
                  </a:cubicBezTo>
                  <a:cubicBezTo>
                    <a:pt x="10842" y="29514"/>
                    <a:pt x="7090" y="27960"/>
                    <a:pt x="4322" y="25193"/>
                  </a:cubicBezTo>
                  <a:cubicBezTo>
                    <a:pt x="1555" y="22424"/>
                    <a:pt x="0" y="18672"/>
                    <a:pt x="0" y="14758"/>
                  </a:cubicBezTo>
                  <a:cubicBezTo>
                    <a:pt x="0" y="10844"/>
                    <a:pt x="1555" y="7091"/>
                    <a:pt x="4322" y="4323"/>
                  </a:cubicBezTo>
                  <a:cubicBezTo>
                    <a:pt x="7090" y="1556"/>
                    <a:pt x="10842" y="1"/>
                    <a:pt x="14756" y="1"/>
                  </a:cubicBezTo>
                  <a:cubicBezTo>
                    <a:pt x="18670" y="1"/>
                    <a:pt x="22424" y="1556"/>
                    <a:pt x="25191" y="4323"/>
                  </a:cubicBezTo>
                  <a:cubicBezTo>
                    <a:pt x="27958" y="7091"/>
                    <a:pt x="29513" y="10844"/>
                    <a:pt x="29513" y="14758"/>
                  </a:cubicBezTo>
                  <a:close/>
                </a:path>
              </a:pathLst>
            </a:custGeom>
            <a:solidFill>
              <a:srgbClr val="EF5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6" name="Google Shape;3296;p69"/>
            <p:cNvSpPr/>
            <p:nvPr/>
          </p:nvSpPr>
          <p:spPr>
            <a:xfrm>
              <a:off x="1328875" y="1723375"/>
              <a:ext cx="676050" cy="676025"/>
            </a:xfrm>
            <a:custGeom>
              <a:avLst/>
              <a:gdLst/>
              <a:ahLst/>
              <a:cxnLst/>
              <a:rect l="l" t="t" r="r" b="b"/>
              <a:pathLst>
                <a:path w="27042" h="27041" extrusionOk="0">
                  <a:moveTo>
                    <a:pt x="27041" y="13521"/>
                  </a:moveTo>
                  <a:cubicBezTo>
                    <a:pt x="27041" y="17107"/>
                    <a:pt x="25617" y="20546"/>
                    <a:pt x="23081" y="23081"/>
                  </a:cubicBezTo>
                  <a:cubicBezTo>
                    <a:pt x="20545" y="25617"/>
                    <a:pt x="17106" y="27041"/>
                    <a:pt x="13520" y="27041"/>
                  </a:cubicBezTo>
                  <a:cubicBezTo>
                    <a:pt x="9934" y="27041"/>
                    <a:pt x="6495" y="25617"/>
                    <a:pt x="3960" y="23081"/>
                  </a:cubicBezTo>
                  <a:cubicBezTo>
                    <a:pt x="1425" y="20546"/>
                    <a:pt x="0" y="17107"/>
                    <a:pt x="0" y="13521"/>
                  </a:cubicBezTo>
                  <a:cubicBezTo>
                    <a:pt x="0" y="9935"/>
                    <a:pt x="1425" y="6496"/>
                    <a:pt x="3960" y="3960"/>
                  </a:cubicBezTo>
                  <a:cubicBezTo>
                    <a:pt x="6495" y="1424"/>
                    <a:pt x="9934" y="1"/>
                    <a:pt x="13520" y="1"/>
                  </a:cubicBezTo>
                  <a:cubicBezTo>
                    <a:pt x="17106" y="1"/>
                    <a:pt x="20545" y="1424"/>
                    <a:pt x="23081" y="3960"/>
                  </a:cubicBezTo>
                  <a:cubicBezTo>
                    <a:pt x="25617" y="6496"/>
                    <a:pt x="27041" y="9935"/>
                    <a:pt x="27041" y="13521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7" name="Google Shape;3297;p69"/>
            <p:cNvSpPr/>
            <p:nvPr/>
          </p:nvSpPr>
          <p:spPr>
            <a:xfrm>
              <a:off x="1377975" y="1772475"/>
              <a:ext cx="577825" cy="577825"/>
            </a:xfrm>
            <a:custGeom>
              <a:avLst/>
              <a:gdLst/>
              <a:ahLst/>
              <a:cxnLst/>
              <a:rect l="l" t="t" r="r" b="b"/>
              <a:pathLst>
                <a:path w="23113" h="23113" extrusionOk="0">
                  <a:moveTo>
                    <a:pt x="23112" y="11557"/>
                  </a:moveTo>
                  <a:cubicBezTo>
                    <a:pt x="23112" y="14622"/>
                    <a:pt x="21895" y="17561"/>
                    <a:pt x="19728" y="19728"/>
                  </a:cubicBezTo>
                  <a:cubicBezTo>
                    <a:pt x="17561" y="21895"/>
                    <a:pt x="14621" y="23113"/>
                    <a:pt x="11556" y="23113"/>
                  </a:cubicBezTo>
                  <a:cubicBezTo>
                    <a:pt x="8492" y="23113"/>
                    <a:pt x="5552" y="21895"/>
                    <a:pt x="3385" y="19728"/>
                  </a:cubicBezTo>
                  <a:cubicBezTo>
                    <a:pt x="1218" y="17561"/>
                    <a:pt x="0" y="14622"/>
                    <a:pt x="0" y="11557"/>
                  </a:cubicBezTo>
                  <a:cubicBezTo>
                    <a:pt x="0" y="8492"/>
                    <a:pt x="1218" y="5553"/>
                    <a:pt x="3385" y="3385"/>
                  </a:cubicBezTo>
                  <a:cubicBezTo>
                    <a:pt x="5552" y="1219"/>
                    <a:pt x="8492" y="1"/>
                    <a:pt x="11556" y="1"/>
                  </a:cubicBezTo>
                  <a:cubicBezTo>
                    <a:pt x="14621" y="1"/>
                    <a:pt x="17561" y="1219"/>
                    <a:pt x="19728" y="3385"/>
                  </a:cubicBezTo>
                  <a:cubicBezTo>
                    <a:pt x="21895" y="5553"/>
                    <a:pt x="23112" y="8492"/>
                    <a:pt x="23112" y="115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8" name="Google Shape;3298;p69"/>
            <p:cNvSpPr/>
            <p:nvPr/>
          </p:nvSpPr>
          <p:spPr>
            <a:xfrm>
              <a:off x="1431125" y="2154900"/>
              <a:ext cx="167050" cy="135300"/>
            </a:xfrm>
            <a:custGeom>
              <a:avLst/>
              <a:gdLst/>
              <a:ahLst/>
              <a:cxnLst/>
              <a:rect l="l" t="t" r="r" b="b"/>
              <a:pathLst>
                <a:path w="6682" h="5412" extrusionOk="0">
                  <a:moveTo>
                    <a:pt x="2379" y="295"/>
                  </a:moveTo>
                  <a:cubicBezTo>
                    <a:pt x="1" y="1170"/>
                    <a:pt x="786" y="4388"/>
                    <a:pt x="2718" y="4900"/>
                  </a:cubicBezTo>
                  <a:cubicBezTo>
                    <a:pt x="4650" y="5411"/>
                    <a:pt x="6481" y="4903"/>
                    <a:pt x="6582" y="3717"/>
                  </a:cubicBezTo>
                  <a:cubicBezTo>
                    <a:pt x="6682" y="2532"/>
                    <a:pt x="3178" y="0"/>
                    <a:pt x="2379" y="295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9" name="Google Shape;3299;p69"/>
            <p:cNvSpPr/>
            <p:nvPr/>
          </p:nvSpPr>
          <p:spPr>
            <a:xfrm>
              <a:off x="1760525" y="1998525"/>
              <a:ext cx="43375" cy="35075"/>
            </a:xfrm>
            <a:custGeom>
              <a:avLst/>
              <a:gdLst/>
              <a:ahLst/>
              <a:cxnLst/>
              <a:rect l="l" t="t" r="r" b="b"/>
              <a:pathLst>
                <a:path w="1735" h="1403" extrusionOk="0">
                  <a:moveTo>
                    <a:pt x="617" y="76"/>
                  </a:moveTo>
                  <a:cubicBezTo>
                    <a:pt x="0" y="303"/>
                    <a:pt x="205" y="1137"/>
                    <a:pt x="705" y="1270"/>
                  </a:cubicBezTo>
                  <a:cubicBezTo>
                    <a:pt x="1206" y="1403"/>
                    <a:pt x="1680" y="1273"/>
                    <a:pt x="1706" y="964"/>
                  </a:cubicBezTo>
                  <a:cubicBezTo>
                    <a:pt x="1734" y="656"/>
                    <a:pt x="824" y="0"/>
                    <a:pt x="617" y="76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0" name="Google Shape;3300;p69"/>
            <p:cNvSpPr/>
            <p:nvPr/>
          </p:nvSpPr>
          <p:spPr>
            <a:xfrm>
              <a:off x="1769575" y="1832525"/>
              <a:ext cx="77750" cy="54400"/>
            </a:xfrm>
            <a:custGeom>
              <a:avLst/>
              <a:gdLst/>
              <a:ahLst/>
              <a:cxnLst/>
              <a:rect l="l" t="t" r="r" b="b"/>
              <a:pathLst>
                <a:path w="3110" h="2176" extrusionOk="0">
                  <a:moveTo>
                    <a:pt x="1107" y="118"/>
                  </a:moveTo>
                  <a:cubicBezTo>
                    <a:pt x="1" y="470"/>
                    <a:pt x="367" y="1764"/>
                    <a:pt x="1264" y="1970"/>
                  </a:cubicBezTo>
                  <a:cubicBezTo>
                    <a:pt x="2163" y="2176"/>
                    <a:pt x="3014" y="1971"/>
                    <a:pt x="3060" y="1495"/>
                  </a:cubicBezTo>
                  <a:cubicBezTo>
                    <a:pt x="3109" y="1018"/>
                    <a:pt x="1480" y="0"/>
                    <a:pt x="1107" y="118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1" name="Google Shape;3301;p69"/>
            <p:cNvSpPr/>
            <p:nvPr/>
          </p:nvSpPr>
          <p:spPr>
            <a:xfrm>
              <a:off x="1371100" y="1984400"/>
              <a:ext cx="92400" cy="64350"/>
            </a:xfrm>
            <a:custGeom>
              <a:avLst/>
              <a:gdLst/>
              <a:ahLst/>
              <a:cxnLst/>
              <a:rect l="l" t="t" r="r" b="b"/>
              <a:pathLst>
                <a:path w="3696" h="2574" extrusionOk="0">
                  <a:moveTo>
                    <a:pt x="690" y="0"/>
                  </a:moveTo>
                  <a:cubicBezTo>
                    <a:pt x="1" y="1184"/>
                    <a:pt x="1052" y="2438"/>
                    <a:pt x="2001" y="2506"/>
                  </a:cubicBezTo>
                  <a:cubicBezTo>
                    <a:pt x="2949" y="2574"/>
                    <a:pt x="3695" y="2438"/>
                    <a:pt x="3695" y="1761"/>
                  </a:cubicBezTo>
                  <a:cubicBezTo>
                    <a:pt x="3695" y="1082"/>
                    <a:pt x="3627" y="676"/>
                    <a:pt x="3017" y="473"/>
                  </a:cubicBezTo>
                  <a:cubicBezTo>
                    <a:pt x="2407" y="269"/>
                    <a:pt x="690" y="0"/>
                    <a:pt x="690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2" name="Google Shape;3302;p69"/>
            <p:cNvSpPr/>
            <p:nvPr/>
          </p:nvSpPr>
          <p:spPr>
            <a:xfrm>
              <a:off x="1349750" y="2125825"/>
              <a:ext cx="65200" cy="45425"/>
            </a:xfrm>
            <a:custGeom>
              <a:avLst/>
              <a:gdLst/>
              <a:ahLst/>
              <a:cxnLst/>
              <a:rect l="l" t="t" r="r" b="b"/>
              <a:pathLst>
                <a:path w="2608" h="1817" extrusionOk="0">
                  <a:moveTo>
                    <a:pt x="488" y="1"/>
                  </a:moveTo>
                  <a:cubicBezTo>
                    <a:pt x="0" y="836"/>
                    <a:pt x="743" y="1720"/>
                    <a:pt x="1412" y="1769"/>
                  </a:cubicBezTo>
                  <a:cubicBezTo>
                    <a:pt x="2082" y="1816"/>
                    <a:pt x="2607" y="1722"/>
                    <a:pt x="2607" y="1242"/>
                  </a:cubicBezTo>
                  <a:cubicBezTo>
                    <a:pt x="2607" y="764"/>
                    <a:pt x="2561" y="476"/>
                    <a:pt x="2129" y="332"/>
                  </a:cubicBezTo>
                  <a:cubicBezTo>
                    <a:pt x="1700" y="190"/>
                    <a:pt x="488" y="1"/>
                    <a:pt x="488" y="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3" name="Google Shape;3303;p69"/>
            <p:cNvSpPr/>
            <p:nvPr/>
          </p:nvSpPr>
          <p:spPr>
            <a:xfrm>
              <a:off x="1620200" y="2086850"/>
              <a:ext cx="85600" cy="62700"/>
            </a:xfrm>
            <a:custGeom>
              <a:avLst/>
              <a:gdLst/>
              <a:ahLst/>
              <a:cxnLst/>
              <a:rect l="l" t="t" r="r" b="b"/>
              <a:pathLst>
                <a:path w="3424" h="2508" extrusionOk="0">
                  <a:moveTo>
                    <a:pt x="35" y="779"/>
                  </a:moveTo>
                  <a:cubicBezTo>
                    <a:pt x="79" y="1455"/>
                    <a:pt x="137" y="2508"/>
                    <a:pt x="1560" y="2270"/>
                  </a:cubicBezTo>
                  <a:cubicBezTo>
                    <a:pt x="2984" y="2033"/>
                    <a:pt x="3356" y="1490"/>
                    <a:pt x="3390" y="1219"/>
                  </a:cubicBezTo>
                  <a:cubicBezTo>
                    <a:pt x="3423" y="948"/>
                    <a:pt x="3152" y="66"/>
                    <a:pt x="2508" y="33"/>
                  </a:cubicBezTo>
                  <a:cubicBezTo>
                    <a:pt x="1865" y="1"/>
                    <a:pt x="1" y="262"/>
                    <a:pt x="35" y="779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4" name="Google Shape;3304;p69"/>
            <p:cNvSpPr/>
            <p:nvPr/>
          </p:nvSpPr>
          <p:spPr>
            <a:xfrm>
              <a:off x="1759575" y="2130875"/>
              <a:ext cx="50450" cy="37000"/>
            </a:xfrm>
            <a:custGeom>
              <a:avLst/>
              <a:gdLst/>
              <a:ahLst/>
              <a:cxnLst/>
              <a:rect l="l" t="t" r="r" b="b"/>
              <a:pathLst>
                <a:path w="2018" h="1480" extrusionOk="0">
                  <a:moveTo>
                    <a:pt x="20" y="461"/>
                  </a:moveTo>
                  <a:cubicBezTo>
                    <a:pt x="46" y="859"/>
                    <a:pt x="79" y="1480"/>
                    <a:pt x="919" y="1339"/>
                  </a:cubicBezTo>
                  <a:cubicBezTo>
                    <a:pt x="1759" y="1198"/>
                    <a:pt x="1979" y="879"/>
                    <a:pt x="1998" y="719"/>
                  </a:cubicBezTo>
                  <a:cubicBezTo>
                    <a:pt x="2018" y="559"/>
                    <a:pt x="1858" y="39"/>
                    <a:pt x="1478" y="19"/>
                  </a:cubicBezTo>
                  <a:cubicBezTo>
                    <a:pt x="1099" y="0"/>
                    <a:pt x="0" y="155"/>
                    <a:pt x="20" y="46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5" name="Google Shape;3305;p69"/>
            <p:cNvSpPr/>
            <p:nvPr/>
          </p:nvSpPr>
          <p:spPr>
            <a:xfrm>
              <a:off x="1928425" y="2155875"/>
              <a:ext cx="49700" cy="56825"/>
            </a:xfrm>
            <a:custGeom>
              <a:avLst/>
              <a:gdLst/>
              <a:ahLst/>
              <a:cxnLst/>
              <a:rect l="l" t="t" r="r" b="b"/>
              <a:pathLst>
                <a:path w="1988" h="2273" extrusionOk="0">
                  <a:moveTo>
                    <a:pt x="229" y="1588"/>
                  </a:moveTo>
                  <a:cubicBezTo>
                    <a:pt x="527" y="1854"/>
                    <a:pt x="986" y="2272"/>
                    <a:pt x="1487" y="1585"/>
                  </a:cubicBezTo>
                  <a:cubicBezTo>
                    <a:pt x="1987" y="897"/>
                    <a:pt x="1919" y="514"/>
                    <a:pt x="1820" y="386"/>
                  </a:cubicBezTo>
                  <a:cubicBezTo>
                    <a:pt x="1722" y="258"/>
                    <a:pt x="1243" y="0"/>
                    <a:pt x="959" y="253"/>
                  </a:cubicBezTo>
                  <a:cubicBezTo>
                    <a:pt x="675" y="504"/>
                    <a:pt x="1" y="1386"/>
                    <a:pt x="229" y="1588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6" name="Google Shape;3306;p69"/>
            <p:cNvSpPr/>
            <p:nvPr/>
          </p:nvSpPr>
          <p:spPr>
            <a:xfrm>
              <a:off x="1819375" y="2296750"/>
              <a:ext cx="50475" cy="36975"/>
            </a:xfrm>
            <a:custGeom>
              <a:avLst/>
              <a:gdLst/>
              <a:ahLst/>
              <a:cxnLst/>
              <a:rect l="l" t="t" r="r" b="b"/>
              <a:pathLst>
                <a:path w="2019" h="1479" extrusionOk="0">
                  <a:moveTo>
                    <a:pt x="21" y="460"/>
                  </a:moveTo>
                  <a:cubicBezTo>
                    <a:pt x="47" y="858"/>
                    <a:pt x="81" y="1479"/>
                    <a:pt x="920" y="1339"/>
                  </a:cubicBezTo>
                  <a:cubicBezTo>
                    <a:pt x="1759" y="1198"/>
                    <a:pt x="1979" y="878"/>
                    <a:pt x="1999" y="718"/>
                  </a:cubicBezTo>
                  <a:cubicBezTo>
                    <a:pt x="2018" y="558"/>
                    <a:pt x="1858" y="39"/>
                    <a:pt x="1479" y="19"/>
                  </a:cubicBezTo>
                  <a:cubicBezTo>
                    <a:pt x="1100" y="1"/>
                    <a:pt x="1" y="155"/>
                    <a:pt x="21" y="46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7" name="Google Shape;3307;p69"/>
            <p:cNvSpPr/>
            <p:nvPr/>
          </p:nvSpPr>
          <p:spPr>
            <a:xfrm>
              <a:off x="1610350" y="2313450"/>
              <a:ext cx="57075" cy="41825"/>
            </a:xfrm>
            <a:custGeom>
              <a:avLst/>
              <a:gdLst/>
              <a:ahLst/>
              <a:cxnLst/>
              <a:rect l="l" t="t" r="r" b="b"/>
              <a:pathLst>
                <a:path w="2283" h="1673" extrusionOk="0">
                  <a:moveTo>
                    <a:pt x="22" y="521"/>
                  </a:moveTo>
                  <a:cubicBezTo>
                    <a:pt x="51" y="970"/>
                    <a:pt x="90" y="1673"/>
                    <a:pt x="1039" y="1514"/>
                  </a:cubicBezTo>
                  <a:cubicBezTo>
                    <a:pt x="1989" y="1356"/>
                    <a:pt x="2238" y="994"/>
                    <a:pt x="2260" y="813"/>
                  </a:cubicBezTo>
                  <a:cubicBezTo>
                    <a:pt x="2282" y="633"/>
                    <a:pt x="2102" y="45"/>
                    <a:pt x="1672" y="22"/>
                  </a:cubicBezTo>
                  <a:cubicBezTo>
                    <a:pt x="1242" y="0"/>
                    <a:pt x="0" y="176"/>
                    <a:pt x="22" y="52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8" name="Google Shape;3308;p69"/>
            <p:cNvSpPr/>
            <p:nvPr/>
          </p:nvSpPr>
          <p:spPr>
            <a:xfrm>
              <a:off x="1595125" y="1941150"/>
              <a:ext cx="92875" cy="55075"/>
            </a:xfrm>
            <a:custGeom>
              <a:avLst/>
              <a:gdLst/>
              <a:ahLst/>
              <a:cxnLst/>
              <a:rect l="l" t="t" r="r" b="b"/>
              <a:pathLst>
                <a:path w="3715" h="2203" extrusionOk="0">
                  <a:moveTo>
                    <a:pt x="23" y="881"/>
                  </a:moveTo>
                  <a:cubicBezTo>
                    <a:pt x="103" y="1998"/>
                    <a:pt x="190" y="2203"/>
                    <a:pt x="1037" y="2203"/>
                  </a:cubicBezTo>
                  <a:cubicBezTo>
                    <a:pt x="1885" y="2203"/>
                    <a:pt x="3104" y="2102"/>
                    <a:pt x="3342" y="1543"/>
                  </a:cubicBezTo>
                  <a:cubicBezTo>
                    <a:pt x="3580" y="984"/>
                    <a:pt x="3714" y="1"/>
                    <a:pt x="2529" y="34"/>
                  </a:cubicBezTo>
                  <a:cubicBezTo>
                    <a:pt x="1343" y="67"/>
                    <a:pt x="1" y="572"/>
                    <a:pt x="23" y="88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9" name="Google Shape;3309;p69"/>
            <p:cNvSpPr/>
            <p:nvPr/>
          </p:nvSpPr>
          <p:spPr>
            <a:xfrm>
              <a:off x="1504950" y="2028300"/>
              <a:ext cx="76450" cy="55075"/>
            </a:xfrm>
            <a:custGeom>
              <a:avLst/>
              <a:gdLst/>
              <a:ahLst/>
              <a:cxnLst/>
              <a:rect l="l" t="t" r="r" b="b"/>
              <a:pathLst>
                <a:path w="3058" h="2203" extrusionOk="0">
                  <a:moveTo>
                    <a:pt x="19" y="880"/>
                  </a:moveTo>
                  <a:cubicBezTo>
                    <a:pt x="83" y="1998"/>
                    <a:pt x="156" y="2203"/>
                    <a:pt x="853" y="2203"/>
                  </a:cubicBezTo>
                  <a:cubicBezTo>
                    <a:pt x="1550" y="2203"/>
                    <a:pt x="2554" y="2101"/>
                    <a:pt x="2750" y="1542"/>
                  </a:cubicBezTo>
                  <a:cubicBezTo>
                    <a:pt x="2945" y="984"/>
                    <a:pt x="3057" y="0"/>
                    <a:pt x="2081" y="34"/>
                  </a:cubicBezTo>
                  <a:cubicBezTo>
                    <a:pt x="1105" y="67"/>
                    <a:pt x="1" y="572"/>
                    <a:pt x="19" y="88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0" name="Google Shape;3310;p69"/>
            <p:cNvSpPr/>
            <p:nvPr/>
          </p:nvSpPr>
          <p:spPr>
            <a:xfrm>
              <a:off x="1515600" y="1781500"/>
              <a:ext cx="115250" cy="128875"/>
            </a:xfrm>
            <a:custGeom>
              <a:avLst/>
              <a:gdLst/>
              <a:ahLst/>
              <a:cxnLst/>
              <a:rect l="l" t="t" r="r" b="b"/>
              <a:pathLst>
                <a:path w="4610" h="5155" extrusionOk="0">
                  <a:moveTo>
                    <a:pt x="4403" y="2130"/>
                  </a:moveTo>
                  <a:cubicBezTo>
                    <a:pt x="3652" y="304"/>
                    <a:pt x="3429" y="0"/>
                    <a:pt x="2414" y="358"/>
                  </a:cubicBezTo>
                  <a:cubicBezTo>
                    <a:pt x="1401" y="717"/>
                    <a:pt x="1" y="1401"/>
                    <a:pt x="45" y="2430"/>
                  </a:cubicBezTo>
                  <a:cubicBezTo>
                    <a:pt x="90" y="3460"/>
                    <a:pt x="505" y="5154"/>
                    <a:pt x="1903" y="4596"/>
                  </a:cubicBezTo>
                  <a:cubicBezTo>
                    <a:pt x="3302" y="4040"/>
                    <a:pt x="4610" y="2635"/>
                    <a:pt x="4403" y="213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1" name="Google Shape;3311;p69"/>
            <p:cNvSpPr/>
            <p:nvPr/>
          </p:nvSpPr>
          <p:spPr>
            <a:xfrm>
              <a:off x="1817625" y="2056350"/>
              <a:ext cx="138675" cy="67725"/>
            </a:xfrm>
            <a:custGeom>
              <a:avLst/>
              <a:gdLst/>
              <a:ahLst/>
              <a:cxnLst/>
              <a:rect l="l" t="t" r="r" b="b"/>
              <a:pathLst>
                <a:path w="5547" h="2709" extrusionOk="0">
                  <a:moveTo>
                    <a:pt x="643" y="645"/>
                  </a:moveTo>
                  <a:cubicBezTo>
                    <a:pt x="385" y="1092"/>
                    <a:pt x="1" y="2709"/>
                    <a:pt x="2067" y="2387"/>
                  </a:cubicBezTo>
                  <a:cubicBezTo>
                    <a:pt x="4135" y="2066"/>
                    <a:pt x="5546" y="1524"/>
                    <a:pt x="4366" y="880"/>
                  </a:cubicBezTo>
                  <a:cubicBezTo>
                    <a:pt x="3185" y="239"/>
                    <a:pt x="1016" y="1"/>
                    <a:pt x="643" y="645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2" name="Google Shape;3312;p69"/>
            <p:cNvSpPr/>
            <p:nvPr/>
          </p:nvSpPr>
          <p:spPr>
            <a:xfrm>
              <a:off x="1720175" y="2209725"/>
              <a:ext cx="103400" cy="76650"/>
            </a:xfrm>
            <a:custGeom>
              <a:avLst/>
              <a:gdLst/>
              <a:ahLst/>
              <a:cxnLst/>
              <a:rect l="l" t="t" r="r" b="b"/>
              <a:pathLst>
                <a:path w="4136" h="3066" extrusionOk="0">
                  <a:moveTo>
                    <a:pt x="407" y="1694"/>
                  </a:moveTo>
                  <a:cubicBezTo>
                    <a:pt x="0" y="2779"/>
                    <a:pt x="645" y="3066"/>
                    <a:pt x="2000" y="2905"/>
                  </a:cubicBezTo>
                  <a:cubicBezTo>
                    <a:pt x="3356" y="2743"/>
                    <a:pt x="4135" y="2168"/>
                    <a:pt x="3966" y="1490"/>
                  </a:cubicBezTo>
                  <a:cubicBezTo>
                    <a:pt x="3796" y="811"/>
                    <a:pt x="3830" y="1"/>
                    <a:pt x="2442" y="491"/>
                  </a:cubicBezTo>
                  <a:cubicBezTo>
                    <a:pt x="1051" y="983"/>
                    <a:pt x="407" y="1694"/>
                    <a:pt x="407" y="1694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3" name="Google Shape;3313;p69"/>
            <p:cNvSpPr/>
            <p:nvPr/>
          </p:nvSpPr>
          <p:spPr>
            <a:xfrm>
              <a:off x="1605500" y="1790875"/>
              <a:ext cx="335550" cy="264400"/>
            </a:xfrm>
            <a:custGeom>
              <a:avLst/>
              <a:gdLst/>
              <a:ahLst/>
              <a:cxnLst/>
              <a:rect l="l" t="t" r="r" b="b"/>
              <a:pathLst>
                <a:path w="13422" h="10576" extrusionOk="0">
                  <a:moveTo>
                    <a:pt x="5607" y="105"/>
                  </a:moveTo>
                  <a:cubicBezTo>
                    <a:pt x="4635" y="0"/>
                    <a:pt x="1407" y="476"/>
                    <a:pt x="703" y="2332"/>
                  </a:cubicBezTo>
                  <a:cubicBezTo>
                    <a:pt x="1" y="4188"/>
                    <a:pt x="4511" y="4054"/>
                    <a:pt x="6436" y="5771"/>
                  </a:cubicBezTo>
                  <a:cubicBezTo>
                    <a:pt x="8361" y="7489"/>
                    <a:pt x="9299" y="10380"/>
                    <a:pt x="10901" y="10477"/>
                  </a:cubicBezTo>
                  <a:cubicBezTo>
                    <a:pt x="12503" y="10575"/>
                    <a:pt x="13422" y="6472"/>
                    <a:pt x="12367" y="4382"/>
                  </a:cubicBezTo>
                  <a:cubicBezTo>
                    <a:pt x="11312" y="2292"/>
                    <a:pt x="10158" y="593"/>
                    <a:pt x="5607" y="105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14" name="Google Shape;3314;p69"/>
          <p:cNvGrpSpPr/>
          <p:nvPr/>
        </p:nvGrpSpPr>
        <p:grpSpPr>
          <a:xfrm>
            <a:off x="7445840" y="841929"/>
            <a:ext cx="193518" cy="196012"/>
            <a:chOff x="1436625" y="3048475"/>
            <a:chExt cx="225100" cy="228000"/>
          </a:xfrm>
        </p:grpSpPr>
        <p:sp>
          <p:nvSpPr>
            <p:cNvPr id="3315" name="Google Shape;3315;p69"/>
            <p:cNvSpPr/>
            <p:nvPr/>
          </p:nvSpPr>
          <p:spPr>
            <a:xfrm>
              <a:off x="1436625" y="3048475"/>
              <a:ext cx="225100" cy="225100"/>
            </a:xfrm>
            <a:custGeom>
              <a:avLst/>
              <a:gdLst/>
              <a:ahLst/>
              <a:cxnLst/>
              <a:rect l="l" t="t" r="r" b="b"/>
              <a:pathLst>
                <a:path w="9004" h="9004" extrusionOk="0">
                  <a:moveTo>
                    <a:pt x="9003" y="4501"/>
                  </a:moveTo>
                  <a:cubicBezTo>
                    <a:pt x="9003" y="6988"/>
                    <a:pt x="6988" y="9003"/>
                    <a:pt x="4502" y="9003"/>
                  </a:cubicBezTo>
                  <a:cubicBezTo>
                    <a:pt x="2015" y="9003"/>
                    <a:pt x="0" y="6988"/>
                    <a:pt x="0" y="4501"/>
                  </a:cubicBezTo>
                  <a:cubicBezTo>
                    <a:pt x="0" y="2015"/>
                    <a:pt x="2015" y="0"/>
                    <a:pt x="4502" y="0"/>
                  </a:cubicBezTo>
                  <a:cubicBezTo>
                    <a:pt x="6988" y="0"/>
                    <a:pt x="9003" y="2015"/>
                    <a:pt x="9003" y="45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6" name="Google Shape;3316;p69"/>
            <p:cNvSpPr/>
            <p:nvPr/>
          </p:nvSpPr>
          <p:spPr>
            <a:xfrm>
              <a:off x="1446050" y="3057850"/>
              <a:ext cx="206275" cy="206300"/>
            </a:xfrm>
            <a:custGeom>
              <a:avLst/>
              <a:gdLst/>
              <a:ahLst/>
              <a:cxnLst/>
              <a:rect l="l" t="t" r="r" b="b"/>
              <a:pathLst>
                <a:path w="8251" h="8252" extrusionOk="0">
                  <a:moveTo>
                    <a:pt x="8251" y="4126"/>
                  </a:moveTo>
                  <a:cubicBezTo>
                    <a:pt x="8251" y="6405"/>
                    <a:pt x="6403" y="8251"/>
                    <a:pt x="4125" y="8251"/>
                  </a:cubicBezTo>
                  <a:cubicBezTo>
                    <a:pt x="1846" y="8251"/>
                    <a:pt x="0" y="6405"/>
                    <a:pt x="0" y="4126"/>
                  </a:cubicBezTo>
                  <a:cubicBezTo>
                    <a:pt x="0" y="1848"/>
                    <a:pt x="1846" y="1"/>
                    <a:pt x="4125" y="1"/>
                  </a:cubicBezTo>
                  <a:cubicBezTo>
                    <a:pt x="6403" y="1"/>
                    <a:pt x="8251" y="1848"/>
                    <a:pt x="8251" y="4126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7" name="Google Shape;3317;p69"/>
            <p:cNvSpPr/>
            <p:nvPr/>
          </p:nvSpPr>
          <p:spPr>
            <a:xfrm>
              <a:off x="1449075" y="3060900"/>
              <a:ext cx="200225" cy="200225"/>
            </a:xfrm>
            <a:custGeom>
              <a:avLst/>
              <a:gdLst/>
              <a:ahLst/>
              <a:cxnLst/>
              <a:rect l="l" t="t" r="r" b="b"/>
              <a:pathLst>
                <a:path w="8009" h="8009" extrusionOk="0">
                  <a:moveTo>
                    <a:pt x="7254" y="5369"/>
                  </a:moveTo>
                  <a:cubicBezTo>
                    <a:pt x="6501" y="7163"/>
                    <a:pt x="4435" y="8008"/>
                    <a:pt x="2641" y="7255"/>
                  </a:cubicBezTo>
                  <a:cubicBezTo>
                    <a:pt x="846" y="6501"/>
                    <a:pt x="0" y="4436"/>
                    <a:pt x="753" y="2641"/>
                  </a:cubicBezTo>
                  <a:cubicBezTo>
                    <a:pt x="1507" y="846"/>
                    <a:pt x="3573" y="0"/>
                    <a:pt x="5368" y="754"/>
                  </a:cubicBezTo>
                  <a:cubicBezTo>
                    <a:pt x="7163" y="1507"/>
                    <a:pt x="8008" y="3574"/>
                    <a:pt x="7254" y="53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8" name="Google Shape;3318;p69"/>
            <p:cNvSpPr/>
            <p:nvPr/>
          </p:nvSpPr>
          <p:spPr>
            <a:xfrm>
              <a:off x="1481475" y="3248425"/>
              <a:ext cx="107750" cy="28050"/>
            </a:xfrm>
            <a:custGeom>
              <a:avLst/>
              <a:gdLst/>
              <a:ahLst/>
              <a:cxnLst/>
              <a:rect l="l" t="t" r="r" b="b"/>
              <a:pathLst>
                <a:path w="4310" h="1122" extrusionOk="0">
                  <a:moveTo>
                    <a:pt x="4310" y="711"/>
                  </a:moveTo>
                  <a:cubicBezTo>
                    <a:pt x="3267" y="1108"/>
                    <a:pt x="2075" y="1121"/>
                    <a:pt x="964" y="655"/>
                  </a:cubicBezTo>
                  <a:cubicBezTo>
                    <a:pt x="614" y="507"/>
                    <a:pt x="290" y="321"/>
                    <a:pt x="0" y="103"/>
                  </a:cubicBezTo>
                  <a:cubicBezTo>
                    <a:pt x="683" y="90"/>
                    <a:pt x="1300" y="0"/>
                    <a:pt x="1923" y="135"/>
                  </a:cubicBezTo>
                  <a:cubicBezTo>
                    <a:pt x="2910" y="348"/>
                    <a:pt x="3098" y="140"/>
                    <a:pt x="3620" y="377"/>
                  </a:cubicBezTo>
                  <a:cubicBezTo>
                    <a:pt x="3804" y="457"/>
                    <a:pt x="4055" y="582"/>
                    <a:pt x="4310" y="71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25000"/>
                  </a:schemeClr>
                </a:gs>
                <a:gs pos="73000">
                  <a:srgbClr val="FFFFFF">
                    <a:alpha val="0"/>
                    <a:alpha val="25000"/>
                  </a:srgbClr>
                </a:gs>
                <a:gs pos="100000">
                  <a:srgbClr val="FFFFFF">
                    <a:alpha val="0"/>
                    <a:alpha val="2500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9" name="Google Shape;3319;p69"/>
            <p:cNvSpPr/>
            <p:nvPr/>
          </p:nvSpPr>
          <p:spPr>
            <a:xfrm>
              <a:off x="1438925" y="3155950"/>
              <a:ext cx="215125" cy="65525"/>
            </a:xfrm>
            <a:custGeom>
              <a:avLst/>
              <a:gdLst/>
              <a:ahLst/>
              <a:cxnLst/>
              <a:rect l="l" t="t" r="r" b="b"/>
              <a:pathLst>
                <a:path w="8605" h="2621" extrusionOk="0">
                  <a:moveTo>
                    <a:pt x="8604" y="2132"/>
                  </a:moveTo>
                  <a:cubicBezTo>
                    <a:pt x="8552" y="2248"/>
                    <a:pt x="8494" y="2360"/>
                    <a:pt x="8433" y="2469"/>
                  </a:cubicBezTo>
                  <a:cubicBezTo>
                    <a:pt x="8277" y="2399"/>
                    <a:pt x="8085" y="2348"/>
                    <a:pt x="7866" y="2368"/>
                  </a:cubicBezTo>
                  <a:cubicBezTo>
                    <a:pt x="7299" y="2416"/>
                    <a:pt x="5742" y="2620"/>
                    <a:pt x="5028" y="2320"/>
                  </a:cubicBezTo>
                  <a:cubicBezTo>
                    <a:pt x="4312" y="2020"/>
                    <a:pt x="2354" y="1284"/>
                    <a:pt x="1754" y="1300"/>
                  </a:cubicBezTo>
                  <a:cubicBezTo>
                    <a:pt x="1404" y="1308"/>
                    <a:pt x="662" y="1231"/>
                    <a:pt x="110" y="1167"/>
                  </a:cubicBezTo>
                  <a:cubicBezTo>
                    <a:pt x="30" y="786"/>
                    <a:pt x="0" y="395"/>
                    <a:pt x="22" y="1"/>
                  </a:cubicBezTo>
                  <a:cubicBezTo>
                    <a:pt x="451" y="182"/>
                    <a:pt x="364" y="145"/>
                    <a:pt x="1287" y="533"/>
                  </a:cubicBezTo>
                  <a:cubicBezTo>
                    <a:pt x="2403" y="1001"/>
                    <a:pt x="3238" y="1334"/>
                    <a:pt x="4118" y="1198"/>
                  </a:cubicBezTo>
                  <a:cubicBezTo>
                    <a:pt x="5000" y="1063"/>
                    <a:pt x="7327" y="1792"/>
                    <a:pt x="7623" y="1915"/>
                  </a:cubicBezTo>
                  <a:cubicBezTo>
                    <a:pt x="7815" y="1993"/>
                    <a:pt x="8292" y="2081"/>
                    <a:pt x="8604" y="213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25000"/>
                  </a:schemeClr>
                </a:gs>
                <a:gs pos="73000">
                  <a:srgbClr val="FFFFFF">
                    <a:alpha val="0"/>
                    <a:alpha val="25000"/>
                  </a:srgbClr>
                </a:gs>
                <a:gs pos="100000">
                  <a:srgbClr val="FFFFFF">
                    <a:alpha val="0"/>
                    <a:alpha val="2500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0" name="Google Shape;3320;p69"/>
            <p:cNvSpPr/>
            <p:nvPr/>
          </p:nvSpPr>
          <p:spPr>
            <a:xfrm>
              <a:off x="1448525" y="3081125"/>
              <a:ext cx="212500" cy="67625"/>
            </a:xfrm>
            <a:custGeom>
              <a:avLst/>
              <a:gdLst/>
              <a:ahLst/>
              <a:cxnLst/>
              <a:rect l="l" t="t" r="r" b="b"/>
              <a:pathLst>
                <a:path w="8500" h="2705" extrusionOk="0">
                  <a:moveTo>
                    <a:pt x="8500" y="2705"/>
                  </a:moveTo>
                  <a:cubicBezTo>
                    <a:pt x="8140" y="2604"/>
                    <a:pt x="7647" y="2458"/>
                    <a:pt x="7148" y="2288"/>
                  </a:cubicBezTo>
                  <a:cubicBezTo>
                    <a:pt x="6186" y="1961"/>
                    <a:pt x="5979" y="2133"/>
                    <a:pt x="5365" y="2158"/>
                  </a:cubicBezTo>
                  <a:cubicBezTo>
                    <a:pt x="4749" y="2182"/>
                    <a:pt x="3869" y="1875"/>
                    <a:pt x="3071" y="1427"/>
                  </a:cubicBezTo>
                  <a:cubicBezTo>
                    <a:pt x="2416" y="1062"/>
                    <a:pt x="895" y="1038"/>
                    <a:pt x="0" y="1182"/>
                  </a:cubicBezTo>
                  <a:cubicBezTo>
                    <a:pt x="224" y="735"/>
                    <a:pt x="513" y="339"/>
                    <a:pt x="852" y="1"/>
                  </a:cubicBezTo>
                  <a:cubicBezTo>
                    <a:pt x="1120" y="44"/>
                    <a:pt x="1405" y="87"/>
                    <a:pt x="1668" y="119"/>
                  </a:cubicBezTo>
                  <a:cubicBezTo>
                    <a:pt x="2499" y="220"/>
                    <a:pt x="4114" y="970"/>
                    <a:pt x="4834" y="1271"/>
                  </a:cubicBezTo>
                  <a:cubicBezTo>
                    <a:pt x="5552" y="1572"/>
                    <a:pt x="6555" y="1299"/>
                    <a:pt x="7229" y="1453"/>
                  </a:cubicBezTo>
                  <a:cubicBezTo>
                    <a:pt x="7576" y="1535"/>
                    <a:pt x="8048" y="1902"/>
                    <a:pt x="8425" y="2239"/>
                  </a:cubicBezTo>
                  <a:cubicBezTo>
                    <a:pt x="8458" y="2392"/>
                    <a:pt x="8483" y="2548"/>
                    <a:pt x="8500" y="270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25000"/>
                  </a:schemeClr>
                </a:gs>
                <a:gs pos="73000">
                  <a:srgbClr val="FFFFFF">
                    <a:alpha val="0"/>
                    <a:alpha val="25000"/>
                  </a:srgbClr>
                </a:gs>
                <a:gs pos="100000">
                  <a:srgbClr val="FFFFFF">
                    <a:alpha val="0"/>
                    <a:alpha val="2500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1" name="Google Shape;3321;p69"/>
            <p:cNvSpPr/>
            <p:nvPr/>
          </p:nvSpPr>
          <p:spPr>
            <a:xfrm>
              <a:off x="1506275" y="3048500"/>
              <a:ext cx="138475" cy="53125"/>
            </a:xfrm>
            <a:custGeom>
              <a:avLst/>
              <a:gdLst/>
              <a:ahLst/>
              <a:cxnLst/>
              <a:rect l="l" t="t" r="r" b="b"/>
              <a:pathLst>
                <a:path w="5539" h="2125" extrusionOk="0">
                  <a:moveTo>
                    <a:pt x="5539" y="2125"/>
                  </a:moveTo>
                  <a:cubicBezTo>
                    <a:pt x="5274" y="2079"/>
                    <a:pt x="5005" y="2014"/>
                    <a:pt x="4950" y="1940"/>
                  </a:cubicBezTo>
                  <a:cubicBezTo>
                    <a:pt x="4831" y="1781"/>
                    <a:pt x="4387" y="1625"/>
                    <a:pt x="4014" y="1469"/>
                  </a:cubicBezTo>
                  <a:cubicBezTo>
                    <a:pt x="3642" y="1314"/>
                    <a:pt x="2942" y="1339"/>
                    <a:pt x="2326" y="1284"/>
                  </a:cubicBezTo>
                  <a:cubicBezTo>
                    <a:pt x="1841" y="1239"/>
                    <a:pt x="679" y="674"/>
                    <a:pt x="0" y="338"/>
                  </a:cubicBezTo>
                  <a:cubicBezTo>
                    <a:pt x="495" y="135"/>
                    <a:pt x="1026" y="18"/>
                    <a:pt x="1567" y="0"/>
                  </a:cubicBezTo>
                  <a:cubicBezTo>
                    <a:pt x="2162" y="277"/>
                    <a:pt x="2933" y="679"/>
                    <a:pt x="3412" y="880"/>
                  </a:cubicBezTo>
                  <a:cubicBezTo>
                    <a:pt x="3913" y="1090"/>
                    <a:pt x="4354" y="1124"/>
                    <a:pt x="4776" y="1197"/>
                  </a:cubicBezTo>
                  <a:cubicBezTo>
                    <a:pt x="5074" y="1473"/>
                    <a:pt x="5330" y="1785"/>
                    <a:pt x="5539" y="21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25000"/>
                  </a:schemeClr>
                </a:gs>
                <a:gs pos="73000">
                  <a:srgbClr val="FFFFFF">
                    <a:alpha val="0"/>
                    <a:alpha val="25000"/>
                  </a:srgbClr>
                </a:gs>
                <a:gs pos="100000">
                  <a:srgbClr val="FFFFFF">
                    <a:alpha val="0"/>
                    <a:alpha val="2500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2" name="Google Shape;3322;p69"/>
            <p:cNvSpPr/>
            <p:nvPr/>
          </p:nvSpPr>
          <p:spPr>
            <a:xfrm>
              <a:off x="1536025" y="3074500"/>
              <a:ext cx="96900" cy="90375"/>
            </a:xfrm>
            <a:custGeom>
              <a:avLst/>
              <a:gdLst/>
              <a:ahLst/>
              <a:cxnLst/>
              <a:rect l="l" t="t" r="r" b="b"/>
              <a:pathLst>
                <a:path w="3876" h="3615" extrusionOk="0">
                  <a:moveTo>
                    <a:pt x="1875" y="117"/>
                  </a:moveTo>
                  <a:cubicBezTo>
                    <a:pt x="1557" y="0"/>
                    <a:pt x="440" y="110"/>
                    <a:pt x="220" y="578"/>
                  </a:cubicBezTo>
                  <a:cubicBezTo>
                    <a:pt x="0" y="1047"/>
                    <a:pt x="680" y="2414"/>
                    <a:pt x="1542" y="3014"/>
                  </a:cubicBezTo>
                  <a:cubicBezTo>
                    <a:pt x="2405" y="3615"/>
                    <a:pt x="3593" y="3202"/>
                    <a:pt x="3733" y="2752"/>
                  </a:cubicBezTo>
                  <a:cubicBezTo>
                    <a:pt x="3875" y="2300"/>
                    <a:pt x="3689" y="784"/>
                    <a:pt x="1875" y="117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3" name="Google Shape;3323;p69"/>
            <p:cNvSpPr/>
            <p:nvPr/>
          </p:nvSpPr>
          <p:spPr>
            <a:xfrm>
              <a:off x="1561325" y="3096150"/>
              <a:ext cx="47425" cy="44275"/>
            </a:xfrm>
            <a:custGeom>
              <a:avLst/>
              <a:gdLst/>
              <a:ahLst/>
              <a:cxnLst/>
              <a:rect l="l" t="t" r="r" b="b"/>
              <a:pathLst>
                <a:path w="1897" h="1771" extrusionOk="0">
                  <a:moveTo>
                    <a:pt x="918" y="57"/>
                  </a:moveTo>
                  <a:cubicBezTo>
                    <a:pt x="762" y="1"/>
                    <a:pt x="215" y="55"/>
                    <a:pt x="108" y="283"/>
                  </a:cubicBezTo>
                  <a:cubicBezTo>
                    <a:pt x="0" y="512"/>
                    <a:pt x="333" y="1182"/>
                    <a:pt x="756" y="1475"/>
                  </a:cubicBezTo>
                  <a:cubicBezTo>
                    <a:pt x="1177" y="1770"/>
                    <a:pt x="1760" y="1568"/>
                    <a:pt x="1829" y="1346"/>
                  </a:cubicBezTo>
                  <a:cubicBezTo>
                    <a:pt x="1897" y="1126"/>
                    <a:pt x="1805" y="384"/>
                    <a:pt x="918" y="57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24" name="Google Shape;3324;p69"/>
          <p:cNvGrpSpPr/>
          <p:nvPr/>
        </p:nvGrpSpPr>
        <p:grpSpPr>
          <a:xfrm>
            <a:off x="1260280" y="472755"/>
            <a:ext cx="188962" cy="268097"/>
            <a:chOff x="1528988" y="1124325"/>
            <a:chExt cx="219800" cy="311850"/>
          </a:xfrm>
        </p:grpSpPr>
        <p:sp>
          <p:nvSpPr>
            <p:cNvPr id="3325" name="Google Shape;3325;p69"/>
            <p:cNvSpPr/>
            <p:nvPr/>
          </p:nvSpPr>
          <p:spPr>
            <a:xfrm>
              <a:off x="1528988" y="1124325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6" name="Google Shape;3326;p69"/>
            <p:cNvSpPr/>
            <p:nvPr/>
          </p:nvSpPr>
          <p:spPr>
            <a:xfrm>
              <a:off x="1547613" y="1135750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7" name="Google Shape;3327;p69"/>
            <p:cNvSpPr/>
            <p:nvPr/>
          </p:nvSpPr>
          <p:spPr>
            <a:xfrm>
              <a:off x="1704063" y="1143825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28" name="Google Shape;3328;p69"/>
          <p:cNvGrpSpPr/>
          <p:nvPr/>
        </p:nvGrpSpPr>
        <p:grpSpPr>
          <a:xfrm>
            <a:off x="932058" y="638010"/>
            <a:ext cx="188962" cy="268097"/>
            <a:chOff x="1843363" y="1110850"/>
            <a:chExt cx="219800" cy="311850"/>
          </a:xfrm>
        </p:grpSpPr>
        <p:sp>
          <p:nvSpPr>
            <p:cNvPr id="3329" name="Google Shape;3329;p69"/>
            <p:cNvSpPr/>
            <p:nvPr/>
          </p:nvSpPr>
          <p:spPr>
            <a:xfrm>
              <a:off x="1843363" y="1110850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0" name="Google Shape;3330;p69"/>
            <p:cNvSpPr/>
            <p:nvPr/>
          </p:nvSpPr>
          <p:spPr>
            <a:xfrm>
              <a:off x="1861988" y="1122275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1" name="Google Shape;3331;p69"/>
            <p:cNvSpPr/>
            <p:nvPr/>
          </p:nvSpPr>
          <p:spPr>
            <a:xfrm>
              <a:off x="2018438" y="1130350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32" name="Google Shape;3332;p69"/>
          <p:cNvGrpSpPr/>
          <p:nvPr/>
        </p:nvGrpSpPr>
        <p:grpSpPr>
          <a:xfrm>
            <a:off x="8006380" y="3920430"/>
            <a:ext cx="188962" cy="268097"/>
            <a:chOff x="1528988" y="1124325"/>
            <a:chExt cx="219800" cy="311850"/>
          </a:xfrm>
        </p:grpSpPr>
        <p:sp>
          <p:nvSpPr>
            <p:cNvPr id="3333" name="Google Shape;3333;p69"/>
            <p:cNvSpPr/>
            <p:nvPr/>
          </p:nvSpPr>
          <p:spPr>
            <a:xfrm>
              <a:off x="1528988" y="1124325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4" name="Google Shape;3334;p69"/>
            <p:cNvSpPr/>
            <p:nvPr/>
          </p:nvSpPr>
          <p:spPr>
            <a:xfrm>
              <a:off x="1547613" y="1135750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5" name="Google Shape;3335;p69"/>
            <p:cNvSpPr/>
            <p:nvPr/>
          </p:nvSpPr>
          <p:spPr>
            <a:xfrm>
              <a:off x="1704063" y="1143825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36" name="Google Shape;3336;p69"/>
          <p:cNvGrpSpPr/>
          <p:nvPr/>
        </p:nvGrpSpPr>
        <p:grpSpPr>
          <a:xfrm>
            <a:off x="7783705" y="3996630"/>
            <a:ext cx="188962" cy="268097"/>
            <a:chOff x="1528988" y="1124325"/>
            <a:chExt cx="219800" cy="311850"/>
          </a:xfrm>
        </p:grpSpPr>
        <p:sp>
          <p:nvSpPr>
            <p:cNvPr id="3337" name="Google Shape;3337;p69"/>
            <p:cNvSpPr/>
            <p:nvPr/>
          </p:nvSpPr>
          <p:spPr>
            <a:xfrm>
              <a:off x="1528988" y="1124325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8" name="Google Shape;3338;p69"/>
            <p:cNvSpPr/>
            <p:nvPr/>
          </p:nvSpPr>
          <p:spPr>
            <a:xfrm>
              <a:off x="1547613" y="1135750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9" name="Google Shape;3339;p69"/>
            <p:cNvSpPr/>
            <p:nvPr/>
          </p:nvSpPr>
          <p:spPr>
            <a:xfrm>
              <a:off x="1704063" y="1143825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40" name="Google Shape;3340;p69"/>
          <p:cNvSpPr/>
          <p:nvPr/>
        </p:nvSpPr>
        <p:spPr>
          <a:xfrm>
            <a:off x="943050" y="1452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1" name="Google Shape;3341;p69"/>
          <p:cNvSpPr/>
          <p:nvPr/>
        </p:nvSpPr>
        <p:spPr>
          <a:xfrm>
            <a:off x="1476450" y="38904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2" name="Google Shape;3342;p69"/>
          <p:cNvSpPr/>
          <p:nvPr/>
        </p:nvSpPr>
        <p:spPr>
          <a:xfrm>
            <a:off x="2924250" y="2214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343" name="Google Shape;3343;p69"/>
          <p:cNvSpPr/>
          <p:nvPr/>
        </p:nvSpPr>
        <p:spPr>
          <a:xfrm>
            <a:off x="8258250" y="13758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4" name="Google Shape;3344;p69"/>
          <p:cNvSpPr/>
          <p:nvPr/>
        </p:nvSpPr>
        <p:spPr>
          <a:xfrm>
            <a:off x="5479900" y="1410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5" name="Google Shape;3345;p69"/>
          <p:cNvSpPr/>
          <p:nvPr/>
        </p:nvSpPr>
        <p:spPr>
          <a:xfrm>
            <a:off x="6658050" y="20274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3095625" y="3425825"/>
            <a:ext cx="3189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u="sng">
                <a:solidFill>
                  <a:srgbClr val="00B0F0"/>
                </a:solidFill>
              </a:rPr>
              <a:t>https://electronics-store-v2.vercel.app/</a:t>
            </a:r>
            <a:endParaRPr lang="en-US" u="sng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69"/>
          <p:cNvSpPr txBox="1">
            <a:spLocks noGrp="1"/>
          </p:cNvSpPr>
          <p:nvPr>
            <p:ph type="title"/>
          </p:nvPr>
        </p:nvSpPr>
        <p:spPr>
          <a:xfrm>
            <a:off x="2038198" y="2622000"/>
            <a:ext cx="5067600" cy="8418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3270" name="Google Shape;3270;p69"/>
          <p:cNvSpPr txBox="1">
            <a:spLocks noGrp="1"/>
          </p:cNvSpPr>
          <p:nvPr>
            <p:ph type="title" idx="2"/>
          </p:nvPr>
        </p:nvSpPr>
        <p:spPr>
          <a:xfrm>
            <a:off x="4054950" y="1351775"/>
            <a:ext cx="103410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grpSp>
        <p:nvGrpSpPr>
          <p:cNvPr id="3272" name="Google Shape;3272;p69"/>
          <p:cNvGrpSpPr/>
          <p:nvPr/>
        </p:nvGrpSpPr>
        <p:grpSpPr>
          <a:xfrm>
            <a:off x="783187" y="3339129"/>
            <a:ext cx="857185" cy="1214799"/>
            <a:chOff x="2612100" y="1677050"/>
            <a:chExt cx="997075" cy="1413050"/>
          </a:xfrm>
        </p:grpSpPr>
        <p:sp>
          <p:nvSpPr>
            <p:cNvPr id="3273" name="Google Shape;3273;p69"/>
            <p:cNvSpPr/>
            <p:nvPr/>
          </p:nvSpPr>
          <p:spPr>
            <a:xfrm>
              <a:off x="3038225" y="2330825"/>
              <a:ext cx="570950" cy="759275"/>
            </a:xfrm>
            <a:custGeom>
              <a:avLst/>
              <a:gdLst/>
              <a:ahLst/>
              <a:cxnLst/>
              <a:rect l="l" t="t" r="r" b="b"/>
              <a:pathLst>
                <a:path w="22838" h="30371" extrusionOk="0">
                  <a:moveTo>
                    <a:pt x="17517" y="30370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22837" y="2690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4" name="Google Shape;3274;p69"/>
            <p:cNvSpPr/>
            <p:nvPr/>
          </p:nvSpPr>
          <p:spPr>
            <a:xfrm>
              <a:off x="3054525" y="2341425"/>
              <a:ext cx="538325" cy="738050"/>
            </a:xfrm>
            <a:custGeom>
              <a:avLst/>
              <a:gdLst/>
              <a:ahLst/>
              <a:cxnLst/>
              <a:rect l="l" t="t" r="r" b="b"/>
              <a:pathLst>
                <a:path w="21533" h="29522" extrusionOk="0">
                  <a:moveTo>
                    <a:pt x="17516" y="29521"/>
                  </a:moveTo>
                  <a:lnTo>
                    <a:pt x="0" y="2616"/>
                  </a:lnTo>
                  <a:lnTo>
                    <a:pt x="4017" y="1"/>
                  </a:lnTo>
                  <a:lnTo>
                    <a:pt x="21533" y="2690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5" name="Google Shape;3275;p69"/>
            <p:cNvSpPr/>
            <p:nvPr/>
          </p:nvSpPr>
          <p:spPr>
            <a:xfrm>
              <a:off x="3070375" y="2351750"/>
              <a:ext cx="506625" cy="717400"/>
            </a:xfrm>
            <a:custGeom>
              <a:avLst/>
              <a:gdLst/>
              <a:ahLst/>
              <a:cxnLst/>
              <a:rect l="l" t="t" r="r" b="b"/>
              <a:pathLst>
                <a:path w="20265" h="28696" extrusionOk="0">
                  <a:moveTo>
                    <a:pt x="17516" y="28696"/>
                  </a:moveTo>
                  <a:lnTo>
                    <a:pt x="0" y="1791"/>
                  </a:lnTo>
                  <a:lnTo>
                    <a:pt x="2751" y="0"/>
                  </a:lnTo>
                  <a:lnTo>
                    <a:pt x="20265" y="26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6" name="Google Shape;3276;p69"/>
            <p:cNvSpPr/>
            <p:nvPr/>
          </p:nvSpPr>
          <p:spPr>
            <a:xfrm>
              <a:off x="3085800" y="2361775"/>
              <a:ext cx="475825" cy="697350"/>
            </a:xfrm>
            <a:custGeom>
              <a:avLst/>
              <a:gdLst/>
              <a:ahLst/>
              <a:cxnLst/>
              <a:rect l="l" t="t" r="r" b="b"/>
              <a:pathLst>
                <a:path w="19033" h="27894" extrusionOk="0">
                  <a:moveTo>
                    <a:pt x="17516" y="27893"/>
                  </a:moveTo>
                  <a:lnTo>
                    <a:pt x="0" y="988"/>
                  </a:lnTo>
                  <a:lnTo>
                    <a:pt x="1516" y="1"/>
                  </a:lnTo>
                  <a:lnTo>
                    <a:pt x="19033" y="26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7" name="Google Shape;3277;p69"/>
            <p:cNvSpPr/>
            <p:nvPr/>
          </p:nvSpPr>
          <p:spPr>
            <a:xfrm>
              <a:off x="3038225" y="2330825"/>
              <a:ext cx="398600" cy="494550"/>
            </a:xfrm>
            <a:custGeom>
              <a:avLst/>
              <a:gdLst/>
              <a:ahLst/>
              <a:cxnLst/>
              <a:rect l="l" t="t" r="r" b="b"/>
              <a:pathLst>
                <a:path w="15944" h="19782" extrusionOk="0">
                  <a:moveTo>
                    <a:pt x="10622" y="19782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15944" y="1631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8" name="Google Shape;3278;p69"/>
            <p:cNvSpPr/>
            <p:nvPr/>
          </p:nvSpPr>
          <p:spPr>
            <a:xfrm>
              <a:off x="3038225" y="2330825"/>
              <a:ext cx="275700" cy="305750"/>
            </a:xfrm>
            <a:custGeom>
              <a:avLst/>
              <a:gdLst/>
              <a:ahLst/>
              <a:cxnLst/>
              <a:rect l="l" t="t" r="r" b="b"/>
              <a:pathLst>
                <a:path w="11028" h="12230" extrusionOk="0">
                  <a:moveTo>
                    <a:pt x="5706" y="12230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11028" y="87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9" name="Google Shape;3279;p69"/>
            <p:cNvSpPr/>
            <p:nvPr/>
          </p:nvSpPr>
          <p:spPr>
            <a:xfrm>
              <a:off x="3020550" y="2292750"/>
              <a:ext cx="158975" cy="135225"/>
            </a:xfrm>
            <a:custGeom>
              <a:avLst/>
              <a:gdLst/>
              <a:ahLst/>
              <a:cxnLst/>
              <a:rect l="l" t="t" r="r" b="b"/>
              <a:pathLst>
                <a:path w="6359" h="5409" extrusionOk="0">
                  <a:moveTo>
                    <a:pt x="4184" y="0"/>
                  </a:moveTo>
                  <a:lnTo>
                    <a:pt x="0" y="2728"/>
                  </a:lnTo>
                  <a:lnTo>
                    <a:pt x="692" y="5409"/>
                  </a:lnTo>
                  <a:lnTo>
                    <a:pt x="6359" y="1713"/>
                  </a:lnTo>
                  <a:close/>
                </a:path>
              </a:pathLst>
            </a:custGeom>
            <a:solidFill>
              <a:srgbClr val="EF5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0" name="Google Shape;3280;p69"/>
            <p:cNvSpPr/>
            <p:nvPr/>
          </p:nvSpPr>
          <p:spPr>
            <a:xfrm>
              <a:off x="3023000" y="2298800"/>
              <a:ext cx="141575" cy="110775"/>
            </a:xfrm>
            <a:custGeom>
              <a:avLst/>
              <a:gdLst/>
              <a:ahLst/>
              <a:cxnLst/>
              <a:rect l="l" t="t" r="r" b="b"/>
              <a:pathLst>
                <a:path w="5663" h="4431" extrusionOk="0">
                  <a:moveTo>
                    <a:pt x="5662" y="999"/>
                  </a:moveTo>
                  <a:lnTo>
                    <a:pt x="404" y="4431"/>
                  </a:lnTo>
                  <a:lnTo>
                    <a:pt x="1" y="2869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1" name="Google Shape;3281;p69"/>
            <p:cNvSpPr/>
            <p:nvPr/>
          </p:nvSpPr>
          <p:spPr>
            <a:xfrm>
              <a:off x="2635575" y="1747250"/>
              <a:ext cx="485900" cy="593200"/>
            </a:xfrm>
            <a:custGeom>
              <a:avLst/>
              <a:gdLst/>
              <a:ahLst/>
              <a:cxnLst/>
              <a:rect l="l" t="t" r="r" b="b"/>
              <a:pathLst>
                <a:path w="19436" h="23728" extrusionOk="0">
                  <a:moveTo>
                    <a:pt x="8233" y="1"/>
                  </a:moveTo>
                  <a:cubicBezTo>
                    <a:pt x="12078" y="2667"/>
                    <a:pt x="16561" y="8297"/>
                    <a:pt x="19435" y="20114"/>
                  </a:cubicBezTo>
                  <a:lnTo>
                    <a:pt x="13896" y="23728"/>
                  </a:lnTo>
                  <a:cubicBezTo>
                    <a:pt x="4238" y="16337"/>
                    <a:pt x="892" y="9965"/>
                    <a:pt x="0" y="5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2" name="Google Shape;3282;p69"/>
            <p:cNvSpPr/>
            <p:nvPr/>
          </p:nvSpPr>
          <p:spPr>
            <a:xfrm>
              <a:off x="2612100" y="1677050"/>
              <a:ext cx="229300" cy="204500"/>
            </a:xfrm>
            <a:custGeom>
              <a:avLst/>
              <a:gdLst/>
              <a:ahLst/>
              <a:cxnLst/>
              <a:rect l="l" t="t" r="r" b="b"/>
              <a:pathLst>
                <a:path w="9172" h="8180" extrusionOk="0">
                  <a:moveTo>
                    <a:pt x="9172" y="2809"/>
                  </a:moveTo>
                  <a:lnTo>
                    <a:pt x="941" y="8180"/>
                  </a:lnTo>
                  <a:cubicBezTo>
                    <a:pt x="1" y="3341"/>
                    <a:pt x="1784" y="477"/>
                    <a:pt x="1784" y="477"/>
                  </a:cubicBezTo>
                  <a:cubicBezTo>
                    <a:pt x="1784" y="477"/>
                    <a:pt x="5124" y="0"/>
                    <a:pt x="9172" y="28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3" name="Google Shape;3283;p69"/>
            <p:cNvSpPr/>
            <p:nvPr/>
          </p:nvSpPr>
          <p:spPr>
            <a:xfrm>
              <a:off x="2832575" y="1781400"/>
              <a:ext cx="249675" cy="431775"/>
            </a:xfrm>
            <a:custGeom>
              <a:avLst/>
              <a:gdLst/>
              <a:ahLst/>
              <a:cxnLst/>
              <a:rect l="l" t="t" r="r" b="b"/>
              <a:pathLst>
                <a:path w="9987" h="17271" extrusionOk="0">
                  <a:moveTo>
                    <a:pt x="9910" y="17045"/>
                  </a:moveTo>
                  <a:cubicBezTo>
                    <a:pt x="9966" y="16957"/>
                    <a:pt x="9987" y="16848"/>
                    <a:pt x="9960" y="16740"/>
                  </a:cubicBezTo>
                  <a:cubicBezTo>
                    <a:pt x="7985" y="8618"/>
                    <a:pt x="4862" y="3029"/>
                    <a:pt x="676" y="125"/>
                  </a:cubicBezTo>
                  <a:cubicBezTo>
                    <a:pt x="496" y="0"/>
                    <a:pt x="250" y="45"/>
                    <a:pt x="124" y="225"/>
                  </a:cubicBezTo>
                  <a:cubicBezTo>
                    <a:pt x="0" y="403"/>
                    <a:pt x="44" y="652"/>
                    <a:pt x="224" y="777"/>
                  </a:cubicBezTo>
                  <a:cubicBezTo>
                    <a:pt x="4189" y="3527"/>
                    <a:pt x="7288" y="9112"/>
                    <a:pt x="9190" y="16928"/>
                  </a:cubicBezTo>
                  <a:cubicBezTo>
                    <a:pt x="9242" y="17141"/>
                    <a:pt x="9456" y="17271"/>
                    <a:pt x="9670" y="17220"/>
                  </a:cubicBezTo>
                  <a:cubicBezTo>
                    <a:pt x="9772" y="17193"/>
                    <a:pt x="9857" y="17130"/>
                    <a:pt x="9910" y="17045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4" name="Google Shape;3284;p69"/>
            <p:cNvSpPr/>
            <p:nvPr/>
          </p:nvSpPr>
          <p:spPr>
            <a:xfrm>
              <a:off x="2612100" y="1687200"/>
              <a:ext cx="418475" cy="653275"/>
            </a:xfrm>
            <a:custGeom>
              <a:avLst/>
              <a:gdLst/>
              <a:ahLst/>
              <a:cxnLst/>
              <a:rect l="l" t="t" r="r" b="b"/>
              <a:pathLst>
                <a:path w="16739" h="26131" extrusionOk="0">
                  <a:moveTo>
                    <a:pt x="941" y="7774"/>
                  </a:moveTo>
                  <a:cubicBezTo>
                    <a:pt x="1" y="2935"/>
                    <a:pt x="1784" y="71"/>
                    <a:pt x="1784" y="71"/>
                  </a:cubicBezTo>
                  <a:cubicBezTo>
                    <a:pt x="1784" y="71"/>
                    <a:pt x="2290" y="0"/>
                    <a:pt x="3143" y="77"/>
                  </a:cubicBezTo>
                  <a:cubicBezTo>
                    <a:pt x="2712" y="1356"/>
                    <a:pt x="2268" y="3575"/>
                    <a:pt x="2842" y="6533"/>
                  </a:cubicBezTo>
                  <a:cubicBezTo>
                    <a:pt x="3735" y="11127"/>
                    <a:pt x="7080" y="17499"/>
                    <a:pt x="16738" y="24890"/>
                  </a:cubicBezTo>
                  <a:lnTo>
                    <a:pt x="14837" y="26131"/>
                  </a:lnTo>
                  <a:cubicBezTo>
                    <a:pt x="5178" y="18739"/>
                    <a:pt x="1834" y="12367"/>
                    <a:pt x="941" y="7774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5" name="Google Shape;3285;p69"/>
            <p:cNvSpPr/>
            <p:nvPr/>
          </p:nvSpPr>
          <p:spPr>
            <a:xfrm>
              <a:off x="2789950" y="1910225"/>
              <a:ext cx="149850" cy="160700"/>
            </a:xfrm>
            <a:custGeom>
              <a:avLst/>
              <a:gdLst/>
              <a:ahLst/>
              <a:cxnLst/>
              <a:rect l="l" t="t" r="r" b="b"/>
              <a:pathLst>
                <a:path w="5994" h="6428" extrusionOk="0">
                  <a:moveTo>
                    <a:pt x="4646" y="5743"/>
                  </a:moveTo>
                  <a:lnTo>
                    <a:pt x="4646" y="5743"/>
                  </a:lnTo>
                  <a:cubicBezTo>
                    <a:pt x="5697" y="5058"/>
                    <a:pt x="5993" y="3651"/>
                    <a:pt x="5308" y="2600"/>
                  </a:cubicBezTo>
                  <a:lnTo>
                    <a:pt x="4492" y="1348"/>
                  </a:lnTo>
                  <a:cubicBezTo>
                    <a:pt x="3806" y="297"/>
                    <a:pt x="2399" y="0"/>
                    <a:pt x="1348" y="687"/>
                  </a:cubicBezTo>
                  <a:lnTo>
                    <a:pt x="1348" y="687"/>
                  </a:lnTo>
                  <a:cubicBezTo>
                    <a:pt x="297" y="1372"/>
                    <a:pt x="0" y="2779"/>
                    <a:pt x="687" y="3830"/>
                  </a:cubicBezTo>
                  <a:lnTo>
                    <a:pt x="1502" y="5081"/>
                  </a:lnTo>
                  <a:cubicBezTo>
                    <a:pt x="2188" y="6132"/>
                    <a:pt x="3595" y="6428"/>
                    <a:pt x="4646" y="5743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6" name="Google Shape;3286;p69"/>
            <p:cNvSpPr/>
            <p:nvPr/>
          </p:nvSpPr>
          <p:spPr>
            <a:xfrm>
              <a:off x="2773100" y="1909800"/>
              <a:ext cx="149825" cy="144900"/>
            </a:xfrm>
            <a:custGeom>
              <a:avLst/>
              <a:gdLst/>
              <a:ahLst/>
              <a:cxnLst/>
              <a:rect l="l" t="t" r="r" b="b"/>
              <a:pathLst>
                <a:path w="5993" h="5796" extrusionOk="0">
                  <a:moveTo>
                    <a:pt x="2586" y="0"/>
                  </a:moveTo>
                  <a:cubicBezTo>
                    <a:pt x="2161" y="0"/>
                    <a:pt x="1730" y="120"/>
                    <a:pt x="1347" y="370"/>
                  </a:cubicBezTo>
                  <a:cubicBezTo>
                    <a:pt x="296" y="1055"/>
                    <a:pt x="0" y="2462"/>
                    <a:pt x="686" y="3513"/>
                  </a:cubicBezTo>
                  <a:lnTo>
                    <a:pt x="1502" y="4764"/>
                  </a:lnTo>
                  <a:cubicBezTo>
                    <a:pt x="1937" y="5432"/>
                    <a:pt x="2665" y="5795"/>
                    <a:pt x="3407" y="5795"/>
                  </a:cubicBezTo>
                  <a:cubicBezTo>
                    <a:pt x="3833" y="5795"/>
                    <a:pt x="4263" y="5676"/>
                    <a:pt x="4645" y="5426"/>
                  </a:cubicBezTo>
                  <a:cubicBezTo>
                    <a:pt x="5696" y="4741"/>
                    <a:pt x="5993" y="3334"/>
                    <a:pt x="5307" y="2283"/>
                  </a:cubicBezTo>
                  <a:lnTo>
                    <a:pt x="4492" y="1032"/>
                  </a:lnTo>
                  <a:cubicBezTo>
                    <a:pt x="4055" y="364"/>
                    <a:pt x="3328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7" name="Google Shape;3287;p69"/>
            <p:cNvSpPr/>
            <p:nvPr/>
          </p:nvSpPr>
          <p:spPr>
            <a:xfrm>
              <a:off x="2780300" y="1909225"/>
              <a:ext cx="135425" cy="146025"/>
            </a:xfrm>
            <a:custGeom>
              <a:avLst/>
              <a:gdLst/>
              <a:ahLst/>
              <a:cxnLst/>
              <a:rect l="l" t="t" r="r" b="b"/>
              <a:pathLst>
                <a:path w="5417" h="5841" extrusionOk="0">
                  <a:moveTo>
                    <a:pt x="4215" y="5228"/>
                  </a:moveTo>
                  <a:lnTo>
                    <a:pt x="4215" y="5228"/>
                  </a:lnTo>
                  <a:cubicBezTo>
                    <a:pt x="5152" y="4616"/>
                    <a:pt x="5417" y="3358"/>
                    <a:pt x="4805" y="2419"/>
                  </a:cubicBezTo>
                  <a:lnTo>
                    <a:pt x="4011" y="1203"/>
                  </a:lnTo>
                  <a:cubicBezTo>
                    <a:pt x="3399" y="265"/>
                    <a:pt x="2141" y="0"/>
                    <a:pt x="1203" y="612"/>
                  </a:cubicBezTo>
                  <a:lnTo>
                    <a:pt x="1203" y="612"/>
                  </a:lnTo>
                  <a:cubicBezTo>
                    <a:pt x="264" y="1224"/>
                    <a:pt x="0" y="2482"/>
                    <a:pt x="612" y="3420"/>
                  </a:cubicBezTo>
                  <a:lnTo>
                    <a:pt x="1406" y="4637"/>
                  </a:lnTo>
                  <a:cubicBezTo>
                    <a:pt x="2019" y="5576"/>
                    <a:pt x="3276" y="5841"/>
                    <a:pt x="4215" y="5228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8" name="Google Shape;3288;p69"/>
            <p:cNvSpPr/>
            <p:nvPr/>
          </p:nvSpPr>
          <p:spPr>
            <a:xfrm>
              <a:off x="2813125" y="1923375"/>
              <a:ext cx="29750" cy="12525"/>
            </a:xfrm>
            <a:custGeom>
              <a:avLst/>
              <a:gdLst/>
              <a:ahLst/>
              <a:cxnLst/>
              <a:rect l="l" t="t" r="r" b="b"/>
              <a:pathLst>
                <a:path w="1190" h="501" extrusionOk="0">
                  <a:moveTo>
                    <a:pt x="1173" y="161"/>
                  </a:moveTo>
                  <a:cubicBezTo>
                    <a:pt x="1183" y="145"/>
                    <a:pt x="1189" y="128"/>
                    <a:pt x="1189" y="108"/>
                  </a:cubicBezTo>
                  <a:cubicBezTo>
                    <a:pt x="1190" y="55"/>
                    <a:pt x="1145" y="8"/>
                    <a:pt x="1091" y="7"/>
                  </a:cubicBezTo>
                  <a:cubicBezTo>
                    <a:pt x="724" y="0"/>
                    <a:pt x="368" y="103"/>
                    <a:pt x="60" y="305"/>
                  </a:cubicBezTo>
                  <a:cubicBezTo>
                    <a:pt x="14" y="334"/>
                    <a:pt x="1" y="396"/>
                    <a:pt x="30" y="442"/>
                  </a:cubicBezTo>
                  <a:cubicBezTo>
                    <a:pt x="60" y="488"/>
                    <a:pt x="122" y="501"/>
                    <a:pt x="168" y="472"/>
                  </a:cubicBezTo>
                  <a:cubicBezTo>
                    <a:pt x="443" y="292"/>
                    <a:pt x="761" y="201"/>
                    <a:pt x="1089" y="207"/>
                  </a:cubicBezTo>
                  <a:cubicBezTo>
                    <a:pt x="1123" y="207"/>
                    <a:pt x="1155" y="190"/>
                    <a:pt x="1173" y="16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9" name="Google Shape;3289;p69"/>
            <p:cNvSpPr/>
            <p:nvPr/>
          </p:nvSpPr>
          <p:spPr>
            <a:xfrm>
              <a:off x="2853875" y="1926825"/>
              <a:ext cx="50700" cy="107400"/>
            </a:xfrm>
            <a:custGeom>
              <a:avLst/>
              <a:gdLst/>
              <a:ahLst/>
              <a:cxnLst/>
              <a:rect l="l" t="t" r="r" b="b"/>
              <a:pathLst>
                <a:path w="2028" h="4296" extrusionOk="0">
                  <a:moveTo>
                    <a:pt x="1651" y="3710"/>
                  </a:moveTo>
                  <a:cubicBezTo>
                    <a:pt x="2028" y="3110"/>
                    <a:pt x="2026" y="2336"/>
                    <a:pt x="1635" y="1737"/>
                  </a:cubicBezTo>
                  <a:lnTo>
                    <a:pt x="960" y="701"/>
                  </a:lnTo>
                  <a:cubicBezTo>
                    <a:pt x="762" y="399"/>
                    <a:pt x="484" y="164"/>
                    <a:pt x="154" y="20"/>
                  </a:cubicBezTo>
                  <a:cubicBezTo>
                    <a:pt x="104" y="0"/>
                    <a:pt x="44" y="23"/>
                    <a:pt x="23" y="73"/>
                  </a:cubicBezTo>
                  <a:cubicBezTo>
                    <a:pt x="0" y="123"/>
                    <a:pt x="24" y="181"/>
                    <a:pt x="74" y="203"/>
                  </a:cubicBezTo>
                  <a:cubicBezTo>
                    <a:pt x="369" y="330"/>
                    <a:pt x="617" y="540"/>
                    <a:pt x="793" y="809"/>
                  </a:cubicBezTo>
                  <a:lnTo>
                    <a:pt x="1469" y="1844"/>
                  </a:lnTo>
                  <a:cubicBezTo>
                    <a:pt x="1842" y="2417"/>
                    <a:pt x="1818" y="3170"/>
                    <a:pt x="1406" y="3715"/>
                  </a:cubicBezTo>
                  <a:cubicBezTo>
                    <a:pt x="1292" y="3866"/>
                    <a:pt x="1155" y="3995"/>
                    <a:pt x="995" y="4100"/>
                  </a:cubicBezTo>
                  <a:cubicBezTo>
                    <a:pt x="949" y="4129"/>
                    <a:pt x="935" y="4191"/>
                    <a:pt x="966" y="4238"/>
                  </a:cubicBezTo>
                  <a:cubicBezTo>
                    <a:pt x="995" y="4284"/>
                    <a:pt x="1057" y="4296"/>
                    <a:pt x="1103" y="4267"/>
                  </a:cubicBezTo>
                  <a:cubicBezTo>
                    <a:pt x="1283" y="4150"/>
                    <a:pt x="1436" y="4005"/>
                    <a:pt x="1564" y="3835"/>
                  </a:cubicBezTo>
                  <a:cubicBezTo>
                    <a:pt x="1595" y="3794"/>
                    <a:pt x="1623" y="3752"/>
                    <a:pt x="1651" y="371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0" name="Google Shape;3290;p69"/>
            <p:cNvSpPr/>
            <p:nvPr/>
          </p:nvSpPr>
          <p:spPr>
            <a:xfrm>
              <a:off x="2983000" y="2250100"/>
              <a:ext cx="204250" cy="169550"/>
            </a:xfrm>
            <a:custGeom>
              <a:avLst/>
              <a:gdLst/>
              <a:ahLst/>
              <a:cxnLst/>
              <a:rect l="l" t="t" r="r" b="b"/>
              <a:pathLst>
                <a:path w="8170" h="6782" extrusionOk="0">
                  <a:moveTo>
                    <a:pt x="5539" y="0"/>
                  </a:moveTo>
                  <a:lnTo>
                    <a:pt x="1" y="3614"/>
                  </a:lnTo>
                  <a:lnTo>
                    <a:pt x="668" y="6781"/>
                  </a:lnTo>
                  <a:lnTo>
                    <a:pt x="8170" y="18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1" name="Google Shape;3291;p69"/>
            <p:cNvSpPr/>
            <p:nvPr/>
          </p:nvSpPr>
          <p:spPr>
            <a:xfrm>
              <a:off x="2948250" y="2207300"/>
              <a:ext cx="173225" cy="133150"/>
            </a:xfrm>
            <a:custGeom>
              <a:avLst/>
              <a:gdLst/>
              <a:ahLst/>
              <a:cxnLst/>
              <a:rect l="l" t="t" r="r" b="b"/>
              <a:pathLst>
                <a:path w="6929" h="5326" extrusionOk="0">
                  <a:moveTo>
                    <a:pt x="6487" y="0"/>
                  </a:moveTo>
                  <a:cubicBezTo>
                    <a:pt x="6637" y="558"/>
                    <a:pt x="6786" y="1125"/>
                    <a:pt x="6928" y="1712"/>
                  </a:cubicBezTo>
                  <a:lnTo>
                    <a:pt x="1389" y="5326"/>
                  </a:lnTo>
                  <a:cubicBezTo>
                    <a:pt x="909" y="4959"/>
                    <a:pt x="450" y="4594"/>
                    <a:pt x="0" y="4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2" name="Google Shape;3292;p69"/>
            <p:cNvSpPr/>
            <p:nvPr/>
          </p:nvSpPr>
          <p:spPr>
            <a:xfrm>
              <a:off x="2921875" y="2174425"/>
              <a:ext cx="182250" cy="123700"/>
            </a:xfrm>
            <a:custGeom>
              <a:avLst/>
              <a:gdLst/>
              <a:ahLst/>
              <a:cxnLst/>
              <a:rect l="l" t="t" r="r" b="b"/>
              <a:pathLst>
                <a:path w="7290" h="4948" extrusionOk="0">
                  <a:moveTo>
                    <a:pt x="323" y="4948"/>
                  </a:moveTo>
                  <a:cubicBezTo>
                    <a:pt x="217" y="4859"/>
                    <a:pt x="107" y="4769"/>
                    <a:pt x="1" y="4680"/>
                  </a:cubicBezTo>
                  <a:lnTo>
                    <a:pt x="7174" y="1"/>
                  </a:lnTo>
                  <a:cubicBezTo>
                    <a:pt x="7212" y="132"/>
                    <a:pt x="7250" y="269"/>
                    <a:pt x="7289" y="4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3" name="Google Shape;3293;p69"/>
            <p:cNvSpPr/>
            <p:nvPr/>
          </p:nvSpPr>
          <p:spPr>
            <a:xfrm>
              <a:off x="2703575" y="1714700"/>
              <a:ext cx="119850" cy="62875"/>
            </a:xfrm>
            <a:custGeom>
              <a:avLst/>
              <a:gdLst/>
              <a:ahLst/>
              <a:cxnLst/>
              <a:rect l="l" t="t" r="r" b="b"/>
              <a:pathLst>
                <a:path w="4794" h="2515" extrusionOk="0">
                  <a:moveTo>
                    <a:pt x="4677" y="2279"/>
                  </a:moveTo>
                  <a:cubicBezTo>
                    <a:pt x="4682" y="2270"/>
                    <a:pt x="4688" y="2260"/>
                    <a:pt x="4692" y="2252"/>
                  </a:cubicBezTo>
                  <a:cubicBezTo>
                    <a:pt x="4793" y="2059"/>
                    <a:pt x="4720" y="1819"/>
                    <a:pt x="4526" y="1718"/>
                  </a:cubicBezTo>
                  <a:cubicBezTo>
                    <a:pt x="4416" y="1659"/>
                    <a:pt x="1824" y="299"/>
                    <a:pt x="508" y="41"/>
                  </a:cubicBezTo>
                  <a:cubicBezTo>
                    <a:pt x="294" y="0"/>
                    <a:pt x="85" y="140"/>
                    <a:pt x="43" y="355"/>
                  </a:cubicBezTo>
                  <a:cubicBezTo>
                    <a:pt x="1" y="570"/>
                    <a:pt x="141" y="779"/>
                    <a:pt x="356" y="820"/>
                  </a:cubicBezTo>
                  <a:cubicBezTo>
                    <a:pt x="1557" y="1056"/>
                    <a:pt x="4131" y="2405"/>
                    <a:pt x="4155" y="2419"/>
                  </a:cubicBezTo>
                  <a:cubicBezTo>
                    <a:pt x="4342" y="2515"/>
                    <a:pt x="4568" y="2453"/>
                    <a:pt x="4677" y="2279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94" name="Google Shape;3294;p69"/>
          <p:cNvGrpSpPr/>
          <p:nvPr/>
        </p:nvGrpSpPr>
        <p:grpSpPr>
          <a:xfrm>
            <a:off x="7783704" y="529373"/>
            <a:ext cx="634330" cy="634330"/>
            <a:chOff x="1297975" y="1692450"/>
            <a:chExt cx="737850" cy="737850"/>
          </a:xfrm>
        </p:grpSpPr>
        <p:sp>
          <p:nvSpPr>
            <p:cNvPr id="3295" name="Google Shape;3295;p69"/>
            <p:cNvSpPr/>
            <p:nvPr/>
          </p:nvSpPr>
          <p:spPr>
            <a:xfrm>
              <a:off x="1297975" y="1692450"/>
              <a:ext cx="737850" cy="737850"/>
            </a:xfrm>
            <a:custGeom>
              <a:avLst/>
              <a:gdLst/>
              <a:ahLst/>
              <a:cxnLst/>
              <a:rect l="l" t="t" r="r" b="b"/>
              <a:pathLst>
                <a:path w="29514" h="29514" extrusionOk="0">
                  <a:moveTo>
                    <a:pt x="29513" y="14758"/>
                  </a:moveTo>
                  <a:cubicBezTo>
                    <a:pt x="29513" y="18672"/>
                    <a:pt x="27958" y="22424"/>
                    <a:pt x="25191" y="25193"/>
                  </a:cubicBezTo>
                  <a:cubicBezTo>
                    <a:pt x="22424" y="27960"/>
                    <a:pt x="18670" y="29514"/>
                    <a:pt x="14756" y="29514"/>
                  </a:cubicBezTo>
                  <a:cubicBezTo>
                    <a:pt x="10842" y="29514"/>
                    <a:pt x="7090" y="27960"/>
                    <a:pt x="4322" y="25193"/>
                  </a:cubicBezTo>
                  <a:cubicBezTo>
                    <a:pt x="1555" y="22424"/>
                    <a:pt x="0" y="18672"/>
                    <a:pt x="0" y="14758"/>
                  </a:cubicBezTo>
                  <a:cubicBezTo>
                    <a:pt x="0" y="10844"/>
                    <a:pt x="1555" y="7091"/>
                    <a:pt x="4322" y="4323"/>
                  </a:cubicBezTo>
                  <a:cubicBezTo>
                    <a:pt x="7090" y="1556"/>
                    <a:pt x="10842" y="1"/>
                    <a:pt x="14756" y="1"/>
                  </a:cubicBezTo>
                  <a:cubicBezTo>
                    <a:pt x="18670" y="1"/>
                    <a:pt x="22424" y="1556"/>
                    <a:pt x="25191" y="4323"/>
                  </a:cubicBezTo>
                  <a:cubicBezTo>
                    <a:pt x="27958" y="7091"/>
                    <a:pt x="29513" y="10844"/>
                    <a:pt x="29513" y="14758"/>
                  </a:cubicBezTo>
                  <a:close/>
                </a:path>
              </a:pathLst>
            </a:custGeom>
            <a:solidFill>
              <a:srgbClr val="EF5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6" name="Google Shape;3296;p69"/>
            <p:cNvSpPr/>
            <p:nvPr/>
          </p:nvSpPr>
          <p:spPr>
            <a:xfrm>
              <a:off x="1328875" y="1723375"/>
              <a:ext cx="676050" cy="676025"/>
            </a:xfrm>
            <a:custGeom>
              <a:avLst/>
              <a:gdLst/>
              <a:ahLst/>
              <a:cxnLst/>
              <a:rect l="l" t="t" r="r" b="b"/>
              <a:pathLst>
                <a:path w="27042" h="27041" extrusionOk="0">
                  <a:moveTo>
                    <a:pt x="27041" y="13521"/>
                  </a:moveTo>
                  <a:cubicBezTo>
                    <a:pt x="27041" y="17107"/>
                    <a:pt x="25617" y="20546"/>
                    <a:pt x="23081" y="23081"/>
                  </a:cubicBezTo>
                  <a:cubicBezTo>
                    <a:pt x="20545" y="25617"/>
                    <a:pt x="17106" y="27041"/>
                    <a:pt x="13520" y="27041"/>
                  </a:cubicBezTo>
                  <a:cubicBezTo>
                    <a:pt x="9934" y="27041"/>
                    <a:pt x="6495" y="25617"/>
                    <a:pt x="3960" y="23081"/>
                  </a:cubicBezTo>
                  <a:cubicBezTo>
                    <a:pt x="1425" y="20546"/>
                    <a:pt x="0" y="17107"/>
                    <a:pt x="0" y="13521"/>
                  </a:cubicBezTo>
                  <a:cubicBezTo>
                    <a:pt x="0" y="9935"/>
                    <a:pt x="1425" y="6496"/>
                    <a:pt x="3960" y="3960"/>
                  </a:cubicBezTo>
                  <a:cubicBezTo>
                    <a:pt x="6495" y="1424"/>
                    <a:pt x="9934" y="1"/>
                    <a:pt x="13520" y="1"/>
                  </a:cubicBezTo>
                  <a:cubicBezTo>
                    <a:pt x="17106" y="1"/>
                    <a:pt x="20545" y="1424"/>
                    <a:pt x="23081" y="3960"/>
                  </a:cubicBezTo>
                  <a:cubicBezTo>
                    <a:pt x="25617" y="6496"/>
                    <a:pt x="27041" y="9935"/>
                    <a:pt x="27041" y="13521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7" name="Google Shape;3297;p69"/>
            <p:cNvSpPr/>
            <p:nvPr/>
          </p:nvSpPr>
          <p:spPr>
            <a:xfrm>
              <a:off x="1377975" y="1772475"/>
              <a:ext cx="577825" cy="577825"/>
            </a:xfrm>
            <a:custGeom>
              <a:avLst/>
              <a:gdLst/>
              <a:ahLst/>
              <a:cxnLst/>
              <a:rect l="l" t="t" r="r" b="b"/>
              <a:pathLst>
                <a:path w="23113" h="23113" extrusionOk="0">
                  <a:moveTo>
                    <a:pt x="23112" y="11557"/>
                  </a:moveTo>
                  <a:cubicBezTo>
                    <a:pt x="23112" y="14622"/>
                    <a:pt x="21895" y="17561"/>
                    <a:pt x="19728" y="19728"/>
                  </a:cubicBezTo>
                  <a:cubicBezTo>
                    <a:pt x="17561" y="21895"/>
                    <a:pt x="14621" y="23113"/>
                    <a:pt x="11556" y="23113"/>
                  </a:cubicBezTo>
                  <a:cubicBezTo>
                    <a:pt x="8492" y="23113"/>
                    <a:pt x="5552" y="21895"/>
                    <a:pt x="3385" y="19728"/>
                  </a:cubicBezTo>
                  <a:cubicBezTo>
                    <a:pt x="1218" y="17561"/>
                    <a:pt x="0" y="14622"/>
                    <a:pt x="0" y="11557"/>
                  </a:cubicBezTo>
                  <a:cubicBezTo>
                    <a:pt x="0" y="8492"/>
                    <a:pt x="1218" y="5553"/>
                    <a:pt x="3385" y="3385"/>
                  </a:cubicBezTo>
                  <a:cubicBezTo>
                    <a:pt x="5552" y="1219"/>
                    <a:pt x="8492" y="1"/>
                    <a:pt x="11556" y="1"/>
                  </a:cubicBezTo>
                  <a:cubicBezTo>
                    <a:pt x="14621" y="1"/>
                    <a:pt x="17561" y="1219"/>
                    <a:pt x="19728" y="3385"/>
                  </a:cubicBezTo>
                  <a:cubicBezTo>
                    <a:pt x="21895" y="5553"/>
                    <a:pt x="23112" y="8492"/>
                    <a:pt x="23112" y="115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8" name="Google Shape;3298;p69"/>
            <p:cNvSpPr/>
            <p:nvPr/>
          </p:nvSpPr>
          <p:spPr>
            <a:xfrm>
              <a:off x="1431125" y="2154900"/>
              <a:ext cx="167050" cy="135300"/>
            </a:xfrm>
            <a:custGeom>
              <a:avLst/>
              <a:gdLst/>
              <a:ahLst/>
              <a:cxnLst/>
              <a:rect l="l" t="t" r="r" b="b"/>
              <a:pathLst>
                <a:path w="6682" h="5412" extrusionOk="0">
                  <a:moveTo>
                    <a:pt x="2379" y="295"/>
                  </a:moveTo>
                  <a:cubicBezTo>
                    <a:pt x="1" y="1170"/>
                    <a:pt x="786" y="4388"/>
                    <a:pt x="2718" y="4900"/>
                  </a:cubicBezTo>
                  <a:cubicBezTo>
                    <a:pt x="4650" y="5411"/>
                    <a:pt x="6481" y="4903"/>
                    <a:pt x="6582" y="3717"/>
                  </a:cubicBezTo>
                  <a:cubicBezTo>
                    <a:pt x="6682" y="2532"/>
                    <a:pt x="3178" y="0"/>
                    <a:pt x="2379" y="295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9" name="Google Shape;3299;p69"/>
            <p:cNvSpPr/>
            <p:nvPr/>
          </p:nvSpPr>
          <p:spPr>
            <a:xfrm>
              <a:off x="1760525" y="1998525"/>
              <a:ext cx="43375" cy="35075"/>
            </a:xfrm>
            <a:custGeom>
              <a:avLst/>
              <a:gdLst/>
              <a:ahLst/>
              <a:cxnLst/>
              <a:rect l="l" t="t" r="r" b="b"/>
              <a:pathLst>
                <a:path w="1735" h="1403" extrusionOk="0">
                  <a:moveTo>
                    <a:pt x="617" y="76"/>
                  </a:moveTo>
                  <a:cubicBezTo>
                    <a:pt x="0" y="303"/>
                    <a:pt x="205" y="1137"/>
                    <a:pt x="705" y="1270"/>
                  </a:cubicBezTo>
                  <a:cubicBezTo>
                    <a:pt x="1206" y="1403"/>
                    <a:pt x="1680" y="1273"/>
                    <a:pt x="1706" y="964"/>
                  </a:cubicBezTo>
                  <a:cubicBezTo>
                    <a:pt x="1734" y="656"/>
                    <a:pt x="824" y="0"/>
                    <a:pt x="617" y="76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0" name="Google Shape;3300;p69"/>
            <p:cNvSpPr/>
            <p:nvPr/>
          </p:nvSpPr>
          <p:spPr>
            <a:xfrm>
              <a:off x="1769575" y="1832525"/>
              <a:ext cx="77750" cy="54400"/>
            </a:xfrm>
            <a:custGeom>
              <a:avLst/>
              <a:gdLst/>
              <a:ahLst/>
              <a:cxnLst/>
              <a:rect l="l" t="t" r="r" b="b"/>
              <a:pathLst>
                <a:path w="3110" h="2176" extrusionOk="0">
                  <a:moveTo>
                    <a:pt x="1107" y="118"/>
                  </a:moveTo>
                  <a:cubicBezTo>
                    <a:pt x="1" y="470"/>
                    <a:pt x="367" y="1764"/>
                    <a:pt x="1264" y="1970"/>
                  </a:cubicBezTo>
                  <a:cubicBezTo>
                    <a:pt x="2163" y="2176"/>
                    <a:pt x="3014" y="1971"/>
                    <a:pt x="3060" y="1495"/>
                  </a:cubicBezTo>
                  <a:cubicBezTo>
                    <a:pt x="3109" y="1018"/>
                    <a:pt x="1480" y="0"/>
                    <a:pt x="1107" y="118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1" name="Google Shape;3301;p69"/>
            <p:cNvSpPr/>
            <p:nvPr/>
          </p:nvSpPr>
          <p:spPr>
            <a:xfrm>
              <a:off x="1371100" y="1984400"/>
              <a:ext cx="92400" cy="64350"/>
            </a:xfrm>
            <a:custGeom>
              <a:avLst/>
              <a:gdLst/>
              <a:ahLst/>
              <a:cxnLst/>
              <a:rect l="l" t="t" r="r" b="b"/>
              <a:pathLst>
                <a:path w="3696" h="2574" extrusionOk="0">
                  <a:moveTo>
                    <a:pt x="690" y="0"/>
                  </a:moveTo>
                  <a:cubicBezTo>
                    <a:pt x="1" y="1184"/>
                    <a:pt x="1052" y="2438"/>
                    <a:pt x="2001" y="2506"/>
                  </a:cubicBezTo>
                  <a:cubicBezTo>
                    <a:pt x="2949" y="2574"/>
                    <a:pt x="3695" y="2438"/>
                    <a:pt x="3695" y="1761"/>
                  </a:cubicBezTo>
                  <a:cubicBezTo>
                    <a:pt x="3695" y="1082"/>
                    <a:pt x="3627" y="676"/>
                    <a:pt x="3017" y="473"/>
                  </a:cubicBezTo>
                  <a:cubicBezTo>
                    <a:pt x="2407" y="269"/>
                    <a:pt x="690" y="0"/>
                    <a:pt x="690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2" name="Google Shape;3302;p69"/>
            <p:cNvSpPr/>
            <p:nvPr/>
          </p:nvSpPr>
          <p:spPr>
            <a:xfrm>
              <a:off x="1349750" y="2125825"/>
              <a:ext cx="65200" cy="45425"/>
            </a:xfrm>
            <a:custGeom>
              <a:avLst/>
              <a:gdLst/>
              <a:ahLst/>
              <a:cxnLst/>
              <a:rect l="l" t="t" r="r" b="b"/>
              <a:pathLst>
                <a:path w="2608" h="1817" extrusionOk="0">
                  <a:moveTo>
                    <a:pt x="488" y="1"/>
                  </a:moveTo>
                  <a:cubicBezTo>
                    <a:pt x="0" y="836"/>
                    <a:pt x="743" y="1720"/>
                    <a:pt x="1412" y="1769"/>
                  </a:cubicBezTo>
                  <a:cubicBezTo>
                    <a:pt x="2082" y="1816"/>
                    <a:pt x="2607" y="1722"/>
                    <a:pt x="2607" y="1242"/>
                  </a:cubicBezTo>
                  <a:cubicBezTo>
                    <a:pt x="2607" y="764"/>
                    <a:pt x="2561" y="476"/>
                    <a:pt x="2129" y="332"/>
                  </a:cubicBezTo>
                  <a:cubicBezTo>
                    <a:pt x="1700" y="190"/>
                    <a:pt x="488" y="1"/>
                    <a:pt x="488" y="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3" name="Google Shape;3303;p69"/>
            <p:cNvSpPr/>
            <p:nvPr/>
          </p:nvSpPr>
          <p:spPr>
            <a:xfrm>
              <a:off x="1620200" y="2086850"/>
              <a:ext cx="85600" cy="62700"/>
            </a:xfrm>
            <a:custGeom>
              <a:avLst/>
              <a:gdLst/>
              <a:ahLst/>
              <a:cxnLst/>
              <a:rect l="l" t="t" r="r" b="b"/>
              <a:pathLst>
                <a:path w="3424" h="2508" extrusionOk="0">
                  <a:moveTo>
                    <a:pt x="35" y="779"/>
                  </a:moveTo>
                  <a:cubicBezTo>
                    <a:pt x="79" y="1455"/>
                    <a:pt x="137" y="2508"/>
                    <a:pt x="1560" y="2270"/>
                  </a:cubicBezTo>
                  <a:cubicBezTo>
                    <a:pt x="2984" y="2033"/>
                    <a:pt x="3356" y="1490"/>
                    <a:pt x="3390" y="1219"/>
                  </a:cubicBezTo>
                  <a:cubicBezTo>
                    <a:pt x="3423" y="948"/>
                    <a:pt x="3152" y="66"/>
                    <a:pt x="2508" y="33"/>
                  </a:cubicBezTo>
                  <a:cubicBezTo>
                    <a:pt x="1865" y="1"/>
                    <a:pt x="1" y="262"/>
                    <a:pt x="35" y="779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4" name="Google Shape;3304;p69"/>
            <p:cNvSpPr/>
            <p:nvPr/>
          </p:nvSpPr>
          <p:spPr>
            <a:xfrm>
              <a:off x="1759575" y="2130875"/>
              <a:ext cx="50450" cy="37000"/>
            </a:xfrm>
            <a:custGeom>
              <a:avLst/>
              <a:gdLst/>
              <a:ahLst/>
              <a:cxnLst/>
              <a:rect l="l" t="t" r="r" b="b"/>
              <a:pathLst>
                <a:path w="2018" h="1480" extrusionOk="0">
                  <a:moveTo>
                    <a:pt x="20" y="461"/>
                  </a:moveTo>
                  <a:cubicBezTo>
                    <a:pt x="46" y="859"/>
                    <a:pt x="79" y="1480"/>
                    <a:pt x="919" y="1339"/>
                  </a:cubicBezTo>
                  <a:cubicBezTo>
                    <a:pt x="1759" y="1198"/>
                    <a:pt x="1979" y="879"/>
                    <a:pt x="1998" y="719"/>
                  </a:cubicBezTo>
                  <a:cubicBezTo>
                    <a:pt x="2018" y="559"/>
                    <a:pt x="1858" y="39"/>
                    <a:pt x="1478" y="19"/>
                  </a:cubicBezTo>
                  <a:cubicBezTo>
                    <a:pt x="1099" y="0"/>
                    <a:pt x="0" y="155"/>
                    <a:pt x="20" y="46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5" name="Google Shape;3305;p69"/>
            <p:cNvSpPr/>
            <p:nvPr/>
          </p:nvSpPr>
          <p:spPr>
            <a:xfrm>
              <a:off x="1928425" y="2155875"/>
              <a:ext cx="49700" cy="56825"/>
            </a:xfrm>
            <a:custGeom>
              <a:avLst/>
              <a:gdLst/>
              <a:ahLst/>
              <a:cxnLst/>
              <a:rect l="l" t="t" r="r" b="b"/>
              <a:pathLst>
                <a:path w="1988" h="2273" extrusionOk="0">
                  <a:moveTo>
                    <a:pt x="229" y="1588"/>
                  </a:moveTo>
                  <a:cubicBezTo>
                    <a:pt x="527" y="1854"/>
                    <a:pt x="986" y="2272"/>
                    <a:pt x="1487" y="1585"/>
                  </a:cubicBezTo>
                  <a:cubicBezTo>
                    <a:pt x="1987" y="897"/>
                    <a:pt x="1919" y="514"/>
                    <a:pt x="1820" y="386"/>
                  </a:cubicBezTo>
                  <a:cubicBezTo>
                    <a:pt x="1722" y="258"/>
                    <a:pt x="1243" y="0"/>
                    <a:pt x="959" y="253"/>
                  </a:cubicBezTo>
                  <a:cubicBezTo>
                    <a:pt x="675" y="504"/>
                    <a:pt x="1" y="1386"/>
                    <a:pt x="229" y="1588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6" name="Google Shape;3306;p69"/>
            <p:cNvSpPr/>
            <p:nvPr/>
          </p:nvSpPr>
          <p:spPr>
            <a:xfrm>
              <a:off x="1819375" y="2296750"/>
              <a:ext cx="50475" cy="36975"/>
            </a:xfrm>
            <a:custGeom>
              <a:avLst/>
              <a:gdLst/>
              <a:ahLst/>
              <a:cxnLst/>
              <a:rect l="l" t="t" r="r" b="b"/>
              <a:pathLst>
                <a:path w="2019" h="1479" extrusionOk="0">
                  <a:moveTo>
                    <a:pt x="21" y="460"/>
                  </a:moveTo>
                  <a:cubicBezTo>
                    <a:pt x="47" y="858"/>
                    <a:pt x="81" y="1479"/>
                    <a:pt x="920" y="1339"/>
                  </a:cubicBezTo>
                  <a:cubicBezTo>
                    <a:pt x="1759" y="1198"/>
                    <a:pt x="1979" y="878"/>
                    <a:pt x="1999" y="718"/>
                  </a:cubicBezTo>
                  <a:cubicBezTo>
                    <a:pt x="2018" y="558"/>
                    <a:pt x="1858" y="39"/>
                    <a:pt x="1479" y="19"/>
                  </a:cubicBezTo>
                  <a:cubicBezTo>
                    <a:pt x="1100" y="1"/>
                    <a:pt x="1" y="155"/>
                    <a:pt x="21" y="46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7" name="Google Shape;3307;p69"/>
            <p:cNvSpPr/>
            <p:nvPr/>
          </p:nvSpPr>
          <p:spPr>
            <a:xfrm>
              <a:off x="1610350" y="2313450"/>
              <a:ext cx="57075" cy="41825"/>
            </a:xfrm>
            <a:custGeom>
              <a:avLst/>
              <a:gdLst/>
              <a:ahLst/>
              <a:cxnLst/>
              <a:rect l="l" t="t" r="r" b="b"/>
              <a:pathLst>
                <a:path w="2283" h="1673" extrusionOk="0">
                  <a:moveTo>
                    <a:pt x="22" y="521"/>
                  </a:moveTo>
                  <a:cubicBezTo>
                    <a:pt x="51" y="970"/>
                    <a:pt x="90" y="1673"/>
                    <a:pt x="1039" y="1514"/>
                  </a:cubicBezTo>
                  <a:cubicBezTo>
                    <a:pt x="1989" y="1356"/>
                    <a:pt x="2238" y="994"/>
                    <a:pt x="2260" y="813"/>
                  </a:cubicBezTo>
                  <a:cubicBezTo>
                    <a:pt x="2282" y="633"/>
                    <a:pt x="2102" y="45"/>
                    <a:pt x="1672" y="22"/>
                  </a:cubicBezTo>
                  <a:cubicBezTo>
                    <a:pt x="1242" y="0"/>
                    <a:pt x="0" y="176"/>
                    <a:pt x="22" y="52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8" name="Google Shape;3308;p69"/>
            <p:cNvSpPr/>
            <p:nvPr/>
          </p:nvSpPr>
          <p:spPr>
            <a:xfrm>
              <a:off x="1595125" y="1941150"/>
              <a:ext cx="92875" cy="55075"/>
            </a:xfrm>
            <a:custGeom>
              <a:avLst/>
              <a:gdLst/>
              <a:ahLst/>
              <a:cxnLst/>
              <a:rect l="l" t="t" r="r" b="b"/>
              <a:pathLst>
                <a:path w="3715" h="2203" extrusionOk="0">
                  <a:moveTo>
                    <a:pt x="23" y="881"/>
                  </a:moveTo>
                  <a:cubicBezTo>
                    <a:pt x="103" y="1998"/>
                    <a:pt x="190" y="2203"/>
                    <a:pt x="1037" y="2203"/>
                  </a:cubicBezTo>
                  <a:cubicBezTo>
                    <a:pt x="1885" y="2203"/>
                    <a:pt x="3104" y="2102"/>
                    <a:pt x="3342" y="1543"/>
                  </a:cubicBezTo>
                  <a:cubicBezTo>
                    <a:pt x="3580" y="984"/>
                    <a:pt x="3714" y="1"/>
                    <a:pt x="2529" y="34"/>
                  </a:cubicBezTo>
                  <a:cubicBezTo>
                    <a:pt x="1343" y="67"/>
                    <a:pt x="1" y="572"/>
                    <a:pt x="23" y="88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9" name="Google Shape;3309;p69"/>
            <p:cNvSpPr/>
            <p:nvPr/>
          </p:nvSpPr>
          <p:spPr>
            <a:xfrm>
              <a:off x="1504950" y="2028300"/>
              <a:ext cx="76450" cy="55075"/>
            </a:xfrm>
            <a:custGeom>
              <a:avLst/>
              <a:gdLst/>
              <a:ahLst/>
              <a:cxnLst/>
              <a:rect l="l" t="t" r="r" b="b"/>
              <a:pathLst>
                <a:path w="3058" h="2203" extrusionOk="0">
                  <a:moveTo>
                    <a:pt x="19" y="880"/>
                  </a:moveTo>
                  <a:cubicBezTo>
                    <a:pt x="83" y="1998"/>
                    <a:pt x="156" y="2203"/>
                    <a:pt x="853" y="2203"/>
                  </a:cubicBezTo>
                  <a:cubicBezTo>
                    <a:pt x="1550" y="2203"/>
                    <a:pt x="2554" y="2101"/>
                    <a:pt x="2750" y="1542"/>
                  </a:cubicBezTo>
                  <a:cubicBezTo>
                    <a:pt x="2945" y="984"/>
                    <a:pt x="3057" y="0"/>
                    <a:pt x="2081" y="34"/>
                  </a:cubicBezTo>
                  <a:cubicBezTo>
                    <a:pt x="1105" y="67"/>
                    <a:pt x="1" y="572"/>
                    <a:pt x="19" y="88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0" name="Google Shape;3310;p69"/>
            <p:cNvSpPr/>
            <p:nvPr/>
          </p:nvSpPr>
          <p:spPr>
            <a:xfrm>
              <a:off x="1515600" y="1781500"/>
              <a:ext cx="115250" cy="128875"/>
            </a:xfrm>
            <a:custGeom>
              <a:avLst/>
              <a:gdLst/>
              <a:ahLst/>
              <a:cxnLst/>
              <a:rect l="l" t="t" r="r" b="b"/>
              <a:pathLst>
                <a:path w="4610" h="5155" extrusionOk="0">
                  <a:moveTo>
                    <a:pt x="4403" y="2130"/>
                  </a:moveTo>
                  <a:cubicBezTo>
                    <a:pt x="3652" y="304"/>
                    <a:pt x="3429" y="0"/>
                    <a:pt x="2414" y="358"/>
                  </a:cubicBezTo>
                  <a:cubicBezTo>
                    <a:pt x="1401" y="717"/>
                    <a:pt x="1" y="1401"/>
                    <a:pt x="45" y="2430"/>
                  </a:cubicBezTo>
                  <a:cubicBezTo>
                    <a:pt x="90" y="3460"/>
                    <a:pt x="505" y="5154"/>
                    <a:pt x="1903" y="4596"/>
                  </a:cubicBezTo>
                  <a:cubicBezTo>
                    <a:pt x="3302" y="4040"/>
                    <a:pt x="4610" y="2635"/>
                    <a:pt x="4403" y="213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1" name="Google Shape;3311;p69"/>
            <p:cNvSpPr/>
            <p:nvPr/>
          </p:nvSpPr>
          <p:spPr>
            <a:xfrm>
              <a:off x="1817625" y="2056350"/>
              <a:ext cx="138675" cy="67725"/>
            </a:xfrm>
            <a:custGeom>
              <a:avLst/>
              <a:gdLst/>
              <a:ahLst/>
              <a:cxnLst/>
              <a:rect l="l" t="t" r="r" b="b"/>
              <a:pathLst>
                <a:path w="5547" h="2709" extrusionOk="0">
                  <a:moveTo>
                    <a:pt x="643" y="645"/>
                  </a:moveTo>
                  <a:cubicBezTo>
                    <a:pt x="385" y="1092"/>
                    <a:pt x="1" y="2709"/>
                    <a:pt x="2067" y="2387"/>
                  </a:cubicBezTo>
                  <a:cubicBezTo>
                    <a:pt x="4135" y="2066"/>
                    <a:pt x="5546" y="1524"/>
                    <a:pt x="4366" y="880"/>
                  </a:cubicBezTo>
                  <a:cubicBezTo>
                    <a:pt x="3185" y="239"/>
                    <a:pt x="1016" y="1"/>
                    <a:pt x="643" y="645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2" name="Google Shape;3312;p69"/>
            <p:cNvSpPr/>
            <p:nvPr/>
          </p:nvSpPr>
          <p:spPr>
            <a:xfrm>
              <a:off x="1720175" y="2209725"/>
              <a:ext cx="103400" cy="76650"/>
            </a:xfrm>
            <a:custGeom>
              <a:avLst/>
              <a:gdLst/>
              <a:ahLst/>
              <a:cxnLst/>
              <a:rect l="l" t="t" r="r" b="b"/>
              <a:pathLst>
                <a:path w="4136" h="3066" extrusionOk="0">
                  <a:moveTo>
                    <a:pt x="407" y="1694"/>
                  </a:moveTo>
                  <a:cubicBezTo>
                    <a:pt x="0" y="2779"/>
                    <a:pt x="645" y="3066"/>
                    <a:pt x="2000" y="2905"/>
                  </a:cubicBezTo>
                  <a:cubicBezTo>
                    <a:pt x="3356" y="2743"/>
                    <a:pt x="4135" y="2168"/>
                    <a:pt x="3966" y="1490"/>
                  </a:cubicBezTo>
                  <a:cubicBezTo>
                    <a:pt x="3796" y="811"/>
                    <a:pt x="3830" y="1"/>
                    <a:pt x="2442" y="491"/>
                  </a:cubicBezTo>
                  <a:cubicBezTo>
                    <a:pt x="1051" y="983"/>
                    <a:pt x="407" y="1694"/>
                    <a:pt x="407" y="1694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3" name="Google Shape;3313;p69"/>
            <p:cNvSpPr/>
            <p:nvPr/>
          </p:nvSpPr>
          <p:spPr>
            <a:xfrm>
              <a:off x="1605500" y="1790875"/>
              <a:ext cx="335550" cy="264400"/>
            </a:xfrm>
            <a:custGeom>
              <a:avLst/>
              <a:gdLst/>
              <a:ahLst/>
              <a:cxnLst/>
              <a:rect l="l" t="t" r="r" b="b"/>
              <a:pathLst>
                <a:path w="13422" h="10576" extrusionOk="0">
                  <a:moveTo>
                    <a:pt x="5607" y="105"/>
                  </a:moveTo>
                  <a:cubicBezTo>
                    <a:pt x="4635" y="0"/>
                    <a:pt x="1407" y="476"/>
                    <a:pt x="703" y="2332"/>
                  </a:cubicBezTo>
                  <a:cubicBezTo>
                    <a:pt x="1" y="4188"/>
                    <a:pt x="4511" y="4054"/>
                    <a:pt x="6436" y="5771"/>
                  </a:cubicBezTo>
                  <a:cubicBezTo>
                    <a:pt x="8361" y="7489"/>
                    <a:pt x="9299" y="10380"/>
                    <a:pt x="10901" y="10477"/>
                  </a:cubicBezTo>
                  <a:cubicBezTo>
                    <a:pt x="12503" y="10575"/>
                    <a:pt x="13422" y="6472"/>
                    <a:pt x="12367" y="4382"/>
                  </a:cubicBezTo>
                  <a:cubicBezTo>
                    <a:pt x="11312" y="2292"/>
                    <a:pt x="10158" y="593"/>
                    <a:pt x="5607" y="105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14" name="Google Shape;3314;p69"/>
          <p:cNvGrpSpPr/>
          <p:nvPr/>
        </p:nvGrpSpPr>
        <p:grpSpPr>
          <a:xfrm>
            <a:off x="7445840" y="841929"/>
            <a:ext cx="193518" cy="196012"/>
            <a:chOff x="1436625" y="3048475"/>
            <a:chExt cx="225100" cy="228000"/>
          </a:xfrm>
        </p:grpSpPr>
        <p:sp>
          <p:nvSpPr>
            <p:cNvPr id="3315" name="Google Shape;3315;p69"/>
            <p:cNvSpPr/>
            <p:nvPr/>
          </p:nvSpPr>
          <p:spPr>
            <a:xfrm>
              <a:off x="1436625" y="3048475"/>
              <a:ext cx="225100" cy="225100"/>
            </a:xfrm>
            <a:custGeom>
              <a:avLst/>
              <a:gdLst/>
              <a:ahLst/>
              <a:cxnLst/>
              <a:rect l="l" t="t" r="r" b="b"/>
              <a:pathLst>
                <a:path w="9004" h="9004" extrusionOk="0">
                  <a:moveTo>
                    <a:pt x="9003" y="4501"/>
                  </a:moveTo>
                  <a:cubicBezTo>
                    <a:pt x="9003" y="6988"/>
                    <a:pt x="6988" y="9003"/>
                    <a:pt x="4502" y="9003"/>
                  </a:cubicBezTo>
                  <a:cubicBezTo>
                    <a:pt x="2015" y="9003"/>
                    <a:pt x="0" y="6988"/>
                    <a:pt x="0" y="4501"/>
                  </a:cubicBezTo>
                  <a:cubicBezTo>
                    <a:pt x="0" y="2015"/>
                    <a:pt x="2015" y="0"/>
                    <a:pt x="4502" y="0"/>
                  </a:cubicBezTo>
                  <a:cubicBezTo>
                    <a:pt x="6988" y="0"/>
                    <a:pt x="9003" y="2015"/>
                    <a:pt x="9003" y="45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6" name="Google Shape;3316;p69"/>
            <p:cNvSpPr/>
            <p:nvPr/>
          </p:nvSpPr>
          <p:spPr>
            <a:xfrm>
              <a:off x="1446050" y="3057850"/>
              <a:ext cx="206275" cy="206300"/>
            </a:xfrm>
            <a:custGeom>
              <a:avLst/>
              <a:gdLst/>
              <a:ahLst/>
              <a:cxnLst/>
              <a:rect l="l" t="t" r="r" b="b"/>
              <a:pathLst>
                <a:path w="8251" h="8252" extrusionOk="0">
                  <a:moveTo>
                    <a:pt x="8251" y="4126"/>
                  </a:moveTo>
                  <a:cubicBezTo>
                    <a:pt x="8251" y="6405"/>
                    <a:pt x="6403" y="8251"/>
                    <a:pt x="4125" y="8251"/>
                  </a:cubicBezTo>
                  <a:cubicBezTo>
                    <a:pt x="1846" y="8251"/>
                    <a:pt x="0" y="6405"/>
                    <a:pt x="0" y="4126"/>
                  </a:cubicBezTo>
                  <a:cubicBezTo>
                    <a:pt x="0" y="1848"/>
                    <a:pt x="1846" y="1"/>
                    <a:pt x="4125" y="1"/>
                  </a:cubicBezTo>
                  <a:cubicBezTo>
                    <a:pt x="6403" y="1"/>
                    <a:pt x="8251" y="1848"/>
                    <a:pt x="8251" y="4126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7" name="Google Shape;3317;p69"/>
            <p:cNvSpPr/>
            <p:nvPr/>
          </p:nvSpPr>
          <p:spPr>
            <a:xfrm>
              <a:off x="1449075" y="3060900"/>
              <a:ext cx="200225" cy="200225"/>
            </a:xfrm>
            <a:custGeom>
              <a:avLst/>
              <a:gdLst/>
              <a:ahLst/>
              <a:cxnLst/>
              <a:rect l="l" t="t" r="r" b="b"/>
              <a:pathLst>
                <a:path w="8009" h="8009" extrusionOk="0">
                  <a:moveTo>
                    <a:pt x="7254" y="5369"/>
                  </a:moveTo>
                  <a:cubicBezTo>
                    <a:pt x="6501" y="7163"/>
                    <a:pt x="4435" y="8008"/>
                    <a:pt x="2641" y="7255"/>
                  </a:cubicBezTo>
                  <a:cubicBezTo>
                    <a:pt x="846" y="6501"/>
                    <a:pt x="0" y="4436"/>
                    <a:pt x="753" y="2641"/>
                  </a:cubicBezTo>
                  <a:cubicBezTo>
                    <a:pt x="1507" y="846"/>
                    <a:pt x="3573" y="0"/>
                    <a:pt x="5368" y="754"/>
                  </a:cubicBezTo>
                  <a:cubicBezTo>
                    <a:pt x="7163" y="1507"/>
                    <a:pt x="8008" y="3574"/>
                    <a:pt x="7254" y="53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8" name="Google Shape;3318;p69"/>
            <p:cNvSpPr/>
            <p:nvPr/>
          </p:nvSpPr>
          <p:spPr>
            <a:xfrm>
              <a:off x="1481475" y="3248425"/>
              <a:ext cx="107750" cy="28050"/>
            </a:xfrm>
            <a:custGeom>
              <a:avLst/>
              <a:gdLst/>
              <a:ahLst/>
              <a:cxnLst/>
              <a:rect l="l" t="t" r="r" b="b"/>
              <a:pathLst>
                <a:path w="4310" h="1122" extrusionOk="0">
                  <a:moveTo>
                    <a:pt x="4310" y="711"/>
                  </a:moveTo>
                  <a:cubicBezTo>
                    <a:pt x="3267" y="1108"/>
                    <a:pt x="2075" y="1121"/>
                    <a:pt x="964" y="655"/>
                  </a:cubicBezTo>
                  <a:cubicBezTo>
                    <a:pt x="614" y="507"/>
                    <a:pt x="290" y="321"/>
                    <a:pt x="0" y="103"/>
                  </a:cubicBezTo>
                  <a:cubicBezTo>
                    <a:pt x="683" y="90"/>
                    <a:pt x="1300" y="0"/>
                    <a:pt x="1923" y="135"/>
                  </a:cubicBezTo>
                  <a:cubicBezTo>
                    <a:pt x="2910" y="348"/>
                    <a:pt x="3098" y="140"/>
                    <a:pt x="3620" y="377"/>
                  </a:cubicBezTo>
                  <a:cubicBezTo>
                    <a:pt x="3804" y="457"/>
                    <a:pt x="4055" y="582"/>
                    <a:pt x="4310" y="71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25000"/>
                  </a:schemeClr>
                </a:gs>
                <a:gs pos="73000">
                  <a:srgbClr val="FFFFFF">
                    <a:alpha val="0"/>
                    <a:alpha val="25000"/>
                  </a:srgbClr>
                </a:gs>
                <a:gs pos="100000">
                  <a:srgbClr val="FFFFFF">
                    <a:alpha val="0"/>
                    <a:alpha val="2500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9" name="Google Shape;3319;p69"/>
            <p:cNvSpPr/>
            <p:nvPr/>
          </p:nvSpPr>
          <p:spPr>
            <a:xfrm>
              <a:off x="1438925" y="3155950"/>
              <a:ext cx="215125" cy="65525"/>
            </a:xfrm>
            <a:custGeom>
              <a:avLst/>
              <a:gdLst/>
              <a:ahLst/>
              <a:cxnLst/>
              <a:rect l="l" t="t" r="r" b="b"/>
              <a:pathLst>
                <a:path w="8605" h="2621" extrusionOk="0">
                  <a:moveTo>
                    <a:pt x="8604" y="2132"/>
                  </a:moveTo>
                  <a:cubicBezTo>
                    <a:pt x="8552" y="2248"/>
                    <a:pt x="8494" y="2360"/>
                    <a:pt x="8433" y="2469"/>
                  </a:cubicBezTo>
                  <a:cubicBezTo>
                    <a:pt x="8277" y="2399"/>
                    <a:pt x="8085" y="2348"/>
                    <a:pt x="7866" y="2368"/>
                  </a:cubicBezTo>
                  <a:cubicBezTo>
                    <a:pt x="7299" y="2416"/>
                    <a:pt x="5742" y="2620"/>
                    <a:pt x="5028" y="2320"/>
                  </a:cubicBezTo>
                  <a:cubicBezTo>
                    <a:pt x="4312" y="2020"/>
                    <a:pt x="2354" y="1284"/>
                    <a:pt x="1754" y="1300"/>
                  </a:cubicBezTo>
                  <a:cubicBezTo>
                    <a:pt x="1404" y="1308"/>
                    <a:pt x="662" y="1231"/>
                    <a:pt x="110" y="1167"/>
                  </a:cubicBezTo>
                  <a:cubicBezTo>
                    <a:pt x="30" y="786"/>
                    <a:pt x="0" y="395"/>
                    <a:pt x="22" y="1"/>
                  </a:cubicBezTo>
                  <a:cubicBezTo>
                    <a:pt x="451" y="182"/>
                    <a:pt x="364" y="145"/>
                    <a:pt x="1287" y="533"/>
                  </a:cubicBezTo>
                  <a:cubicBezTo>
                    <a:pt x="2403" y="1001"/>
                    <a:pt x="3238" y="1334"/>
                    <a:pt x="4118" y="1198"/>
                  </a:cubicBezTo>
                  <a:cubicBezTo>
                    <a:pt x="5000" y="1063"/>
                    <a:pt x="7327" y="1792"/>
                    <a:pt x="7623" y="1915"/>
                  </a:cubicBezTo>
                  <a:cubicBezTo>
                    <a:pt x="7815" y="1993"/>
                    <a:pt x="8292" y="2081"/>
                    <a:pt x="8604" y="213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25000"/>
                  </a:schemeClr>
                </a:gs>
                <a:gs pos="73000">
                  <a:srgbClr val="FFFFFF">
                    <a:alpha val="0"/>
                    <a:alpha val="25000"/>
                  </a:srgbClr>
                </a:gs>
                <a:gs pos="100000">
                  <a:srgbClr val="FFFFFF">
                    <a:alpha val="0"/>
                    <a:alpha val="2500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0" name="Google Shape;3320;p69"/>
            <p:cNvSpPr/>
            <p:nvPr/>
          </p:nvSpPr>
          <p:spPr>
            <a:xfrm>
              <a:off x="1448525" y="3081125"/>
              <a:ext cx="212500" cy="67625"/>
            </a:xfrm>
            <a:custGeom>
              <a:avLst/>
              <a:gdLst/>
              <a:ahLst/>
              <a:cxnLst/>
              <a:rect l="l" t="t" r="r" b="b"/>
              <a:pathLst>
                <a:path w="8500" h="2705" extrusionOk="0">
                  <a:moveTo>
                    <a:pt x="8500" y="2705"/>
                  </a:moveTo>
                  <a:cubicBezTo>
                    <a:pt x="8140" y="2604"/>
                    <a:pt x="7647" y="2458"/>
                    <a:pt x="7148" y="2288"/>
                  </a:cubicBezTo>
                  <a:cubicBezTo>
                    <a:pt x="6186" y="1961"/>
                    <a:pt x="5979" y="2133"/>
                    <a:pt x="5365" y="2158"/>
                  </a:cubicBezTo>
                  <a:cubicBezTo>
                    <a:pt x="4749" y="2182"/>
                    <a:pt x="3869" y="1875"/>
                    <a:pt x="3071" y="1427"/>
                  </a:cubicBezTo>
                  <a:cubicBezTo>
                    <a:pt x="2416" y="1062"/>
                    <a:pt x="895" y="1038"/>
                    <a:pt x="0" y="1182"/>
                  </a:cubicBezTo>
                  <a:cubicBezTo>
                    <a:pt x="224" y="735"/>
                    <a:pt x="513" y="339"/>
                    <a:pt x="852" y="1"/>
                  </a:cubicBezTo>
                  <a:cubicBezTo>
                    <a:pt x="1120" y="44"/>
                    <a:pt x="1405" y="87"/>
                    <a:pt x="1668" y="119"/>
                  </a:cubicBezTo>
                  <a:cubicBezTo>
                    <a:pt x="2499" y="220"/>
                    <a:pt x="4114" y="970"/>
                    <a:pt x="4834" y="1271"/>
                  </a:cubicBezTo>
                  <a:cubicBezTo>
                    <a:pt x="5552" y="1572"/>
                    <a:pt x="6555" y="1299"/>
                    <a:pt x="7229" y="1453"/>
                  </a:cubicBezTo>
                  <a:cubicBezTo>
                    <a:pt x="7576" y="1535"/>
                    <a:pt x="8048" y="1902"/>
                    <a:pt x="8425" y="2239"/>
                  </a:cubicBezTo>
                  <a:cubicBezTo>
                    <a:pt x="8458" y="2392"/>
                    <a:pt x="8483" y="2548"/>
                    <a:pt x="8500" y="270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25000"/>
                  </a:schemeClr>
                </a:gs>
                <a:gs pos="73000">
                  <a:srgbClr val="FFFFFF">
                    <a:alpha val="0"/>
                    <a:alpha val="25000"/>
                  </a:srgbClr>
                </a:gs>
                <a:gs pos="100000">
                  <a:srgbClr val="FFFFFF">
                    <a:alpha val="0"/>
                    <a:alpha val="2500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1" name="Google Shape;3321;p69"/>
            <p:cNvSpPr/>
            <p:nvPr/>
          </p:nvSpPr>
          <p:spPr>
            <a:xfrm>
              <a:off x="1506275" y="3048500"/>
              <a:ext cx="138475" cy="53125"/>
            </a:xfrm>
            <a:custGeom>
              <a:avLst/>
              <a:gdLst/>
              <a:ahLst/>
              <a:cxnLst/>
              <a:rect l="l" t="t" r="r" b="b"/>
              <a:pathLst>
                <a:path w="5539" h="2125" extrusionOk="0">
                  <a:moveTo>
                    <a:pt x="5539" y="2125"/>
                  </a:moveTo>
                  <a:cubicBezTo>
                    <a:pt x="5274" y="2079"/>
                    <a:pt x="5005" y="2014"/>
                    <a:pt x="4950" y="1940"/>
                  </a:cubicBezTo>
                  <a:cubicBezTo>
                    <a:pt x="4831" y="1781"/>
                    <a:pt x="4387" y="1625"/>
                    <a:pt x="4014" y="1469"/>
                  </a:cubicBezTo>
                  <a:cubicBezTo>
                    <a:pt x="3642" y="1314"/>
                    <a:pt x="2942" y="1339"/>
                    <a:pt x="2326" y="1284"/>
                  </a:cubicBezTo>
                  <a:cubicBezTo>
                    <a:pt x="1841" y="1239"/>
                    <a:pt x="679" y="674"/>
                    <a:pt x="0" y="338"/>
                  </a:cubicBezTo>
                  <a:cubicBezTo>
                    <a:pt x="495" y="135"/>
                    <a:pt x="1026" y="18"/>
                    <a:pt x="1567" y="0"/>
                  </a:cubicBezTo>
                  <a:cubicBezTo>
                    <a:pt x="2162" y="277"/>
                    <a:pt x="2933" y="679"/>
                    <a:pt x="3412" y="880"/>
                  </a:cubicBezTo>
                  <a:cubicBezTo>
                    <a:pt x="3913" y="1090"/>
                    <a:pt x="4354" y="1124"/>
                    <a:pt x="4776" y="1197"/>
                  </a:cubicBezTo>
                  <a:cubicBezTo>
                    <a:pt x="5074" y="1473"/>
                    <a:pt x="5330" y="1785"/>
                    <a:pt x="5539" y="21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25000"/>
                  </a:schemeClr>
                </a:gs>
                <a:gs pos="73000">
                  <a:srgbClr val="FFFFFF">
                    <a:alpha val="0"/>
                    <a:alpha val="25000"/>
                  </a:srgbClr>
                </a:gs>
                <a:gs pos="100000">
                  <a:srgbClr val="FFFFFF">
                    <a:alpha val="0"/>
                    <a:alpha val="2500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2" name="Google Shape;3322;p69"/>
            <p:cNvSpPr/>
            <p:nvPr/>
          </p:nvSpPr>
          <p:spPr>
            <a:xfrm>
              <a:off x="1536025" y="3074500"/>
              <a:ext cx="96900" cy="90375"/>
            </a:xfrm>
            <a:custGeom>
              <a:avLst/>
              <a:gdLst/>
              <a:ahLst/>
              <a:cxnLst/>
              <a:rect l="l" t="t" r="r" b="b"/>
              <a:pathLst>
                <a:path w="3876" h="3615" extrusionOk="0">
                  <a:moveTo>
                    <a:pt x="1875" y="117"/>
                  </a:moveTo>
                  <a:cubicBezTo>
                    <a:pt x="1557" y="0"/>
                    <a:pt x="440" y="110"/>
                    <a:pt x="220" y="578"/>
                  </a:cubicBezTo>
                  <a:cubicBezTo>
                    <a:pt x="0" y="1047"/>
                    <a:pt x="680" y="2414"/>
                    <a:pt x="1542" y="3014"/>
                  </a:cubicBezTo>
                  <a:cubicBezTo>
                    <a:pt x="2405" y="3615"/>
                    <a:pt x="3593" y="3202"/>
                    <a:pt x="3733" y="2752"/>
                  </a:cubicBezTo>
                  <a:cubicBezTo>
                    <a:pt x="3875" y="2300"/>
                    <a:pt x="3689" y="784"/>
                    <a:pt x="1875" y="117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3" name="Google Shape;3323;p69"/>
            <p:cNvSpPr/>
            <p:nvPr/>
          </p:nvSpPr>
          <p:spPr>
            <a:xfrm>
              <a:off x="1561325" y="3096150"/>
              <a:ext cx="47425" cy="44275"/>
            </a:xfrm>
            <a:custGeom>
              <a:avLst/>
              <a:gdLst/>
              <a:ahLst/>
              <a:cxnLst/>
              <a:rect l="l" t="t" r="r" b="b"/>
              <a:pathLst>
                <a:path w="1897" h="1771" extrusionOk="0">
                  <a:moveTo>
                    <a:pt x="918" y="57"/>
                  </a:moveTo>
                  <a:cubicBezTo>
                    <a:pt x="762" y="1"/>
                    <a:pt x="215" y="55"/>
                    <a:pt x="108" y="283"/>
                  </a:cubicBezTo>
                  <a:cubicBezTo>
                    <a:pt x="0" y="512"/>
                    <a:pt x="333" y="1182"/>
                    <a:pt x="756" y="1475"/>
                  </a:cubicBezTo>
                  <a:cubicBezTo>
                    <a:pt x="1177" y="1770"/>
                    <a:pt x="1760" y="1568"/>
                    <a:pt x="1829" y="1346"/>
                  </a:cubicBezTo>
                  <a:cubicBezTo>
                    <a:pt x="1897" y="1126"/>
                    <a:pt x="1805" y="384"/>
                    <a:pt x="918" y="57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24" name="Google Shape;3324;p69"/>
          <p:cNvGrpSpPr/>
          <p:nvPr/>
        </p:nvGrpSpPr>
        <p:grpSpPr>
          <a:xfrm>
            <a:off x="1260280" y="472755"/>
            <a:ext cx="188962" cy="268097"/>
            <a:chOff x="1528988" y="1124325"/>
            <a:chExt cx="219800" cy="311850"/>
          </a:xfrm>
        </p:grpSpPr>
        <p:sp>
          <p:nvSpPr>
            <p:cNvPr id="3325" name="Google Shape;3325;p69"/>
            <p:cNvSpPr/>
            <p:nvPr/>
          </p:nvSpPr>
          <p:spPr>
            <a:xfrm>
              <a:off x="1528988" y="1124325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6" name="Google Shape;3326;p69"/>
            <p:cNvSpPr/>
            <p:nvPr/>
          </p:nvSpPr>
          <p:spPr>
            <a:xfrm>
              <a:off x="1547613" y="1135750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7" name="Google Shape;3327;p69"/>
            <p:cNvSpPr/>
            <p:nvPr/>
          </p:nvSpPr>
          <p:spPr>
            <a:xfrm>
              <a:off x="1704063" y="1143825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28" name="Google Shape;3328;p69"/>
          <p:cNvGrpSpPr/>
          <p:nvPr/>
        </p:nvGrpSpPr>
        <p:grpSpPr>
          <a:xfrm>
            <a:off x="932058" y="638010"/>
            <a:ext cx="188962" cy="268097"/>
            <a:chOff x="1843363" y="1110850"/>
            <a:chExt cx="219800" cy="311850"/>
          </a:xfrm>
        </p:grpSpPr>
        <p:sp>
          <p:nvSpPr>
            <p:cNvPr id="3329" name="Google Shape;3329;p69"/>
            <p:cNvSpPr/>
            <p:nvPr/>
          </p:nvSpPr>
          <p:spPr>
            <a:xfrm>
              <a:off x="1843363" y="1110850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0" name="Google Shape;3330;p69"/>
            <p:cNvSpPr/>
            <p:nvPr/>
          </p:nvSpPr>
          <p:spPr>
            <a:xfrm>
              <a:off x="1861988" y="1122275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1" name="Google Shape;3331;p69"/>
            <p:cNvSpPr/>
            <p:nvPr/>
          </p:nvSpPr>
          <p:spPr>
            <a:xfrm>
              <a:off x="2018438" y="1130350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32" name="Google Shape;3332;p69"/>
          <p:cNvGrpSpPr/>
          <p:nvPr/>
        </p:nvGrpSpPr>
        <p:grpSpPr>
          <a:xfrm>
            <a:off x="8006380" y="3920430"/>
            <a:ext cx="188962" cy="268097"/>
            <a:chOff x="1528988" y="1124325"/>
            <a:chExt cx="219800" cy="311850"/>
          </a:xfrm>
        </p:grpSpPr>
        <p:sp>
          <p:nvSpPr>
            <p:cNvPr id="3333" name="Google Shape;3333;p69"/>
            <p:cNvSpPr/>
            <p:nvPr/>
          </p:nvSpPr>
          <p:spPr>
            <a:xfrm>
              <a:off x="1528988" y="1124325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4" name="Google Shape;3334;p69"/>
            <p:cNvSpPr/>
            <p:nvPr/>
          </p:nvSpPr>
          <p:spPr>
            <a:xfrm>
              <a:off x="1547613" y="1135750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5" name="Google Shape;3335;p69"/>
            <p:cNvSpPr/>
            <p:nvPr/>
          </p:nvSpPr>
          <p:spPr>
            <a:xfrm>
              <a:off x="1704063" y="1143825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36" name="Google Shape;3336;p69"/>
          <p:cNvGrpSpPr/>
          <p:nvPr/>
        </p:nvGrpSpPr>
        <p:grpSpPr>
          <a:xfrm>
            <a:off x="7783705" y="3996630"/>
            <a:ext cx="188962" cy="268097"/>
            <a:chOff x="1528988" y="1124325"/>
            <a:chExt cx="219800" cy="311850"/>
          </a:xfrm>
        </p:grpSpPr>
        <p:sp>
          <p:nvSpPr>
            <p:cNvPr id="3337" name="Google Shape;3337;p69"/>
            <p:cNvSpPr/>
            <p:nvPr/>
          </p:nvSpPr>
          <p:spPr>
            <a:xfrm>
              <a:off x="1528988" y="1124325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8" name="Google Shape;3338;p69"/>
            <p:cNvSpPr/>
            <p:nvPr/>
          </p:nvSpPr>
          <p:spPr>
            <a:xfrm>
              <a:off x="1547613" y="1135750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9" name="Google Shape;3339;p69"/>
            <p:cNvSpPr/>
            <p:nvPr/>
          </p:nvSpPr>
          <p:spPr>
            <a:xfrm>
              <a:off x="1704063" y="1143825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40" name="Google Shape;3340;p69"/>
          <p:cNvSpPr/>
          <p:nvPr/>
        </p:nvSpPr>
        <p:spPr>
          <a:xfrm>
            <a:off x="943050" y="1452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1" name="Google Shape;3341;p69"/>
          <p:cNvSpPr/>
          <p:nvPr/>
        </p:nvSpPr>
        <p:spPr>
          <a:xfrm>
            <a:off x="1476450" y="38904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2" name="Google Shape;3342;p69"/>
          <p:cNvSpPr/>
          <p:nvPr/>
        </p:nvSpPr>
        <p:spPr>
          <a:xfrm>
            <a:off x="2924250" y="2214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343" name="Google Shape;3343;p69"/>
          <p:cNvSpPr/>
          <p:nvPr/>
        </p:nvSpPr>
        <p:spPr>
          <a:xfrm>
            <a:off x="8258250" y="13758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4" name="Google Shape;3344;p69"/>
          <p:cNvSpPr/>
          <p:nvPr/>
        </p:nvSpPr>
        <p:spPr>
          <a:xfrm>
            <a:off x="5479900" y="1410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5" name="Google Shape;3345;p69"/>
          <p:cNvSpPr/>
          <p:nvPr/>
        </p:nvSpPr>
        <p:spPr>
          <a:xfrm>
            <a:off x="6658050" y="20274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43"/>
          <p:cNvSpPr txBox="1">
            <a:spLocks noGrp="1"/>
          </p:cNvSpPr>
          <p:nvPr>
            <p:ph type="subTitle" idx="1"/>
          </p:nvPr>
        </p:nvSpPr>
        <p:spPr>
          <a:xfrm flipH="1">
            <a:off x="4697548" y="1144656"/>
            <a:ext cx="3846000" cy="2673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1400" dirty="0">
                <a:sym typeface="+mn-ea"/>
              </a:rPr>
              <a:t>Only one manager has the admin account.</a:t>
            </a:r>
            <a:endParaRPr lang="en-US" sz="1400" dirty="0"/>
          </a:p>
          <a:p>
            <a:pPr marL="171450" indent="-171450">
              <a:lnSpc>
                <a:spcPct val="150000"/>
              </a:lnSpc>
            </a:pPr>
            <a:r>
              <a:rPr lang="en-US" sz="1400" dirty="0">
                <a:sym typeface="+mn-ea"/>
              </a:rPr>
              <a:t>There is no system to automatically approve user comments.</a:t>
            </a:r>
            <a:endParaRPr lang="en-US" sz="1400" dirty="0"/>
          </a:p>
          <a:p>
            <a:pPr marL="171450" indent="-171450">
              <a:lnSpc>
                <a:spcPct val="150000"/>
              </a:lnSpc>
            </a:pPr>
            <a:r>
              <a:rPr lang="en-US" sz="1400" dirty="0">
                <a:sym typeface="+mn-ea"/>
              </a:rPr>
              <a:t>The mobile interface is not great.</a:t>
            </a:r>
            <a:endParaRPr lang="en-US" sz="1400" dirty="0"/>
          </a:p>
          <a:p>
            <a:pPr marL="171450" indent="-171450">
              <a:lnSpc>
                <a:spcPct val="150000"/>
              </a:lnSpc>
            </a:pPr>
            <a:r>
              <a:rPr lang="en-US" sz="1400" dirty="0">
                <a:sym typeface="+mn-ea"/>
              </a:rPr>
              <a:t>Coupon management is not good.</a:t>
            </a:r>
            <a:endParaRPr lang="en-US" sz="1400" dirty="0"/>
          </a:p>
          <a:p>
            <a:pPr marL="171450" indent="-171450">
              <a:lnSpc>
                <a:spcPct val="150000"/>
              </a:lnSpc>
            </a:pPr>
            <a:r>
              <a:rPr lang="en-US" sz="1400" dirty="0">
                <a:sym typeface="+mn-ea"/>
              </a:rPr>
              <a:t>There is no way to check the existence of email.</a:t>
            </a:r>
            <a:endParaRPr lang="en-US" sz="1400" dirty="0"/>
          </a:p>
          <a:p>
            <a:pPr marL="171450" indent="-171450">
              <a:lnSpc>
                <a:spcPct val="150000"/>
              </a:lnSpc>
            </a:pPr>
            <a:r>
              <a:rPr lang="en-US" sz="1400" dirty="0">
                <a:sym typeface="+mn-ea"/>
              </a:rPr>
              <a:t>There are not many way to login yet.</a:t>
            </a:r>
            <a:endParaRPr lang="en-US" sz="1400" dirty="0"/>
          </a:p>
        </p:txBody>
      </p:sp>
      <p:sp>
        <p:nvSpPr>
          <p:cNvPr id="4" name="Google Shape;1458;p43"/>
          <p:cNvSpPr txBox="1"/>
          <p:nvPr/>
        </p:nvSpPr>
        <p:spPr>
          <a:xfrm flipH="1">
            <a:off x="528698" y="1145030"/>
            <a:ext cx="3846000" cy="261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71450" indent="-171450"/>
            <a:r>
              <a:rPr lang="en-US" sz="1400" dirty="0">
                <a:sym typeface="+mn-ea"/>
              </a:rPr>
              <a:t>A user-friendly and professional interface.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171450" indent="-171450"/>
            <a:r>
              <a:rPr lang="en-US" sz="1400" dirty="0">
                <a:sym typeface="+mn-ea"/>
              </a:rPr>
              <a:t>Quick web page loading</a:t>
            </a:r>
            <a:endParaRPr lang="en-US" sz="1400" dirty="0"/>
          </a:p>
          <a:p>
            <a:pPr marL="171450" indent="-171450"/>
            <a:endParaRPr lang="en-US" sz="1400" dirty="0"/>
          </a:p>
          <a:p>
            <a:pPr marL="171450" indent="-171450"/>
            <a:r>
              <a:rPr lang="en-US" sz="1400" dirty="0">
                <a:sym typeface="+mn-ea"/>
              </a:rPr>
              <a:t>Online customer support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171450" indent="-171450"/>
            <a:r>
              <a:rPr lang="en-US" sz="1400" dirty="0">
                <a:sym typeface="+mn-ea"/>
              </a:rPr>
              <a:t>Various forms of payment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171450" indent="-171450"/>
            <a:r>
              <a:rPr lang="en-US" sz="1400" dirty="0">
                <a:sym typeface="+mn-ea"/>
              </a:rPr>
              <a:t>Send confirm mail when order payment successful.</a:t>
            </a:r>
            <a:endParaRPr lang="en-US" sz="1400" dirty="0"/>
          </a:p>
          <a:p>
            <a:pPr marL="171450" indent="-171450"/>
            <a:endParaRPr lang="en-US" sz="1400" dirty="0"/>
          </a:p>
          <a:p>
            <a:pPr marL="171450" indent="-171450"/>
            <a:r>
              <a:rPr lang="en-US" sz="1400" dirty="0">
                <a:sym typeface="+mn-ea"/>
              </a:rPr>
              <a:t>Assist managers in easily managing data.</a:t>
            </a:r>
            <a:endParaRPr lang="en-US" sz="1400" dirty="0"/>
          </a:p>
        </p:txBody>
      </p:sp>
      <p:sp>
        <p:nvSpPr>
          <p:cNvPr id="5" name="Google Shape;1458;p43"/>
          <p:cNvSpPr txBox="1"/>
          <p:nvPr/>
        </p:nvSpPr>
        <p:spPr>
          <a:xfrm flipH="1">
            <a:off x="1531728" y="518861"/>
            <a:ext cx="1509735" cy="476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Strength</a:t>
            </a:r>
            <a:endParaRPr lang="en-US" sz="2400" dirty="0"/>
          </a:p>
        </p:txBody>
      </p:sp>
      <p:sp>
        <p:nvSpPr>
          <p:cNvPr id="6" name="Google Shape;1458;p43"/>
          <p:cNvSpPr txBox="1"/>
          <p:nvPr/>
        </p:nvSpPr>
        <p:spPr>
          <a:xfrm flipH="1">
            <a:off x="5771385" y="562041"/>
            <a:ext cx="1698913" cy="476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Drawbacks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43"/>
          <p:cNvSpPr txBox="1">
            <a:spLocks noGrp="1"/>
          </p:cNvSpPr>
          <p:nvPr>
            <p:ph type="title"/>
          </p:nvPr>
        </p:nvSpPr>
        <p:spPr>
          <a:xfrm>
            <a:off x="720000" y="529375"/>
            <a:ext cx="769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Things to update in the future</a:t>
            </a:r>
            <a:endParaRPr dirty="0"/>
          </a:p>
        </p:txBody>
      </p:sp>
      <p:sp>
        <p:nvSpPr>
          <p:cNvPr id="1458" name="Google Shape;1458;p43"/>
          <p:cNvSpPr txBox="1">
            <a:spLocks noGrp="1"/>
          </p:cNvSpPr>
          <p:nvPr>
            <p:ph type="subTitle" idx="1"/>
          </p:nvPr>
        </p:nvSpPr>
        <p:spPr>
          <a:xfrm flipH="1">
            <a:off x="720000" y="1294956"/>
            <a:ext cx="7566749" cy="3205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1600" dirty="0"/>
              <a:t>To make a webhook for the thirdparty delivery update order status automatically</a:t>
            </a:r>
            <a:endParaRPr lang="en-US" sz="1600" dirty="0"/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Provide users with discount code notifications.</a:t>
            </a:r>
            <a:endParaRPr lang="en-US" sz="1600" dirty="0"/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Integrate multiple login methods, such as Google and Facebook.</a:t>
            </a:r>
            <a:endParaRPr lang="en-US" sz="1600" dirty="0"/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Email and phone verification feature that is valid</a:t>
            </a:r>
            <a:endParaRPr lang="en-US" sz="1600" dirty="0"/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Enhanced responsiveness</a:t>
            </a:r>
            <a:endParaRPr lang="en-US" sz="1600" dirty="0"/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Using React Native to build a mobile version</a:t>
            </a:r>
            <a:endParaRPr lang="en-US" sz="1600" dirty="0"/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Create an automated system that can check user comments before publishing.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1" name="Google Shape;3711;p76"/>
          <p:cNvSpPr txBox="1">
            <a:spLocks noGrp="1"/>
          </p:cNvSpPr>
          <p:nvPr>
            <p:ph type="title"/>
          </p:nvPr>
        </p:nvSpPr>
        <p:spPr>
          <a:xfrm>
            <a:off x="2347950" y="643775"/>
            <a:ext cx="444810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  <p:sp>
        <p:nvSpPr>
          <p:cNvPr id="3712" name="Google Shape;3712;p76"/>
          <p:cNvSpPr txBox="1">
            <a:spLocks noGrp="1"/>
          </p:cNvSpPr>
          <p:nvPr>
            <p:ph type="subTitle" idx="1"/>
          </p:nvPr>
        </p:nvSpPr>
        <p:spPr>
          <a:xfrm>
            <a:off x="2347900" y="1883551"/>
            <a:ext cx="44481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/>
              <a:t>Do you have any questions?</a:t>
            </a:r>
            <a:endParaRPr sz="1300" b="1" dirty="0"/>
          </a:p>
        </p:txBody>
      </p:sp>
      <p:grpSp>
        <p:nvGrpSpPr>
          <p:cNvPr id="3733" name="Google Shape;3733;p76"/>
          <p:cNvGrpSpPr/>
          <p:nvPr/>
        </p:nvGrpSpPr>
        <p:grpSpPr>
          <a:xfrm>
            <a:off x="7449355" y="594293"/>
            <a:ext cx="188962" cy="268097"/>
            <a:chOff x="1528988" y="1124325"/>
            <a:chExt cx="219800" cy="311850"/>
          </a:xfrm>
        </p:grpSpPr>
        <p:sp>
          <p:nvSpPr>
            <p:cNvPr id="3734" name="Google Shape;3734;p76"/>
            <p:cNvSpPr/>
            <p:nvPr/>
          </p:nvSpPr>
          <p:spPr>
            <a:xfrm>
              <a:off x="1528988" y="1124325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5" name="Google Shape;3735;p76"/>
            <p:cNvSpPr/>
            <p:nvPr/>
          </p:nvSpPr>
          <p:spPr>
            <a:xfrm>
              <a:off x="1547613" y="1135750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6" name="Google Shape;3736;p76"/>
            <p:cNvSpPr/>
            <p:nvPr/>
          </p:nvSpPr>
          <p:spPr>
            <a:xfrm>
              <a:off x="1704063" y="1143825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37" name="Google Shape;3737;p76"/>
          <p:cNvGrpSpPr/>
          <p:nvPr/>
        </p:nvGrpSpPr>
        <p:grpSpPr>
          <a:xfrm>
            <a:off x="1529358" y="3684285"/>
            <a:ext cx="188962" cy="268097"/>
            <a:chOff x="1843363" y="1110850"/>
            <a:chExt cx="219800" cy="311850"/>
          </a:xfrm>
        </p:grpSpPr>
        <p:sp>
          <p:nvSpPr>
            <p:cNvPr id="3738" name="Google Shape;3738;p76"/>
            <p:cNvSpPr/>
            <p:nvPr/>
          </p:nvSpPr>
          <p:spPr>
            <a:xfrm>
              <a:off x="1843363" y="1110850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9" name="Google Shape;3739;p76"/>
            <p:cNvSpPr/>
            <p:nvPr/>
          </p:nvSpPr>
          <p:spPr>
            <a:xfrm>
              <a:off x="1861988" y="1122275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0" name="Google Shape;3740;p76"/>
            <p:cNvSpPr/>
            <p:nvPr/>
          </p:nvSpPr>
          <p:spPr>
            <a:xfrm>
              <a:off x="2018438" y="1130350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41" name="Google Shape;3741;p76"/>
          <p:cNvGrpSpPr/>
          <p:nvPr/>
        </p:nvGrpSpPr>
        <p:grpSpPr>
          <a:xfrm>
            <a:off x="233654" y="409912"/>
            <a:ext cx="1906385" cy="738332"/>
            <a:chOff x="2404475" y="1016650"/>
            <a:chExt cx="2217500" cy="858825"/>
          </a:xfrm>
        </p:grpSpPr>
        <p:sp>
          <p:nvSpPr>
            <p:cNvPr id="3742" name="Google Shape;3742;p76"/>
            <p:cNvSpPr/>
            <p:nvPr/>
          </p:nvSpPr>
          <p:spPr>
            <a:xfrm>
              <a:off x="3069825" y="1016650"/>
              <a:ext cx="858525" cy="858525"/>
            </a:xfrm>
            <a:custGeom>
              <a:avLst/>
              <a:gdLst/>
              <a:ahLst/>
              <a:cxnLst/>
              <a:rect l="l" t="t" r="r" b="b"/>
              <a:pathLst>
                <a:path w="34341" h="34341" extrusionOk="0">
                  <a:moveTo>
                    <a:pt x="34340" y="17170"/>
                  </a:moveTo>
                  <a:cubicBezTo>
                    <a:pt x="34340" y="21725"/>
                    <a:pt x="32532" y="26091"/>
                    <a:pt x="29311" y="29311"/>
                  </a:cubicBezTo>
                  <a:cubicBezTo>
                    <a:pt x="26091" y="32531"/>
                    <a:pt x="21724" y="34341"/>
                    <a:pt x="17170" y="34341"/>
                  </a:cubicBezTo>
                  <a:cubicBezTo>
                    <a:pt x="12616" y="34341"/>
                    <a:pt x="8250" y="32531"/>
                    <a:pt x="5030" y="29311"/>
                  </a:cubicBezTo>
                  <a:cubicBezTo>
                    <a:pt x="1809" y="26091"/>
                    <a:pt x="1" y="21725"/>
                    <a:pt x="1" y="17170"/>
                  </a:cubicBezTo>
                  <a:cubicBezTo>
                    <a:pt x="1" y="12617"/>
                    <a:pt x="1809" y="8249"/>
                    <a:pt x="5030" y="5029"/>
                  </a:cubicBezTo>
                  <a:cubicBezTo>
                    <a:pt x="8250" y="1809"/>
                    <a:pt x="12616" y="1"/>
                    <a:pt x="17170" y="1"/>
                  </a:cubicBezTo>
                  <a:cubicBezTo>
                    <a:pt x="21724" y="1"/>
                    <a:pt x="26091" y="1809"/>
                    <a:pt x="29311" y="5029"/>
                  </a:cubicBezTo>
                  <a:cubicBezTo>
                    <a:pt x="32532" y="8249"/>
                    <a:pt x="34340" y="12617"/>
                    <a:pt x="34340" y="17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3" name="Google Shape;3743;p76"/>
            <p:cNvSpPr/>
            <p:nvPr/>
          </p:nvSpPr>
          <p:spPr>
            <a:xfrm>
              <a:off x="3105800" y="1052650"/>
              <a:ext cx="786550" cy="786550"/>
            </a:xfrm>
            <a:custGeom>
              <a:avLst/>
              <a:gdLst/>
              <a:ahLst/>
              <a:cxnLst/>
              <a:rect l="l" t="t" r="r" b="b"/>
              <a:pathLst>
                <a:path w="31462" h="31462" extrusionOk="0">
                  <a:moveTo>
                    <a:pt x="31462" y="15730"/>
                  </a:moveTo>
                  <a:cubicBezTo>
                    <a:pt x="31462" y="19902"/>
                    <a:pt x="29805" y="23904"/>
                    <a:pt x="26855" y="26854"/>
                  </a:cubicBezTo>
                  <a:cubicBezTo>
                    <a:pt x="23904" y="29804"/>
                    <a:pt x="19904" y="31461"/>
                    <a:pt x="15731" y="31461"/>
                  </a:cubicBezTo>
                  <a:cubicBezTo>
                    <a:pt x="11559" y="31461"/>
                    <a:pt x="7558" y="29804"/>
                    <a:pt x="4608" y="26854"/>
                  </a:cubicBezTo>
                  <a:cubicBezTo>
                    <a:pt x="1658" y="23904"/>
                    <a:pt x="1" y="19902"/>
                    <a:pt x="1" y="15730"/>
                  </a:cubicBezTo>
                  <a:cubicBezTo>
                    <a:pt x="1" y="11558"/>
                    <a:pt x="1658" y="7558"/>
                    <a:pt x="4608" y="4607"/>
                  </a:cubicBezTo>
                  <a:cubicBezTo>
                    <a:pt x="7558" y="1657"/>
                    <a:pt x="11559" y="0"/>
                    <a:pt x="15731" y="0"/>
                  </a:cubicBezTo>
                  <a:cubicBezTo>
                    <a:pt x="19904" y="0"/>
                    <a:pt x="23904" y="1657"/>
                    <a:pt x="26855" y="4607"/>
                  </a:cubicBezTo>
                  <a:cubicBezTo>
                    <a:pt x="29805" y="7558"/>
                    <a:pt x="31462" y="11558"/>
                    <a:pt x="31462" y="1573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4" name="Google Shape;3744;p76"/>
            <p:cNvSpPr/>
            <p:nvPr/>
          </p:nvSpPr>
          <p:spPr>
            <a:xfrm>
              <a:off x="3162950" y="1109775"/>
              <a:ext cx="672275" cy="672275"/>
            </a:xfrm>
            <a:custGeom>
              <a:avLst/>
              <a:gdLst/>
              <a:ahLst/>
              <a:cxnLst/>
              <a:rect l="l" t="t" r="r" b="b"/>
              <a:pathLst>
                <a:path w="26891" h="26891" extrusionOk="0">
                  <a:moveTo>
                    <a:pt x="26890" y="13445"/>
                  </a:moveTo>
                  <a:cubicBezTo>
                    <a:pt x="26890" y="17011"/>
                    <a:pt x="25475" y="20431"/>
                    <a:pt x="22953" y="22953"/>
                  </a:cubicBezTo>
                  <a:cubicBezTo>
                    <a:pt x="20431" y="25474"/>
                    <a:pt x="17012" y="26891"/>
                    <a:pt x="13445" y="26891"/>
                  </a:cubicBezTo>
                  <a:cubicBezTo>
                    <a:pt x="9879" y="26891"/>
                    <a:pt x="6460" y="25474"/>
                    <a:pt x="3938" y="22953"/>
                  </a:cubicBezTo>
                  <a:cubicBezTo>
                    <a:pt x="1416" y="20431"/>
                    <a:pt x="0" y="17011"/>
                    <a:pt x="0" y="13445"/>
                  </a:cubicBezTo>
                  <a:cubicBezTo>
                    <a:pt x="0" y="9879"/>
                    <a:pt x="1416" y="6459"/>
                    <a:pt x="3938" y="3938"/>
                  </a:cubicBezTo>
                  <a:cubicBezTo>
                    <a:pt x="6460" y="1417"/>
                    <a:pt x="9879" y="1"/>
                    <a:pt x="13445" y="1"/>
                  </a:cubicBezTo>
                  <a:cubicBezTo>
                    <a:pt x="17012" y="1"/>
                    <a:pt x="20431" y="1417"/>
                    <a:pt x="22953" y="3938"/>
                  </a:cubicBezTo>
                  <a:cubicBezTo>
                    <a:pt x="25475" y="6459"/>
                    <a:pt x="26890" y="9879"/>
                    <a:pt x="26890" y="1344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5" name="Google Shape;3745;p76"/>
            <p:cNvSpPr/>
            <p:nvPr/>
          </p:nvSpPr>
          <p:spPr>
            <a:xfrm>
              <a:off x="3496075" y="1677150"/>
              <a:ext cx="364675" cy="198325"/>
            </a:xfrm>
            <a:custGeom>
              <a:avLst/>
              <a:gdLst/>
              <a:ahLst/>
              <a:cxnLst/>
              <a:rect l="l" t="t" r="r" b="b"/>
              <a:pathLst>
                <a:path w="14587" h="7933" extrusionOk="0">
                  <a:moveTo>
                    <a:pt x="14586" y="1"/>
                  </a:moveTo>
                  <a:cubicBezTo>
                    <a:pt x="12294" y="3588"/>
                    <a:pt x="8673" y="6332"/>
                    <a:pt x="4211" y="7427"/>
                  </a:cubicBezTo>
                  <a:cubicBezTo>
                    <a:pt x="2800" y="7773"/>
                    <a:pt x="1387" y="7933"/>
                    <a:pt x="1" y="7926"/>
                  </a:cubicBezTo>
                  <a:cubicBezTo>
                    <a:pt x="2064" y="6337"/>
                    <a:pt x="3751" y="4660"/>
                    <a:pt x="5967" y="3653"/>
                  </a:cubicBezTo>
                  <a:cubicBezTo>
                    <a:pt x="9476" y="2063"/>
                    <a:pt x="9578" y="1004"/>
                    <a:pt x="11718" y="539"/>
                  </a:cubicBezTo>
                  <a:cubicBezTo>
                    <a:pt x="12458" y="379"/>
                    <a:pt x="13513" y="184"/>
                    <a:pt x="14586" y="1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6" name="Google Shape;3746;p76"/>
            <p:cNvSpPr/>
            <p:nvPr/>
          </p:nvSpPr>
          <p:spPr>
            <a:xfrm>
              <a:off x="3140600" y="1358225"/>
              <a:ext cx="784575" cy="408175"/>
            </a:xfrm>
            <a:custGeom>
              <a:avLst/>
              <a:gdLst/>
              <a:ahLst/>
              <a:cxnLst/>
              <a:rect l="l" t="t" r="r" b="b"/>
              <a:pathLst>
                <a:path w="31383" h="16327" extrusionOk="0">
                  <a:moveTo>
                    <a:pt x="31143" y="0"/>
                  </a:moveTo>
                  <a:cubicBezTo>
                    <a:pt x="31243" y="474"/>
                    <a:pt x="31325" y="948"/>
                    <a:pt x="31382" y="1420"/>
                  </a:cubicBezTo>
                  <a:cubicBezTo>
                    <a:pt x="30748" y="1559"/>
                    <a:pt x="30040" y="1842"/>
                    <a:pt x="29414" y="2394"/>
                  </a:cubicBezTo>
                  <a:cubicBezTo>
                    <a:pt x="27783" y="3831"/>
                    <a:pt x="23478" y="7993"/>
                    <a:pt x="20606" y="8696"/>
                  </a:cubicBezTo>
                  <a:cubicBezTo>
                    <a:pt x="17735" y="9400"/>
                    <a:pt x="10061" y="11593"/>
                    <a:pt x="8264" y="13002"/>
                  </a:cubicBezTo>
                  <a:cubicBezTo>
                    <a:pt x="7208" y="13826"/>
                    <a:pt x="4762" y="15272"/>
                    <a:pt x="2919" y="16327"/>
                  </a:cubicBezTo>
                  <a:cubicBezTo>
                    <a:pt x="1813" y="15345"/>
                    <a:pt x="829" y="14213"/>
                    <a:pt x="0" y="12957"/>
                  </a:cubicBezTo>
                  <a:cubicBezTo>
                    <a:pt x="1725" y="12534"/>
                    <a:pt x="1379" y="12620"/>
                    <a:pt x="5087" y="11710"/>
                  </a:cubicBezTo>
                  <a:cubicBezTo>
                    <a:pt x="9567" y="10612"/>
                    <a:pt x="12882" y="9737"/>
                    <a:pt x="15276" y="7322"/>
                  </a:cubicBezTo>
                  <a:cubicBezTo>
                    <a:pt x="17670" y="4910"/>
                    <a:pt x="26456" y="1855"/>
                    <a:pt x="27644" y="1556"/>
                  </a:cubicBezTo>
                  <a:cubicBezTo>
                    <a:pt x="28406" y="1368"/>
                    <a:pt x="30064" y="553"/>
                    <a:pt x="31143" y="0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7" name="Google Shape;3747;p76"/>
            <p:cNvSpPr/>
            <p:nvPr/>
          </p:nvSpPr>
          <p:spPr>
            <a:xfrm>
              <a:off x="3067625" y="1117075"/>
              <a:ext cx="746325" cy="403325"/>
            </a:xfrm>
            <a:custGeom>
              <a:avLst/>
              <a:gdLst/>
              <a:ahLst/>
              <a:cxnLst/>
              <a:rect l="l" t="t" r="r" b="b"/>
              <a:pathLst>
                <a:path w="29853" h="16133" extrusionOk="0">
                  <a:moveTo>
                    <a:pt x="29853" y="1486"/>
                  </a:moveTo>
                  <a:cubicBezTo>
                    <a:pt x="28521" y="1992"/>
                    <a:pt x="26677" y="2667"/>
                    <a:pt x="24764" y="3280"/>
                  </a:cubicBezTo>
                  <a:cubicBezTo>
                    <a:pt x="21075" y="4461"/>
                    <a:pt x="20832" y="5462"/>
                    <a:pt x="19001" y="6934"/>
                  </a:cubicBezTo>
                  <a:cubicBezTo>
                    <a:pt x="17170" y="8407"/>
                    <a:pt x="13775" y="9468"/>
                    <a:pt x="10313" y="9909"/>
                  </a:cubicBezTo>
                  <a:cubicBezTo>
                    <a:pt x="7474" y="10275"/>
                    <a:pt x="2762" y="13657"/>
                    <a:pt x="345" y="16133"/>
                  </a:cubicBezTo>
                  <a:cubicBezTo>
                    <a:pt x="14" y="14253"/>
                    <a:pt x="1" y="12380"/>
                    <a:pt x="275" y="10577"/>
                  </a:cubicBezTo>
                  <a:cubicBezTo>
                    <a:pt x="1193" y="10102"/>
                    <a:pt x="2166" y="9583"/>
                    <a:pt x="3046" y="9084"/>
                  </a:cubicBezTo>
                  <a:cubicBezTo>
                    <a:pt x="5825" y="7507"/>
                    <a:pt x="12472" y="6133"/>
                    <a:pt x="15360" y="5424"/>
                  </a:cubicBezTo>
                  <a:cubicBezTo>
                    <a:pt x="18250" y="4716"/>
                    <a:pt x="20697" y="1601"/>
                    <a:pt x="23115" y="544"/>
                  </a:cubicBezTo>
                  <a:cubicBezTo>
                    <a:pt x="24360" y="0"/>
                    <a:pt x="26638" y="56"/>
                    <a:pt x="28562" y="233"/>
                  </a:cubicBezTo>
                  <a:cubicBezTo>
                    <a:pt x="29016" y="627"/>
                    <a:pt x="29445" y="1043"/>
                    <a:pt x="29853" y="1486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8" name="Google Shape;3748;p76"/>
            <p:cNvSpPr/>
            <p:nvPr/>
          </p:nvSpPr>
          <p:spPr>
            <a:xfrm>
              <a:off x="3131300" y="1019125"/>
              <a:ext cx="525775" cy="205375"/>
            </a:xfrm>
            <a:custGeom>
              <a:avLst/>
              <a:gdLst/>
              <a:ahLst/>
              <a:cxnLst/>
              <a:rect l="l" t="t" r="r" b="b"/>
              <a:pathLst>
                <a:path w="21031" h="8215" extrusionOk="0">
                  <a:moveTo>
                    <a:pt x="21030" y="1105"/>
                  </a:moveTo>
                  <a:cubicBezTo>
                    <a:pt x="20113" y="1569"/>
                    <a:pt x="19146" y="1982"/>
                    <a:pt x="18803" y="1881"/>
                  </a:cubicBezTo>
                  <a:cubicBezTo>
                    <a:pt x="18079" y="1666"/>
                    <a:pt x="16365" y="2199"/>
                    <a:pt x="14870" y="2566"/>
                  </a:cubicBezTo>
                  <a:cubicBezTo>
                    <a:pt x="13375" y="2933"/>
                    <a:pt x="11290" y="4601"/>
                    <a:pt x="9277" y="5827"/>
                  </a:cubicBezTo>
                  <a:cubicBezTo>
                    <a:pt x="7687" y="6792"/>
                    <a:pt x="2846" y="7703"/>
                    <a:pt x="1" y="8215"/>
                  </a:cubicBezTo>
                  <a:cubicBezTo>
                    <a:pt x="1055" y="6468"/>
                    <a:pt x="2417" y="4906"/>
                    <a:pt x="4034" y="3622"/>
                  </a:cubicBezTo>
                  <a:cubicBezTo>
                    <a:pt x="6488" y="3117"/>
                    <a:pt x="9759" y="2600"/>
                    <a:pt x="11686" y="2127"/>
                  </a:cubicBezTo>
                  <a:cubicBezTo>
                    <a:pt x="13699" y="1634"/>
                    <a:pt x="15127" y="735"/>
                    <a:pt x="16584" y="1"/>
                  </a:cubicBezTo>
                  <a:cubicBezTo>
                    <a:pt x="18123" y="170"/>
                    <a:pt x="19617" y="547"/>
                    <a:pt x="21030" y="1105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9" name="Google Shape;3749;p76"/>
            <p:cNvSpPr/>
            <p:nvPr/>
          </p:nvSpPr>
          <p:spPr>
            <a:xfrm>
              <a:off x="3414575" y="1110375"/>
              <a:ext cx="384025" cy="327025"/>
            </a:xfrm>
            <a:custGeom>
              <a:avLst/>
              <a:gdLst/>
              <a:ahLst/>
              <a:cxnLst/>
              <a:rect l="l" t="t" r="r" b="b"/>
              <a:pathLst>
                <a:path w="15361" h="13081" extrusionOk="0">
                  <a:moveTo>
                    <a:pt x="6485" y="244"/>
                  </a:moveTo>
                  <a:cubicBezTo>
                    <a:pt x="5213" y="0"/>
                    <a:pt x="1075" y="1107"/>
                    <a:pt x="539" y="3004"/>
                  </a:cubicBezTo>
                  <a:cubicBezTo>
                    <a:pt x="1" y="4902"/>
                    <a:pt x="3409" y="9627"/>
                    <a:pt x="7023" y="11354"/>
                  </a:cubicBezTo>
                  <a:cubicBezTo>
                    <a:pt x="10638" y="13081"/>
                    <a:pt x="14856" y="10792"/>
                    <a:pt x="15109" y="9008"/>
                  </a:cubicBezTo>
                  <a:cubicBezTo>
                    <a:pt x="15361" y="7223"/>
                    <a:pt x="13721" y="1630"/>
                    <a:pt x="6485" y="244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0" name="Google Shape;3750;p76"/>
            <p:cNvSpPr/>
            <p:nvPr/>
          </p:nvSpPr>
          <p:spPr>
            <a:xfrm>
              <a:off x="3514850" y="1188500"/>
              <a:ext cx="188075" cy="160200"/>
            </a:xfrm>
            <a:custGeom>
              <a:avLst/>
              <a:gdLst/>
              <a:ahLst/>
              <a:cxnLst/>
              <a:rect l="l" t="t" r="r" b="b"/>
              <a:pathLst>
                <a:path w="7523" h="6408" extrusionOk="0">
                  <a:moveTo>
                    <a:pt x="3176" y="119"/>
                  </a:moveTo>
                  <a:cubicBezTo>
                    <a:pt x="2553" y="0"/>
                    <a:pt x="528" y="542"/>
                    <a:pt x="263" y="1473"/>
                  </a:cubicBezTo>
                  <a:cubicBezTo>
                    <a:pt x="1" y="2403"/>
                    <a:pt x="1669" y="4716"/>
                    <a:pt x="3438" y="5563"/>
                  </a:cubicBezTo>
                  <a:cubicBezTo>
                    <a:pt x="5209" y="6408"/>
                    <a:pt x="7274" y="5288"/>
                    <a:pt x="7398" y="4413"/>
                  </a:cubicBezTo>
                  <a:cubicBezTo>
                    <a:pt x="7522" y="3538"/>
                    <a:pt x="6719" y="800"/>
                    <a:pt x="3176" y="119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1" name="Google Shape;3751;p76"/>
            <p:cNvSpPr/>
            <p:nvPr/>
          </p:nvSpPr>
          <p:spPr>
            <a:xfrm>
              <a:off x="2404475" y="1115000"/>
              <a:ext cx="2217500" cy="673425"/>
            </a:xfrm>
            <a:custGeom>
              <a:avLst/>
              <a:gdLst/>
              <a:ahLst/>
              <a:cxnLst/>
              <a:rect l="l" t="t" r="r" b="b"/>
              <a:pathLst>
                <a:path w="88700" h="26937" extrusionOk="0">
                  <a:moveTo>
                    <a:pt x="58315" y="4094"/>
                  </a:moveTo>
                  <a:cubicBezTo>
                    <a:pt x="58588" y="4528"/>
                    <a:pt x="58842" y="4976"/>
                    <a:pt x="59078" y="5437"/>
                  </a:cubicBezTo>
                  <a:cubicBezTo>
                    <a:pt x="70479" y="3272"/>
                    <a:pt x="78486" y="2597"/>
                    <a:pt x="78829" y="3997"/>
                  </a:cubicBezTo>
                  <a:cubicBezTo>
                    <a:pt x="79317" y="5987"/>
                    <a:pt x="64167" y="11410"/>
                    <a:pt x="44993" y="16111"/>
                  </a:cubicBezTo>
                  <a:cubicBezTo>
                    <a:pt x="25818" y="20814"/>
                    <a:pt x="9878" y="23013"/>
                    <a:pt x="9391" y="21024"/>
                  </a:cubicBezTo>
                  <a:cubicBezTo>
                    <a:pt x="9057" y="19664"/>
                    <a:pt x="16037" y="16697"/>
                    <a:pt x="26617" y="13452"/>
                  </a:cubicBezTo>
                  <a:cubicBezTo>
                    <a:pt x="26610" y="12934"/>
                    <a:pt x="26626" y="12418"/>
                    <a:pt x="26666" y="11905"/>
                  </a:cubicBezTo>
                  <a:cubicBezTo>
                    <a:pt x="10828" y="16672"/>
                    <a:pt x="0" y="21470"/>
                    <a:pt x="581" y="23832"/>
                  </a:cubicBezTo>
                  <a:cubicBezTo>
                    <a:pt x="1343" y="26937"/>
                    <a:pt x="21515" y="24658"/>
                    <a:pt x="45638" y="18742"/>
                  </a:cubicBezTo>
                  <a:cubicBezTo>
                    <a:pt x="69761" y="12827"/>
                    <a:pt x="88699" y="5515"/>
                    <a:pt x="87938" y="2411"/>
                  </a:cubicBezTo>
                  <a:cubicBezTo>
                    <a:pt x="87347" y="1"/>
                    <a:pt x="75063" y="834"/>
                    <a:pt x="58315" y="4094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52" name="Google Shape;3752;p76"/>
          <p:cNvGrpSpPr/>
          <p:nvPr/>
        </p:nvGrpSpPr>
        <p:grpSpPr>
          <a:xfrm>
            <a:off x="769937" y="3359029"/>
            <a:ext cx="857185" cy="1214799"/>
            <a:chOff x="2612100" y="1677050"/>
            <a:chExt cx="997075" cy="1413050"/>
          </a:xfrm>
        </p:grpSpPr>
        <p:sp>
          <p:nvSpPr>
            <p:cNvPr id="3753" name="Google Shape;3753;p76"/>
            <p:cNvSpPr/>
            <p:nvPr/>
          </p:nvSpPr>
          <p:spPr>
            <a:xfrm>
              <a:off x="3038225" y="2330825"/>
              <a:ext cx="570950" cy="759275"/>
            </a:xfrm>
            <a:custGeom>
              <a:avLst/>
              <a:gdLst/>
              <a:ahLst/>
              <a:cxnLst/>
              <a:rect l="l" t="t" r="r" b="b"/>
              <a:pathLst>
                <a:path w="22838" h="30371" extrusionOk="0">
                  <a:moveTo>
                    <a:pt x="17517" y="30370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22837" y="2690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4" name="Google Shape;3754;p76"/>
            <p:cNvSpPr/>
            <p:nvPr/>
          </p:nvSpPr>
          <p:spPr>
            <a:xfrm>
              <a:off x="3054525" y="2341425"/>
              <a:ext cx="538325" cy="738050"/>
            </a:xfrm>
            <a:custGeom>
              <a:avLst/>
              <a:gdLst/>
              <a:ahLst/>
              <a:cxnLst/>
              <a:rect l="l" t="t" r="r" b="b"/>
              <a:pathLst>
                <a:path w="21533" h="29522" extrusionOk="0">
                  <a:moveTo>
                    <a:pt x="17516" y="29521"/>
                  </a:moveTo>
                  <a:lnTo>
                    <a:pt x="0" y="2616"/>
                  </a:lnTo>
                  <a:lnTo>
                    <a:pt x="4017" y="1"/>
                  </a:lnTo>
                  <a:lnTo>
                    <a:pt x="21533" y="2690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5" name="Google Shape;3755;p76"/>
            <p:cNvSpPr/>
            <p:nvPr/>
          </p:nvSpPr>
          <p:spPr>
            <a:xfrm>
              <a:off x="3070375" y="2351750"/>
              <a:ext cx="506625" cy="717400"/>
            </a:xfrm>
            <a:custGeom>
              <a:avLst/>
              <a:gdLst/>
              <a:ahLst/>
              <a:cxnLst/>
              <a:rect l="l" t="t" r="r" b="b"/>
              <a:pathLst>
                <a:path w="20265" h="28696" extrusionOk="0">
                  <a:moveTo>
                    <a:pt x="17516" y="28696"/>
                  </a:moveTo>
                  <a:lnTo>
                    <a:pt x="0" y="1791"/>
                  </a:lnTo>
                  <a:lnTo>
                    <a:pt x="2751" y="0"/>
                  </a:lnTo>
                  <a:lnTo>
                    <a:pt x="20265" y="26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6" name="Google Shape;3756;p76"/>
            <p:cNvSpPr/>
            <p:nvPr/>
          </p:nvSpPr>
          <p:spPr>
            <a:xfrm>
              <a:off x="3085800" y="2361775"/>
              <a:ext cx="475825" cy="697350"/>
            </a:xfrm>
            <a:custGeom>
              <a:avLst/>
              <a:gdLst/>
              <a:ahLst/>
              <a:cxnLst/>
              <a:rect l="l" t="t" r="r" b="b"/>
              <a:pathLst>
                <a:path w="19033" h="27894" extrusionOk="0">
                  <a:moveTo>
                    <a:pt x="17516" y="27893"/>
                  </a:moveTo>
                  <a:lnTo>
                    <a:pt x="0" y="988"/>
                  </a:lnTo>
                  <a:lnTo>
                    <a:pt x="1516" y="1"/>
                  </a:lnTo>
                  <a:lnTo>
                    <a:pt x="19033" y="26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7" name="Google Shape;3757;p76"/>
            <p:cNvSpPr/>
            <p:nvPr/>
          </p:nvSpPr>
          <p:spPr>
            <a:xfrm>
              <a:off x="3038225" y="2330825"/>
              <a:ext cx="398600" cy="494550"/>
            </a:xfrm>
            <a:custGeom>
              <a:avLst/>
              <a:gdLst/>
              <a:ahLst/>
              <a:cxnLst/>
              <a:rect l="l" t="t" r="r" b="b"/>
              <a:pathLst>
                <a:path w="15944" h="19782" extrusionOk="0">
                  <a:moveTo>
                    <a:pt x="10622" y="19782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15944" y="1631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8" name="Google Shape;3758;p76"/>
            <p:cNvSpPr/>
            <p:nvPr/>
          </p:nvSpPr>
          <p:spPr>
            <a:xfrm>
              <a:off x="3038225" y="2330825"/>
              <a:ext cx="275700" cy="305750"/>
            </a:xfrm>
            <a:custGeom>
              <a:avLst/>
              <a:gdLst/>
              <a:ahLst/>
              <a:cxnLst/>
              <a:rect l="l" t="t" r="r" b="b"/>
              <a:pathLst>
                <a:path w="11028" h="12230" extrusionOk="0">
                  <a:moveTo>
                    <a:pt x="5706" y="12230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11028" y="87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9" name="Google Shape;3759;p76"/>
            <p:cNvSpPr/>
            <p:nvPr/>
          </p:nvSpPr>
          <p:spPr>
            <a:xfrm>
              <a:off x="3020550" y="2292750"/>
              <a:ext cx="158975" cy="135225"/>
            </a:xfrm>
            <a:custGeom>
              <a:avLst/>
              <a:gdLst/>
              <a:ahLst/>
              <a:cxnLst/>
              <a:rect l="l" t="t" r="r" b="b"/>
              <a:pathLst>
                <a:path w="6359" h="5409" extrusionOk="0">
                  <a:moveTo>
                    <a:pt x="4184" y="0"/>
                  </a:moveTo>
                  <a:lnTo>
                    <a:pt x="0" y="2728"/>
                  </a:lnTo>
                  <a:lnTo>
                    <a:pt x="692" y="5409"/>
                  </a:lnTo>
                  <a:lnTo>
                    <a:pt x="6359" y="1713"/>
                  </a:lnTo>
                  <a:close/>
                </a:path>
              </a:pathLst>
            </a:custGeom>
            <a:solidFill>
              <a:srgbClr val="EF5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0" name="Google Shape;3760;p76"/>
            <p:cNvSpPr/>
            <p:nvPr/>
          </p:nvSpPr>
          <p:spPr>
            <a:xfrm>
              <a:off x="3023000" y="2298800"/>
              <a:ext cx="141575" cy="110775"/>
            </a:xfrm>
            <a:custGeom>
              <a:avLst/>
              <a:gdLst/>
              <a:ahLst/>
              <a:cxnLst/>
              <a:rect l="l" t="t" r="r" b="b"/>
              <a:pathLst>
                <a:path w="5663" h="4431" extrusionOk="0">
                  <a:moveTo>
                    <a:pt x="5662" y="999"/>
                  </a:moveTo>
                  <a:lnTo>
                    <a:pt x="404" y="4431"/>
                  </a:lnTo>
                  <a:lnTo>
                    <a:pt x="1" y="2869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1" name="Google Shape;3761;p76"/>
            <p:cNvSpPr/>
            <p:nvPr/>
          </p:nvSpPr>
          <p:spPr>
            <a:xfrm>
              <a:off x="2635575" y="1747250"/>
              <a:ext cx="485900" cy="593200"/>
            </a:xfrm>
            <a:custGeom>
              <a:avLst/>
              <a:gdLst/>
              <a:ahLst/>
              <a:cxnLst/>
              <a:rect l="l" t="t" r="r" b="b"/>
              <a:pathLst>
                <a:path w="19436" h="23728" extrusionOk="0">
                  <a:moveTo>
                    <a:pt x="8233" y="1"/>
                  </a:moveTo>
                  <a:cubicBezTo>
                    <a:pt x="12078" y="2667"/>
                    <a:pt x="16561" y="8297"/>
                    <a:pt x="19435" y="20114"/>
                  </a:cubicBezTo>
                  <a:lnTo>
                    <a:pt x="13896" y="23728"/>
                  </a:lnTo>
                  <a:cubicBezTo>
                    <a:pt x="4238" y="16337"/>
                    <a:pt x="892" y="9965"/>
                    <a:pt x="0" y="5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2" name="Google Shape;3762;p76"/>
            <p:cNvSpPr/>
            <p:nvPr/>
          </p:nvSpPr>
          <p:spPr>
            <a:xfrm>
              <a:off x="2612100" y="1677050"/>
              <a:ext cx="229300" cy="204500"/>
            </a:xfrm>
            <a:custGeom>
              <a:avLst/>
              <a:gdLst/>
              <a:ahLst/>
              <a:cxnLst/>
              <a:rect l="l" t="t" r="r" b="b"/>
              <a:pathLst>
                <a:path w="9172" h="8180" extrusionOk="0">
                  <a:moveTo>
                    <a:pt x="9172" y="2809"/>
                  </a:moveTo>
                  <a:lnTo>
                    <a:pt x="941" y="8180"/>
                  </a:lnTo>
                  <a:cubicBezTo>
                    <a:pt x="1" y="3341"/>
                    <a:pt x="1784" y="477"/>
                    <a:pt x="1784" y="477"/>
                  </a:cubicBezTo>
                  <a:cubicBezTo>
                    <a:pt x="1784" y="477"/>
                    <a:pt x="5124" y="0"/>
                    <a:pt x="9172" y="28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3" name="Google Shape;3763;p76"/>
            <p:cNvSpPr/>
            <p:nvPr/>
          </p:nvSpPr>
          <p:spPr>
            <a:xfrm>
              <a:off x="2832575" y="1781400"/>
              <a:ext cx="249675" cy="431775"/>
            </a:xfrm>
            <a:custGeom>
              <a:avLst/>
              <a:gdLst/>
              <a:ahLst/>
              <a:cxnLst/>
              <a:rect l="l" t="t" r="r" b="b"/>
              <a:pathLst>
                <a:path w="9987" h="17271" extrusionOk="0">
                  <a:moveTo>
                    <a:pt x="9910" y="17045"/>
                  </a:moveTo>
                  <a:cubicBezTo>
                    <a:pt x="9966" y="16957"/>
                    <a:pt x="9987" y="16848"/>
                    <a:pt x="9960" y="16740"/>
                  </a:cubicBezTo>
                  <a:cubicBezTo>
                    <a:pt x="7985" y="8618"/>
                    <a:pt x="4862" y="3029"/>
                    <a:pt x="676" y="125"/>
                  </a:cubicBezTo>
                  <a:cubicBezTo>
                    <a:pt x="496" y="0"/>
                    <a:pt x="250" y="45"/>
                    <a:pt x="124" y="225"/>
                  </a:cubicBezTo>
                  <a:cubicBezTo>
                    <a:pt x="0" y="403"/>
                    <a:pt x="44" y="652"/>
                    <a:pt x="224" y="777"/>
                  </a:cubicBezTo>
                  <a:cubicBezTo>
                    <a:pt x="4189" y="3527"/>
                    <a:pt x="7288" y="9112"/>
                    <a:pt x="9190" y="16928"/>
                  </a:cubicBezTo>
                  <a:cubicBezTo>
                    <a:pt x="9242" y="17141"/>
                    <a:pt x="9456" y="17271"/>
                    <a:pt x="9670" y="17220"/>
                  </a:cubicBezTo>
                  <a:cubicBezTo>
                    <a:pt x="9772" y="17193"/>
                    <a:pt x="9857" y="17130"/>
                    <a:pt x="9910" y="17045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4" name="Google Shape;3764;p76"/>
            <p:cNvSpPr/>
            <p:nvPr/>
          </p:nvSpPr>
          <p:spPr>
            <a:xfrm>
              <a:off x="2612100" y="1687200"/>
              <a:ext cx="418475" cy="653275"/>
            </a:xfrm>
            <a:custGeom>
              <a:avLst/>
              <a:gdLst/>
              <a:ahLst/>
              <a:cxnLst/>
              <a:rect l="l" t="t" r="r" b="b"/>
              <a:pathLst>
                <a:path w="16739" h="26131" extrusionOk="0">
                  <a:moveTo>
                    <a:pt x="941" y="7774"/>
                  </a:moveTo>
                  <a:cubicBezTo>
                    <a:pt x="1" y="2935"/>
                    <a:pt x="1784" y="71"/>
                    <a:pt x="1784" y="71"/>
                  </a:cubicBezTo>
                  <a:cubicBezTo>
                    <a:pt x="1784" y="71"/>
                    <a:pt x="2290" y="0"/>
                    <a:pt x="3143" y="77"/>
                  </a:cubicBezTo>
                  <a:cubicBezTo>
                    <a:pt x="2712" y="1356"/>
                    <a:pt x="2268" y="3575"/>
                    <a:pt x="2842" y="6533"/>
                  </a:cubicBezTo>
                  <a:cubicBezTo>
                    <a:pt x="3735" y="11127"/>
                    <a:pt x="7080" y="17499"/>
                    <a:pt x="16738" y="24890"/>
                  </a:cubicBezTo>
                  <a:lnTo>
                    <a:pt x="14837" y="26131"/>
                  </a:lnTo>
                  <a:cubicBezTo>
                    <a:pt x="5178" y="18739"/>
                    <a:pt x="1834" y="12367"/>
                    <a:pt x="941" y="7774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5" name="Google Shape;3765;p76"/>
            <p:cNvSpPr/>
            <p:nvPr/>
          </p:nvSpPr>
          <p:spPr>
            <a:xfrm>
              <a:off x="2789950" y="1910225"/>
              <a:ext cx="149850" cy="160700"/>
            </a:xfrm>
            <a:custGeom>
              <a:avLst/>
              <a:gdLst/>
              <a:ahLst/>
              <a:cxnLst/>
              <a:rect l="l" t="t" r="r" b="b"/>
              <a:pathLst>
                <a:path w="5994" h="6428" extrusionOk="0">
                  <a:moveTo>
                    <a:pt x="4646" y="5743"/>
                  </a:moveTo>
                  <a:lnTo>
                    <a:pt x="4646" y="5743"/>
                  </a:lnTo>
                  <a:cubicBezTo>
                    <a:pt x="5697" y="5058"/>
                    <a:pt x="5993" y="3651"/>
                    <a:pt x="5308" y="2600"/>
                  </a:cubicBezTo>
                  <a:lnTo>
                    <a:pt x="4492" y="1348"/>
                  </a:lnTo>
                  <a:cubicBezTo>
                    <a:pt x="3806" y="297"/>
                    <a:pt x="2399" y="0"/>
                    <a:pt x="1348" y="687"/>
                  </a:cubicBezTo>
                  <a:lnTo>
                    <a:pt x="1348" y="687"/>
                  </a:lnTo>
                  <a:cubicBezTo>
                    <a:pt x="297" y="1372"/>
                    <a:pt x="0" y="2779"/>
                    <a:pt x="687" y="3830"/>
                  </a:cubicBezTo>
                  <a:lnTo>
                    <a:pt x="1502" y="5081"/>
                  </a:lnTo>
                  <a:cubicBezTo>
                    <a:pt x="2188" y="6132"/>
                    <a:pt x="3595" y="6428"/>
                    <a:pt x="4646" y="5743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6" name="Google Shape;3766;p76"/>
            <p:cNvSpPr/>
            <p:nvPr/>
          </p:nvSpPr>
          <p:spPr>
            <a:xfrm>
              <a:off x="2773100" y="1909800"/>
              <a:ext cx="149825" cy="144900"/>
            </a:xfrm>
            <a:custGeom>
              <a:avLst/>
              <a:gdLst/>
              <a:ahLst/>
              <a:cxnLst/>
              <a:rect l="l" t="t" r="r" b="b"/>
              <a:pathLst>
                <a:path w="5993" h="5796" extrusionOk="0">
                  <a:moveTo>
                    <a:pt x="2586" y="0"/>
                  </a:moveTo>
                  <a:cubicBezTo>
                    <a:pt x="2161" y="0"/>
                    <a:pt x="1730" y="120"/>
                    <a:pt x="1347" y="370"/>
                  </a:cubicBezTo>
                  <a:cubicBezTo>
                    <a:pt x="296" y="1055"/>
                    <a:pt x="0" y="2462"/>
                    <a:pt x="686" y="3513"/>
                  </a:cubicBezTo>
                  <a:lnTo>
                    <a:pt x="1502" y="4764"/>
                  </a:lnTo>
                  <a:cubicBezTo>
                    <a:pt x="1937" y="5432"/>
                    <a:pt x="2665" y="5795"/>
                    <a:pt x="3407" y="5795"/>
                  </a:cubicBezTo>
                  <a:cubicBezTo>
                    <a:pt x="3833" y="5795"/>
                    <a:pt x="4263" y="5676"/>
                    <a:pt x="4645" y="5426"/>
                  </a:cubicBezTo>
                  <a:cubicBezTo>
                    <a:pt x="5696" y="4741"/>
                    <a:pt x="5993" y="3334"/>
                    <a:pt x="5307" y="2283"/>
                  </a:cubicBezTo>
                  <a:lnTo>
                    <a:pt x="4492" y="1032"/>
                  </a:lnTo>
                  <a:cubicBezTo>
                    <a:pt x="4055" y="364"/>
                    <a:pt x="3328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7" name="Google Shape;3767;p76"/>
            <p:cNvSpPr/>
            <p:nvPr/>
          </p:nvSpPr>
          <p:spPr>
            <a:xfrm>
              <a:off x="2780300" y="1909225"/>
              <a:ext cx="135425" cy="146025"/>
            </a:xfrm>
            <a:custGeom>
              <a:avLst/>
              <a:gdLst/>
              <a:ahLst/>
              <a:cxnLst/>
              <a:rect l="l" t="t" r="r" b="b"/>
              <a:pathLst>
                <a:path w="5417" h="5841" extrusionOk="0">
                  <a:moveTo>
                    <a:pt x="4215" y="5228"/>
                  </a:moveTo>
                  <a:lnTo>
                    <a:pt x="4215" y="5228"/>
                  </a:lnTo>
                  <a:cubicBezTo>
                    <a:pt x="5152" y="4616"/>
                    <a:pt x="5417" y="3358"/>
                    <a:pt x="4805" y="2419"/>
                  </a:cubicBezTo>
                  <a:lnTo>
                    <a:pt x="4011" y="1203"/>
                  </a:lnTo>
                  <a:cubicBezTo>
                    <a:pt x="3399" y="265"/>
                    <a:pt x="2141" y="0"/>
                    <a:pt x="1203" y="612"/>
                  </a:cubicBezTo>
                  <a:lnTo>
                    <a:pt x="1203" y="612"/>
                  </a:lnTo>
                  <a:cubicBezTo>
                    <a:pt x="264" y="1224"/>
                    <a:pt x="0" y="2482"/>
                    <a:pt x="612" y="3420"/>
                  </a:cubicBezTo>
                  <a:lnTo>
                    <a:pt x="1406" y="4637"/>
                  </a:lnTo>
                  <a:cubicBezTo>
                    <a:pt x="2019" y="5576"/>
                    <a:pt x="3276" y="5841"/>
                    <a:pt x="4215" y="5228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8" name="Google Shape;3768;p76"/>
            <p:cNvSpPr/>
            <p:nvPr/>
          </p:nvSpPr>
          <p:spPr>
            <a:xfrm>
              <a:off x="2813125" y="1923375"/>
              <a:ext cx="29750" cy="12525"/>
            </a:xfrm>
            <a:custGeom>
              <a:avLst/>
              <a:gdLst/>
              <a:ahLst/>
              <a:cxnLst/>
              <a:rect l="l" t="t" r="r" b="b"/>
              <a:pathLst>
                <a:path w="1190" h="501" extrusionOk="0">
                  <a:moveTo>
                    <a:pt x="1173" y="161"/>
                  </a:moveTo>
                  <a:cubicBezTo>
                    <a:pt x="1183" y="145"/>
                    <a:pt x="1189" y="128"/>
                    <a:pt x="1189" y="108"/>
                  </a:cubicBezTo>
                  <a:cubicBezTo>
                    <a:pt x="1190" y="55"/>
                    <a:pt x="1145" y="8"/>
                    <a:pt x="1091" y="7"/>
                  </a:cubicBezTo>
                  <a:cubicBezTo>
                    <a:pt x="724" y="0"/>
                    <a:pt x="368" y="103"/>
                    <a:pt x="60" y="305"/>
                  </a:cubicBezTo>
                  <a:cubicBezTo>
                    <a:pt x="14" y="334"/>
                    <a:pt x="1" y="396"/>
                    <a:pt x="30" y="442"/>
                  </a:cubicBezTo>
                  <a:cubicBezTo>
                    <a:pt x="60" y="488"/>
                    <a:pt x="122" y="501"/>
                    <a:pt x="168" y="472"/>
                  </a:cubicBezTo>
                  <a:cubicBezTo>
                    <a:pt x="443" y="292"/>
                    <a:pt x="761" y="201"/>
                    <a:pt x="1089" y="207"/>
                  </a:cubicBezTo>
                  <a:cubicBezTo>
                    <a:pt x="1123" y="207"/>
                    <a:pt x="1155" y="190"/>
                    <a:pt x="1173" y="16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9" name="Google Shape;3769;p76"/>
            <p:cNvSpPr/>
            <p:nvPr/>
          </p:nvSpPr>
          <p:spPr>
            <a:xfrm>
              <a:off x="2853875" y="1926825"/>
              <a:ext cx="50700" cy="107400"/>
            </a:xfrm>
            <a:custGeom>
              <a:avLst/>
              <a:gdLst/>
              <a:ahLst/>
              <a:cxnLst/>
              <a:rect l="l" t="t" r="r" b="b"/>
              <a:pathLst>
                <a:path w="2028" h="4296" extrusionOk="0">
                  <a:moveTo>
                    <a:pt x="1651" y="3710"/>
                  </a:moveTo>
                  <a:cubicBezTo>
                    <a:pt x="2028" y="3110"/>
                    <a:pt x="2026" y="2336"/>
                    <a:pt x="1635" y="1737"/>
                  </a:cubicBezTo>
                  <a:lnTo>
                    <a:pt x="960" y="701"/>
                  </a:lnTo>
                  <a:cubicBezTo>
                    <a:pt x="762" y="399"/>
                    <a:pt x="484" y="164"/>
                    <a:pt x="154" y="20"/>
                  </a:cubicBezTo>
                  <a:cubicBezTo>
                    <a:pt x="104" y="0"/>
                    <a:pt x="44" y="23"/>
                    <a:pt x="23" y="73"/>
                  </a:cubicBezTo>
                  <a:cubicBezTo>
                    <a:pt x="0" y="123"/>
                    <a:pt x="24" y="181"/>
                    <a:pt x="74" y="203"/>
                  </a:cubicBezTo>
                  <a:cubicBezTo>
                    <a:pt x="369" y="330"/>
                    <a:pt x="617" y="540"/>
                    <a:pt x="793" y="809"/>
                  </a:cubicBezTo>
                  <a:lnTo>
                    <a:pt x="1469" y="1844"/>
                  </a:lnTo>
                  <a:cubicBezTo>
                    <a:pt x="1842" y="2417"/>
                    <a:pt x="1818" y="3170"/>
                    <a:pt x="1406" y="3715"/>
                  </a:cubicBezTo>
                  <a:cubicBezTo>
                    <a:pt x="1292" y="3866"/>
                    <a:pt x="1155" y="3995"/>
                    <a:pt x="995" y="4100"/>
                  </a:cubicBezTo>
                  <a:cubicBezTo>
                    <a:pt x="949" y="4129"/>
                    <a:pt x="935" y="4191"/>
                    <a:pt x="966" y="4238"/>
                  </a:cubicBezTo>
                  <a:cubicBezTo>
                    <a:pt x="995" y="4284"/>
                    <a:pt x="1057" y="4296"/>
                    <a:pt x="1103" y="4267"/>
                  </a:cubicBezTo>
                  <a:cubicBezTo>
                    <a:pt x="1283" y="4150"/>
                    <a:pt x="1436" y="4005"/>
                    <a:pt x="1564" y="3835"/>
                  </a:cubicBezTo>
                  <a:cubicBezTo>
                    <a:pt x="1595" y="3794"/>
                    <a:pt x="1623" y="3752"/>
                    <a:pt x="1651" y="371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0" name="Google Shape;3770;p76"/>
            <p:cNvSpPr/>
            <p:nvPr/>
          </p:nvSpPr>
          <p:spPr>
            <a:xfrm>
              <a:off x="2983000" y="2250100"/>
              <a:ext cx="204250" cy="169550"/>
            </a:xfrm>
            <a:custGeom>
              <a:avLst/>
              <a:gdLst/>
              <a:ahLst/>
              <a:cxnLst/>
              <a:rect l="l" t="t" r="r" b="b"/>
              <a:pathLst>
                <a:path w="8170" h="6782" extrusionOk="0">
                  <a:moveTo>
                    <a:pt x="5539" y="0"/>
                  </a:moveTo>
                  <a:lnTo>
                    <a:pt x="1" y="3614"/>
                  </a:lnTo>
                  <a:lnTo>
                    <a:pt x="668" y="6781"/>
                  </a:lnTo>
                  <a:lnTo>
                    <a:pt x="8170" y="18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1" name="Google Shape;3771;p76"/>
            <p:cNvSpPr/>
            <p:nvPr/>
          </p:nvSpPr>
          <p:spPr>
            <a:xfrm>
              <a:off x="2948250" y="2207300"/>
              <a:ext cx="173225" cy="133150"/>
            </a:xfrm>
            <a:custGeom>
              <a:avLst/>
              <a:gdLst/>
              <a:ahLst/>
              <a:cxnLst/>
              <a:rect l="l" t="t" r="r" b="b"/>
              <a:pathLst>
                <a:path w="6929" h="5326" extrusionOk="0">
                  <a:moveTo>
                    <a:pt x="6487" y="0"/>
                  </a:moveTo>
                  <a:cubicBezTo>
                    <a:pt x="6637" y="558"/>
                    <a:pt x="6786" y="1125"/>
                    <a:pt x="6928" y="1712"/>
                  </a:cubicBezTo>
                  <a:lnTo>
                    <a:pt x="1389" y="5326"/>
                  </a:lnTo>
                  <a:cubicBezTo>
                    <a:pt x="909" y="4959"/>
                    <a:pt x="450" y="4594"/>
                    <a:pt x="0" y="4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2" name="Google Shape;3772;p76"/>
            <p:cNvSpPr/>
            <p:nvPr/>
          </p:nvSpPr>
          <p:spPr>
            <a:xfrm>
              <a:off x="2921875" y="2174425"/>
              <a:ext cx="182250" cy="123700"/>
            </a:xfrm>
            <a:custGeom>
              <a:avLst/>
              <a:gdLst/>
              <a:ahLst/>
              <a:cxnLst/>
              <a:rect l="l" t="t" r="r" b="b"/>
              <a:pathLst>
                <a:path w="7290" h="4948" extrusionOk="0">
                  <a:moveTo>
                    <a:pt x="323" y="4948"/>
                  </a:moveTo>
                  <a:cubicBezTo>
                    <a:pt x="217" y="4859"/>
                    <a:pt x="107" y="4769"/>
                    <a:pt x="1" y="4680"/>
                  </a:cubicBezTo>
                  <a:lnTo>
                    <a:pt x="7174" y="1"/>
                  </a:lnTo>
                  <a:cubicBezTo>
                    <a:pt x="7212" y="132"/>
                    <a:pt x="7250" y="269"/>
                    <a:pt x="7289" y="4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3" name="Google Shape;3773;p76"/>
            <p:cNvSpPr/>
            <p:nvPr/>
          </p:nvSpPr>
          <p:spPr>
            <a:xfrm>
              <a:off x="2703575" y="1714700"/>
              <a:ext cx="119850" cy="62875"/>
            </a:xfrm>
            <a:custGeom>
              <a:avLst/>
              <a:gdLst/>
              <a:ahLst/>
              <a:cxnLst/>
              <a:rect l="l" t="t" r="r" b="b"/>
              <a:pathLst>
                <a:path w="4794" h="2515" extrusionOk="0">
                  <a:moveTo>
                    <a:pt x="4677" y="2279"/>
                  </a:moveTo>
                  <a:cubicBezTo>
                    <a:pt x="4682" y="2270"/>
                    <a:pt x="4688" y="2260"/>
                    <a:pt x="4692" y="2252"/>
                  </a:cubicBezTo>
                  <a:cubicBezTo>
                    <a:pt x="4793" y="2059"/>
                    <a:pt x="4720" y="1819"/>
                    <a:pt x="4526" y="1718"/>
                  </a:cubicBezTo>
                  <a:cubicBezTo>
                    <a:pt x="4416" y="1659"/>
                    <a:pt x="1824" y="299"/>
                    <a:pt x="508" y="41"/>
                  </a:cubicBezTo>
                  <a:cubicBezTo>
                    <a:pt x="294" y="0"/>
                    <a:pt x="85" y="140"/>
                    <a:pt x="43" y="355"/>
                  </a:cubicBezTo>
                  <a:cubicBezTo>
                    <a:pt x="1" y="570"/>
                    <a:pt x="141" y="779"/>
                    <a:pt x="356" y="820"/>
                  </a:cubicBezTo>
                  <a:cubicBezTo>
                    <a:pt x="1557" y="1056"/>
                    <a:pt x="4131" y="2405"/>
                    <a:pt x="4155" y="2419"/>
                  </a:cubicBezTo>
                  <a:cubicBezTo>
                    <a:pt x="4342" y="2515"/>
                    <a:pt x="4568" y="2453"/>
                    <a:pt x="4677" y="2279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74" name="Google Shape;3774;p76"/>
          <p:cNvGrpSpPr/>
          <p:nvPr/>
        </p:nvGrpSpPr>
        <p:grpSpPr>
          <a:xfrm>
            <a:off x="7754201" y="643781"/>
            <a:ext cx="554055" cy="554077"/>
            <a:chOff x="1712500" y="2573750"/>
            <a:chExt cx="644475" cy="644500"/>
          </a:xfrm>
        </p:grpSpPr>
        <p:sp>
          <p:nvSpPr>
            <p:cNvPr id="3775" name="Google Shape;3775;p76"/>
            <p:cNvSpPr/>
            <p:nvPr/>
          </p:nvSpPr>
          <p:spPr>
            <a:xfrm>
              <a:off x="1712500" y="2573750"/>
              <a:ext cx="644475" cy="644500"/>
            </a:xfrm>
            <a:custGeom>
              <a:avLst/>
              <a:gdLst/>
              <a:ahLst/>
              <a:cxnLst/>
              <a:rect l="l" t="t" r="r" b="b"/>
              <a:pathLst>
                <a:path w="25779" h="25780" extrusionOk="0">
                  <a:moveTo>
                    <a:pt x="25778" y="12890"/>
                  </a:moveTo>
                  <a:cubicBezTo>
                    <a:pt x="25778" y="16308"/>
                    <a:pt x="24420" y="19587"/>
                    <a:pt x="22003" y="22003"/>
                  </a:cubicBezTo>
                  <a:cubicBezTo>
                    <a:pt x="19585" y="24421"/>
                    <a:pt x="16308" y="25779"/>
                    <a:pt x="12889" y="25779"/>
                  </a:cubicBezTo>
                  <a:cubicBezTo>
                    <a:pt x="9471" y="25779"/>
                    <a:pt x="6192" y="24421"/>
                    <a:pt x="3775" y="22003"/>
                  </a:cubicBezTo>
                  <a:cubicBezTo>
                    <a:pt x="1357" y="19587"/>
                    <a:pt x="0" y="16308"/>
                    <a:pt x="0" y="12890"/>
                  </a:cubicBezTo>
                  <a:cubicBezTo>
                    <a:pt x="0" y="9471"/>
                    <a:pt x="1357" y="6193"/>
                    <a:pt x="3775" y="3775"/>
                  </a:cubicBezTo>
                  <a:cubicBezTo>
                    <a:pt x="6192" y="1358"/>
                    <a:pt x="9471" y="0"/>
                    <a:pt x="12889" y="0"/>
                  </a:cubicBezTo>
                  <a:cubicBezTo>
                    <a:pt x="16308" y="0"/>
                    <a:pt x="19585" y="1358"/>
                    <a:pt x="22003" y="3775"/>
                  </a:cubicBezTo>
                  <a:cubicBezTo>
                    <a:pt x="24420" y="6193"/>
                    <a:pt x="25778" y="9471"/>
                    <a:pt x="25778" y="128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6" name="Google Shape;3776;p76"/>
            <p:cNvSpPr/>
            <p:nvPr/>
          </p:nvSpPr>
          <p:spPr>
            <a:xfrm>
              <a:off x="1739500" y="2600750"/>
              <a:ext cx="590475" cy="590475"/>
            </a:xfrm>
            <a:custGeom>
              <a:avLst/>
              <a:gdLst/>
              <a:ahLst/>
              <a:cxnLst/>
              <a:rect l="l" t="t" r="r" b="b"/>
              <a:pathLst>
                <a:path w="23619" h="23619" extrusionOk="0">
                  <a:moveTo>
                    <a:pt x="23618" y="11810"/>
                  </a:moveTo>
                  <a:cubicBezTo>
                    <a:pt x="23618" y="14942"/>
                    <a:pt x="22374" y="17945"/>
                    <a:pt x="20159" y="20159"/>
                  </a:cubicBezTo>
                  <a:cubicBezTo>
                    <a:pt x="17945" y="22375"/>
                    <a:pt x="14941" y="23618"/>
                    <a:pt x="11809" y="23618"/>
                  </a:cubicBezTo>
                  <a:cubicBezTo>
                    <a:pt x="8677" y="23618"/>
                    <a:pt x="5674" y="22375"/>
                    <a:pt x="3459" y="20159"/>
                  </a:cubicBezTo>
                  <a:cubicBezTo>
                    <a:pt x="1244" y="17945"/>
                    <a:pt x="0" y="14942"/>
                    <a:pt x="0" y="11810"/>
                  </a:cubicBezTo>
                  <a:cubicBezTo>
                    <a:pt x="0" y="8678"/>
                    <a:pt x="1244" y="5674"/>
                    <a:pt x="3459" y="3459"/>
                  </a:cubicBezTo>
                  <a:cubicBezTo>
                    <a:pt x="5674" y="1245"/>
                    <a:pt x="8677" y="0"/>
                    <a:pt x="11809" y="0"/>
                  </a:cubicBezTo>
                  <a:cubicBezTo>
                    <a:pt x="14941" y="0"/>
                    <a:pt x="17945" y="1245"/>
                    <a:pt x="20159" y="3459"/>
                  </a:cubicBezTo>
                  <a:cubicBezTo>
                    <a:pt x="22374" y="5674"/>
                    <a:pt x="23618" y="8678"/>
                    <a:pt x="23618" y="118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7" name="Google Shape;3777;p76"/>
            <p:cNvSpPr/>
            <p:nvPr/>
          </p:nvSpPr>
          <p:spPr>
            <a:xfrm>
              <a:off x="1782375" y="2643650"/>
              <a:ext cx="504700" cy="504700"/>
            </a:xfrm>
            <a:custGeom>
              <a:avLst/>
              <a:gdLst/>
              <a:ahLst/>
              <a:cxnLst/>
              <a:rect l="l" t="t" r="r" b="b"/>
              <a:pathLst>
                <a:path w="20188" h="20188" extrusionOk="0">
                  <a:moveTo>
                    <a:pt x="20187" y="10094"/>
                  </a:moveTo>
                  <a:cubicBezTo>
                    <a:pt x="20187" y="12771"/>
                    <a:pt x="19124" y="15338"/>
                    <a:pt x="17231" y="17231"/>
                  </a:cubicBezTo>
                  <a:cubicBezTo>
                    <a:pt x="15338" y="19124"/>
                    <a:pt x="12771" y="20187"/>
                    <a:pt x="10094" y="20187"/>
                  </a:cubicBezTo>
                  <a:cubicBezTo>
                    <a:pt x="7417" y="20187"/>
                    <a:pt x="4850" y="19124"/>
                    <a:pt x="2957" y="17231"/>
                  </a:cubicBezTo>
                  <a:cubicBezTo>
                    <a:pt x="1064" y="15338"/>
                    <a:pt x="0" y="12771"/>
                    <a:pt x="0" y="10094"/>
                  </a:cubicBezTo>
                  <a:cubicBezTo>
                    <a:pt x="0" y="7417"/>
                    <a:pt x="1064" y="4850"/>
                    <a:pt x="2957" y="2957"/>
                  </a:cubicBezTo>
                  <a:cubicBezTo>
                    <a:pt x="4850" y="1064"/>
                    <a:pt x="7417" y="1"/>
                    <a:pt x="10094" y="1"/>
                  </a:cubicBezTo>
                  <a:cubicBezTo>
                    <a:pt x="12771" y="1"/>
                    <a:pt x="15338" y="1064"/>
                    <a:pt x="17231" y="2957"/>
                  </a:cubicBezTo>
                  <a:cubicBezTo>
                    <a:pt x="19124" y="4850"/>
                    <a:pt x="20187" y="7417"/>
                    <a:pt x="20187" y="100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8" name="Google Shape;3778;p76"/>
            <p:cNvSpPr/>
            <p:nvPr/>
          </p:nvSpPr>
          <p:spPr>
            <a:xfrm>
              <a:off x="1760600" y="3047550"/>
              <a:ext cx="530725" cy="130275"/>
            </a:xfrm>
            <a:custGeom>
              <a:avLst/>
              <a:gdLst/>
              <a:ahLst/>
              <a:cxnLst/>
              <a:rect l="l" t="t" r="r" b="b"/>
              <a:pathLst>
                <a:path w="21229" h="5211" extrusionOk="0">
                  <a:moveTo>
                    <a:pt x="6051" y="2721"/>
                  </a:moveTo>
                  <a:cubicBezTo>
                    <a:pt x="4392" y="2743"/>
                    <a:pt x="1917" y="1686"/>
                    <a:pt x="0" y="714"/>
                  </a:cubicBezTo>
                  <a:cubicBezTo>
                    <a:pt x="882" y="2141"/>
                    <a:pt x="2038" y="3381"/>
                    <a:pt x="3391" y="4365"/>
                  </a:cubicBezTo>
                  <a:cubicBezTo>
                    <a:pt x="4264" y="4536"/>
                    <a:pt x="5318" y="4720"/>
                    <a:pt x="6621" y="4843"/>
                  </a:cubicBezTo>
                  <a:cubicBezTo>
                    <a:pt x="10496" y="5210"/>
                    <a:pt x="13842" y="2396"/>
                    <a:pt x="15775" y="1907"/>
                  </a:cubicBezTo>
                  <a:cubicBezTo>
                    <a:pt x="16963" y="1607"/>
                    <a:pt x="19393" y="1751"/>
                    <a:pt x="21090" y="1908"/>
                  </a:cubicBezTo>
                  <a:cubicBezTo>
                    <a:pt x="21136" y="1850"/>
                    <a:pt x="21184" y="1791"/>
                    <a:pt x="21228" y="1731"/>
                  </a:cubicBezTo>
                  <a:cubicBezTo>
                    <a:pt x="19578" y="1122"/>
                    <a:pt x="17458" y="1"/>
                    <a:pt x="16030" y="28"/>
                  </a:cubicBezTo>
                  <a:cubicBezTo>
                    <a:pt x="14018" y="71"/>
                    <a:pt x="9111" y="2680"/>
                    <a:pt x="6051" y="27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9" name="Google Shape;3779;p76"/>
            <p:cNvSpPr/>
            <p:nvPr/>
          </p:nvSpPr>
          <p:spPr>
            <a:xfrm>
              <a:off x="1717450" y="2731150"/>
              <a:ext cx="623275" cy="224325"/>
            </a:xfrm>
            <a:custGeom>
              <a:avLst/>
              <a:gdLst/>
              <a:ahLst/>
              <a:cxnLst/>
              <a:rect l="l" t="t" r="r" b="b"/>
              <a:pathLst>
                <a:path w="24931" h="8973" extrusionOk="0">
                  <a:moveTo>
                    <a:pt x="0" y="4349"/>
                  </a:moveTo>
                  <a:cubicBezTo>
                    <a:pt x="3022" y="5495"/>
                    <a:pt x="6408" y="8692"/>
                    <a:pt x="9818" y="8809"/>
                  </a:cubicBezTo>
                  <a:cubicBezTo>
                    <a:pt x="14508" y="8973"/>
                    <a:pt x="18056" y="3792"/>
                    <a:pt x="20585" y="2936"/>
                  </a:cubicBezTo>
                  <a:cubicBezTo>
                    <a:pt x="21953" y="2473"/>
                    <a:pt x="23656" y="2463"/>
                    <a:pt x="24931" y="2552"/>
                  </a:cubicBezTo>
                  <a:cubicBezTo>
                    <a:pt x="24822" y="2218"/>
                    <a:pt x="24702" y="1890"/>
                    <a:pt x="24566" y="1570"/>
                  </a:cubicBezTo>
                  <a:cubicBezTo>
                    <a:pt x="22970" y="809"/>
                    <a:pt x="20823" y="1"/>
                    <a:pt x="19199" y="204"/>
                  </a:cubicBezTo>
                  <a:cubicBezTo>
                    <a:pt x="16263" y="571"/>
                    <a:pt x="13612" y="4894"/>
                    <a:pt x="10674" y="4610"/>
                  </a:cubicBezTo>
                  <a:cubicBezTo>
                    <a:pt x="8161" y="4365"/>
                    <a:pt x="4096" y="777"/>
                    <a:pt x="1543" y="130"/>
                  </a:cubicBezTo>
                  <a:cubicBezTo>
                    <a:pt x="796" y="1413"/>
                    <a:pt x="266" y="2836"/>
                    <a:pt x="0" y="43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0" name="Google Shape;3780;p76"/>
            <p:cNvSpPr/>
            <p:nvPr/>
          </p:nvSpPr>
          <p:spPr>
            <a:xfrm>
              <a:off x="1828175" y="2611275"/>
              <a:ext cx="424475" cy="102225"/>
            </a:xfrm>
            <a:custGeom>
              <a:avLst/>
              <a:gdLst/>
              <a:ahLst/>
              <a:cxnLst/>
              <a:rect l="l" t="t" r="r" b="b"/>
              <a:pathLst>
                <a:path w="16979" h="4089" extrusionOk="0">
                  <a:moveTo>
                    <a:pt x="16508" y="1485"/>
                  </a:moveTo>
                  <a:cubicBezTo>
                    <a:pt x="14852" y="1192"/>
                    <a:pt x="12354" y="946"/>
                    <a:pt x="10158" y="1531"/>
                  </a:cubicBezTo>
                  <a:cubicBezTo>
                    <a:pt x="7567" y="2223"/>
                    <a:pt x="4062" y="862"/>
                    <a:pt x="2225" y="1"/>
                  </a:cubicBezTo>
                  <a:cubicBezTo>
                    <a:pt x="1430" y="422"/>
                    <a:pt x="685" y="924"/>
                    <a:pt x="0" y="1497"/>
                  </a:cubicBezTo>
                  <a:cubicBezTo>
                    <a:pt x="1446" y="2397"/>
                    <a:pt x="4544" y="4088"/>
                    <a:pt x="7016" y="3817"/>
                  </a:cubicBezTo>
                  <a:cubicBezTo>
                    <a:pt x="9822" y="3509"/>
                    <a:pt x="14232" y="2139"/>
                    <a:pt x="16978" y="1898"/>
                  </a:cubicBezTo>
                  <a:cubicBezTo>
                    <a:pt x="16826" y="1756"/>
                    <a:pt x="16669" y="1618"/>
                    <a:pt x="16508" y="148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1" name="Google Shape;3781;p76"/>
            <p:cNvSpPr/>
            <p:nvPr/>
          </p:nvSpPr>
          <p:spPr>
            <a:xfrm>
              <a:off x="2015900" y="2642425"/>
              <a:ext cx="269625" cy="262725"/>
            </a:xfrm>
            <a:custGeom>
              <a:avLst/>
              <a:gdLst/>
              <a:ahLst/>
              <a:cxnLst/>
              <a:rect l="l" t="t" r="r" b="b"/>
              <a:pathLst>
                <a:path w="10785" h="10509" extrusionOk="0">
                  <a:moveTo>
                    <a:pt x="5562" y="405"/>
                  </a:moveTo>
                  <a:cubicBezTo>
                    <a:pt x="4678" y="1"/>
                    <a:pt x="1463" y="67"/>
                    <a:pt x="733" y="1355"/>
                  </a:cubicBezTo>
                  <a:cubicBezTo>
                    <a:pt x="1" y="2642"/>
                    <a:pt x="1640" y="6697"/>
                    <a:pt x="3967" y="8602"/>
                  </a:cubicBezTo>
                  <a:cubicBezTo>
                    <a:pt x="6294" y="10509"/>
                    <a:pt x="9778" y="9593"/>
                    <a:pt x="10282" y="8337"/>
                  </a:cubicBezTo>
                  <a:cubicBezTo>
                    <a:pt x="10785" y="7081"/>
                    <a:pt x="10590" y="2710"/>
                    <a:pt x="5562" y="405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2" name="Google Shape;3782;p76"/>
            <p:cNvSpPr/>
            <p:nvPr/>
          </p:nvSpPr>
          <p:spPr>
            <a:xfrm>
              <a:off x="2086225" y="2705425"/>
              <a:ext cx="132075" cy="128725"/>
            </a:xfrm>
            <a:custGeom>
              <a:avLst/>
              <a:gdLst/>
              <a:ahLst/>
              <a:cxnLst/>
              <a:rect l="l" t="t" r="r" b="b"/>
              <a:pathLst>
                <a:path w="5283" h="5149" extrusionOk="0">
                  <a:moveTo>
                    <a:pt x="2724" y="200"/>
                  </a:moveTo>
                  <a:cubicBezTo>
                    <a:pt x="2292" y="1"/>
                    <a:pt x="717" y="34"/>
                    <a:pt x="359" y="666"/>
                  </a:cubicBezTo>
                  <a:cubicBezTo>
                    <a:pt x="1" y="1297"/>
                    <a:pt x="804" y="3282"/>
                    <a:pt x="1943" y="4215"/>
                  </a:cubicBezTo>
                  <a:cubicBezTo>
                    <a:pt x="3081" y="5148"/>
                    <a:pt x="4789" y="4700"/>
                    <a:pt x="5035" y="4085"/>
                  </a:cubicBezTo>
                  <a:cubicBezTo>
                    <a:pt x="5283" y="3469"/>
                    <a:pt x="5186" y="1328"/>
                    <a:pt x="2724" y="20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83" name="Google Shape;3783;p76"/>
          <p:cNvGrpSpPr/>
          <p:nvPr/>
        </p:nvGrpSpPr>
        <p:grpSpPr>
          <a:xfrm>
            <a:off x="7754201" y="3781134"/>
            <a:ext cx="792686" cy="792686"/>
            <a:chOff x="3073988" y="2478200"/>
            <a:chExt cx="922050" cy="922050"/>
          </a:xfrm>
        </p:grpSpPr>
        <p:sp>
          <p:nvSpPr>
            <p:cNvPr id="3784" name="Google Shape;3784;p76"/>
            <p:cNvSpPr/>
            <p:nvPr/>
          </p:nvSpPr>
          <p:spPr>
            <a:xfrm>
              <a:off x="3073988" y="2478200"/>
              <a:ext cx="922050" cy="922050"/>
            </a:xfrm>
            <a:custGeom>
              <a:avLst/>
              <a:gdLst/>
              <a:ahLst/>
              <a:cxnLst/>
              <a:rect l="l" t="t" r="r" b="b"/>
              <a:pathLst>
                <a:path w="36882" h="36882" extrusionOk="0">
                  <a:moveTo>
                    <a:pt x="36881" y="18441"/>
                  </a:moveTo>
                  <a:cubicBezTo>
                    <a:pt x="36881" y="23332"/>
                    <a:pt x="34940" y="28023"/>
                    <a:pt x="31481" y="31481"/>
                  </a:cubicBezTo>
                  <a:cubicBezTo>
                    <a:pt x="28023" y="34940"/>
                    <a:pt x="23332" y="36882"/>
                    <a:pt x="18441" y="36882"/>
                  </a:cubicBezTo>
                  <a:cubicBezTo>
                    <a:pt x="13551" y="36882"/>
                    <a:pt x="8860" y="34940"/>
                    <a:pt x="5402" y="31481"/>
                  </a:cubicBezTo>
                  <a:cubicBezTo>
                    <a:pt x="1943" y="28023"/>
                    <a:pt x="0" y="23332"/>
                    <a:pt x="0" y="18441"/>
                  </a:cubicBezTo>
                  <a:cubicBezTo>
                    <a:pt x="0" y="13550"/>
                    <a:pt x="1943" y="8860"/>
                    <a:pt x="5402" y="5402"/>
                  </a:cubicBezTo>
                  <a:cubicBezTo>
                    <a:pt x="8860" y="1943"/>
                    <a:pt x="13551" y="0"/>
                    <a:pt x="18441" y="0"/>
                  </a:cubicBezTo>
                  <a:cubicBezTo>
                    <a:pt x="23332" y="0"/>
                    <a:pt x="28023" y="1943"/>
                    <a:pt x="31481" y="5402"/>
                  </a:cubicBezTo>
                  <a:cubicBezTo>
                    <a:pt x="34940" y="8860"/>
                    <a:pt x="36881" y="13550"/>
                    <a:pt x="36881" y="184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5" name="Google Shape;3785;p76"/>
            <p:cNvSpPr/>
            <p:nvPr/>
          </p:nvSpPr>
          <p:spPr>
            <a:xfrm>
              <a:off x="3112613" y="2516825"/>
              <a:ext cx="844825" cy="844825"/>
            </a:xfrm>
            <a:custGeom>
              <a:avLst/>
              <a:gdLst/>
              <a:ahLst/>
              <a:cxnLst/>
              <a:rect l="l" t="t" r="r" b="b"/>
              <a:pathLst>
                <a:path w="33793" h="33793" extrusionOk="0">
                  <a:moveTo>
                    <a:pt x="33793" y="16896"/>
                  </a:moveTo>
                  <a:cubicBezTo>
                    <a:pt x="33793" y="21377"/>
                    <a:pt x="32012" y="25675"/>
                    <a:pt x="28843" y="28843"/>
                  </a:cubicBezTo>
                  <a:cubicBezTo>
                    <a:pt x="25675" y="32012"/>
                    <a:pt x="21377" y="33793"/>
                    <a:pt x="16896" y="33793"/>
                  </a:cubicBezTo>
                  <a:cubicBezTo>
                    <a:pt x="12416" y="33793"/>
                    <a:pt x="8118" y="32012"/>
                    <a:pt x="4950" y="28843"/>
                  </a:cubicBezTo>
                  <a:cubicBezTo>
                    <a:pt x="1781" y="25675"/>
                    <a:pt x="0" y="21377"/>
                    <a:pt x="0" y="16896"/>
                  </a:cubicBezTo>
                  <a:cubicBezTo>
                    <a:pt x="0" y="12416"/>
                    <a:pt x="1781" y="8118"/>
                    <a:pt x="4950" y="4950"/>
                  </a:cubicBezTo>
                  <a:cubicBezTo>
                    <a:pt x="8118" y="1781"/>
                    <a:pt x="12416" y="0"/>
                    <a:pt x="16896" y="0"/>
                  </a:cubicBezTo>
                  <a:cubicBezTo>
                    <a:pt x="21377" y="0"/>
                    <a:pt x="25675" y="1781"/>
                    <a:pt x="28843" y="4950"/>
                  </a:cubicBezTo>
                  <a:cubicBezTo>
                    <a:pt x="32012" y="8118"/>
                    <a:pt x="33793" y="12416"/>
                    <a:pt x="33793" y="16896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6" name="Google Shape;3786;p76"/>
            <p:cNvSpPr/>
            <p:nvPr/>
          </p:nvSpPr>
          <p:spPr>
            <a:xfrm>
              <a:off x="3173938" y="2578150"/>
              <a:ext cx="722150" cy="722150"/>
            </a:xfrm>
            <a:custGeom>
              <a:avLst/>
              <a:gdLst/>
              <a:ahLst/>
              <a:cxnLst/>
              <a:rect l="l" t="t" r="r" b="b"/>
              <a:pathLst>
                <a:path w="28886" h="28886" extrusionOk="0">
                  <a:moveTo>
                    <a:pt x="28885" y="14443"/>
                  </a:moveTo>
                  <a:cubicBezTo>
                    <a:pt x="28885" y="18273"/>
                    <a:pt x="27364" y="21947"/>
                    <a:pt x="24655" y="24655"/>
                  </a:cubicBezTo>
                  <a:cubicBezTo>
                    <a:pt x="21947" y="27364"/>
                    <a:pt x="18273" y="28885"/>
                    <a:pt x="14443" y="28885"/>
                  </a:cubicBezTo>
                  <a:cubicBezTo>
                    <a:pt x="10614" y="28885"/>
                    <a:pt x="6940" y="27364"/>
                    <a:pt x="4232" y="24655"/>
                  </a:cubicBezTo>
                  <a:cubicBezTo>
                    <a:pt x="1523" y="21947"/>
                    <a:pt x="1" y="18273"/>
                    <a:pt x="1" y="14443"/>
                  </a:cubicBezTo>
                  <a:cubicBezTo>
                    <a:pt x="1" y="10614"/>
                    <a:pt x="1523" y="6940"/>
                    <a:pt x="4232" y="4232"/>
                  </a:cubicBezTo>
                  <a:cubicBezTo>
                    <a:pt x="6940" y="1523"/>
                    <a:pt x="10614" y="1"/>
                    <a:pt x="14443" y="1"/>
                  </a:cubicBezTo>
                  <a:cubicBezTo>
                    <a:pt x="18273" y="1"/>
                    <a:pt x="21947" y="1523"/>
                    <a:pt x="24655" y="4232"/>
                  </a:cubicBezTo>
                  <a:cubicBezTo>
                    <a:pt x="27364" y="6940"/>
                    <a:pt x="28885" y="10614"/>
                    <a:pt x="28885" y="144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7" name="Google Shape;3787;p76"/>
            <p:cNvSpPr/>
            <p:nvPr/>
          </p:nvSpPr>
          <p:spPr>
            <a:xfrm>
              <a:off x="3446788" y="3227850"/>
              <a:ext cx="432250" cy="72100"/>
            </a:xfrm>
            <a:custGeom>
              <a:avLst/>
              <a:gdLst/>
              <a:ahLst/>
              <a:cxnLst/>
              <a:rect l="l" t="t" r="r" b="b"/>
              <a:pathLst>
                <a:path w="17290" h="2884" extrusionOk="0">
                  <a:moveTo>
                    <a:pt x="17289" y="730"/>
                  </a:moveTo>
                  <a:cubicBezTo>
                    <a:pt x="16635" y="1465"/>
                    <a:pt x="15923" y="2145"/>
                    <a:pt x="15160" y="2766"/>
                  </a:cubicBezTo>
                  <a:cubicBezTo>
                    <a:pt x="14650" y="2779"/>
                    <a:pt x="14064" y="2762"/>
                    <a:pt x="13408" y="2699"/>
                  </a:cubicBezTo>
                  <a:cubicBezTo>
                    <a:pt x="10783" y="2444"/>
                    <a:pt x="8710" y="1922"/>
                    <a:pt x="5828" y="2404"/>
                  </a:cubicBezTo>
                  <a:cubicBezTo>
                    <a:pt x="2944" y="2884"/>
                    <a:pt x="1792" y="2854"/>
                    <a:pt x="896" y="2659"/>
                  </a:cubicBezTo>
                  <a:cubicBezTo>
                    <a:pt x="1" y="2461"/>
                    <a:pt x="2988" y="1884"/>
                    <a:pt x="3797" y="1720"/>
                  </a:cubicBezTo>
                  <a:cubicBezTo>
                    <a:pt x="5523" y="1371"/>
                    <a:pt x="5744" y="1050"/>
                    <a:pt x="9639" y="413"/>
                  </a:cubicBezTo>
                  <a:cubicBezTo>
                    <a:pt x="12170" y="1"/>
                    <a:pt x="15362" y="399"/>
                    <a:pt x="17289" y="7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8" name="Google Shape;3788;p76"/>
            <p:cNvSpPr/>
            <p:nvPr/>
          </p:nvSpPr>
          <p:spPr>
            <a:xfrm>
              <a:off x="3120513" y="3033675"/>
              <a:ext cx="861700" cy="214725"/>
            </a:xfrm>
            <a:custGeom>
              <a:avLst/>
              <a:gdLst/>
              <a:ahLst/>
              <a:cxnLst/>
              <a:rect l="l" t="t" r="r" b="b"/>
              <a:pathLst>
                <a:path w="34468" h="8589" extrusionOk="0">
                  <a:moveTo>
                    <a:pt x="34468" y="716"/>
                  </a:moveTo>
                  <a:cubicBezTo>
                    <a:pt x="34351" y="1196"/>
                    <a:pt x="34213" y="1662"/>
                    <a:pt x="34055" y="2124"/>
                  </a:cubicBezTo>
                  <a:cubicBezTo>
                    <a:pt x="32439" y="1913"/>
                    <a:pt x="30274" y="1773"/>
                    <a:pt x="27809" y="1977"/>
                  </a:cubicBezTo>
                  <a:cubicBezTo>
                    <a:pt x="22467" y="2423"/>
                    <a:pt x="17690" y="6744"/>
                    <a:pt x="7924" y="8078"/>
                  </a:cubicBezTo>
                  <a:cubicBezTo>
                    <a:pt x="5885" y="8356"/>
                    <a:pt x="4234" y="8514"/>
                    <a:pt x="2900" y="8589"/>
                  </a:cubicBezTo>
                  <a:cubicBezTo>
                    <a:pt x="1743" y="7312"/>
                    <a:pt x="764" y="5869"/>
                    <a:pt x="0" y="4304"/>
                  </a:cubicBezTo>
                  <a:cubicBezTo>
                    <a:pt x="1382" y="4575"/>
                    <a:pt x="3792" y="4757"/>
                    <a:pt x="7999" y="4539"/>
                  </a:cubicBezTo>
                  <a:cubicBezTo>
                    <a:pt x="17602" y="4046"/>
                    <a:pt x="23659" y="0"/>
                    <a:pt x="28807" y="23"/>
                  </a:cubicBezTo>
                  <a:cubicBezTo>
                    <a:pt x="31125" y="36"/>
                    <a:pt x="33050" y="357"/>
                    <a:pt x="34468" y="71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9" name="Google Shape;3789;p76"/>
            <p:cNvSpPr/>
            <p:nvPr/>
          </p:nvSpPr>
          <p:spPr>
            <a:xfrm>
              <a:off x="3074038" y="2727250"/>
              <a:ext cx="920175" cy="362725"/>
            </a:xfrm>
            <a:custGeom>
              <a:avLst/>
              <a:gdLst/>
              <a:ahLst/>
              <a:cxnLst/>
              <a:rect l="l" t="t" r="r" b="b"/>
              <a:pathLst>
                <a:path w="36807" h="14509" extrusionOk="0">
                  <a:moveTo>
                    <a:pt x="36806" y="6837"/>
                  </a:moveTo>
                  <a:cubicBezTo>
                    <a:pt x="35043" y="5980"/>
                    <a:pt x="32564" y="5094"/>
                    <a:pt x="29792" y="5030"/>
                  </a:cubicBezTo>
                  <a:cubicBezTo>
                    <a:pt x="24351" y="4902"/>
                    <a:pt x="20267" y="13120"/>
                    <a:pt x="10421" y="13992"/>
                  </a:cubicBezTo>
                  <a:cubicBezTo>
                    <a:pt x="4573" y="14508"/>
                    <a:pt x="1787" y="13576"/>
                    <a:pt x="492" y="12731"/>
                  </a:cubicBezTo>
                  <a:cubicBezTo>
                    <a:pt x="170" y="11367"/>
                    <a:pt x="1" y="9945"/>
                    <a:pt x="1" y="8480"/>
                  </a:cubicBezTo>
                  <a:cubicBezTo>
                    <a:pt x="1" y="6870"/>
                    <a:pt x="205" y="5308"/>
                    <a:pt x="595" y="3820"/>
                  </a:cubicBezTo>
                  <a:cubicBezTo>
                    <a:pt x="1878" y="4829"/>
                    <a:pt x="4490" y="6029"/>
                    <a:pt x="9790" y="6498"/>
                  </a:cubicBezTo>
                  <a:cubicBezTo>
                    <a:pt x="19638" y="7370"/>
                    <a:pt x="25102" y="0"/>
                    <a:pt x="30436" y="1084"/>
                  </a:cubicBezTo>
                  <a:cubicBezTo>
                    <a:pt x="32716" y="1546"/>
                    <a:pt x="34695" y="2542"/>
                    <a:pt x="36205" y="3531"/>
                  </a:cubicBezTo>
                  <a:cubicBezTo>
                    <a:pt x="36505" y="4598"/>
                    <a:pt x="36709" y="5702"/>
                    <a:pt x="36806" y="68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0" name="Google Shape;3790;p76"/>
            <p:cNvSpPr/>
            <p:nvPr/>
          </p:nvSpPr>
          <p:spPr>
            <a:xfrm>
              <a:off x="3106038" y="2703500"/>
              <a:ext cx="481150" cy="66650"/>
            </a:xfrm>
            <a:custGeom>
              <a:avLst/>
              <a:gdLst/>
              <a:ahLst/>
              <a:cxnLst/>
              <a:rect l="l" t="t" r="r" b="b"/>
              <a:pathLst>
                <a:path w="19246" h="2666" extrusionOk="0">
                  <a:moveTo>
                    <a:pt x="15095" y="1472"/>
                  </a:moveTo>
                  <a:cubicBezTo>
                    <a:pt x="12597" y="1314"/>
                    <a:pt x="9422" y="1864"/>
                    <a:pt x="8024" y="2203"/>
                  </a:cubicBezTo>
                  <a:cubicBezTo>
                    <a:pt x="7048" y="2437"/>
                    <a:pt x="2599" y="2595"/>
                    <a:pt x="1" y="2665"/>
                  </a:cubicBezTo>
                  <a:cubicBezTo>
                    <a:pt x="343" y="1794"/>
                    <a:pt x="752" y="956"/>
                    <a:pt x="1218" y="157"/>
                  </a:cubicBezTo>
                  <a:cubicBezTo>
                    <a:pt x="2987" y="339"/>
                    <a:pt x="3892" y="607"/>
                    <a:pt x="5573" y="808"/>
                  </a:cubicBezTo>
                  <a:cubicBezTo>
                    <a:pt x="7642" y="1059"/>
                    <a:pt x="11876" y="1"/>
                    <a:pt x="14163" y="44"/>
                  </a:cubicBezTo>
                  <a:cubicBezTo>
                    <a:pt x="16449" y="84"/>
                    <a:pt x="17106" y="721"/>
                    <a:pt x="18176" y="848"/>
                  </a:cubicBezTo>
                  <a:cubicBezTo>
                    <a:pt x="19245" y="975"/>
                    <a:pt x="17596" y="1629"/>
                    <a:pt x="15095" y="147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1" name="Google Shape;3791;p76"/>
            <p:cNvSpPr/>
            <p:nvPr/>
          </p:nvSpPr>
          <p:spPr>
            <a:xfrm>
              <a:off x="3207513" y="2528475"/>
              <a:ext cx="733500" cy="192125"/>
            </a:xfrm>
            <a:custGeom>
              <a:avLst/>
              <a:gdLst/>
              <a:ahLst/>
              <a:cxnLst/>
              <a:rect l="l" t="t" r="r" b="b"/>
              <a:pathLst>
                <a:path w="29340" h="7685" extrusionOk="0">
                  <a:moveTo>
                    <a:pt x="29339" y="7685"/>
                  </a:moveTo>
                  <a:cubicBezTo>
                    <a:pt x="28420" y="7017"/>
                    <a:pt x="26194" y="5965"/>
                    <a:pt x="20816" y="4720"/>
                  </a:cubicBezTo>
                  <a:cubicBezTo>
                    <a:pt x="11717" y="2618"/>
                    <a:pt x="4907" y="4656"/>
                    <a:pt x="0" y="3457"/>
                  </a:cubicBezTo>
                  <a:cubicBezTo>
                    <a:pt x="561" y="2886"/>
                    <a:pt x="1164" y="2354"/>
                    <a:pt x="1798" y="1858"/>
                  </a:cubicBezTo>
                  <a:cubicBezTo>
                    <a:pt x="6867" y="2528"/>
                    <a:pt x="12559" y="0"/>
                    <a:pt x="21863" y="1342"/>
                  </a:cubicBezTo>
                  <a:cubicBezTo>
                    <a:pt x="22718" y="1466"/>
                    <a:pt x="23500" y="1590"/>
                    <a:pt x="24218" y="1714"/>
                  </a:cubicBezTo>
                  <a:cubicBezTo>
                    <a:pt x="26325" y="3309"/>
                    <a:pt x="28074" y="5340"/>
                    <a:pt x="29339" y="76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2" name="Google Shape;3792;p76"/>
            <p:cNvSpPr/>
            <p:nvPr/>
          </p:nvSpPr>
          <p:spPr>
            <a:xfrm>
              <a:off x="3410688" y="2564225"/>
              <a:ext cx="489025" cy="376650"/>
            </a:xfrm>
            <a:custGeom>
              <a:avLst/>
              <a:gdLst/>
              <a:ahLst/>
              <a:cxnLst/>
              <a:rect l="l" t="t" r="r" b="b"/>
              <a:pathLst>
                <a:path w="19561" h="15066" extrusionOk="0">
                  <a:moveTo>
                    <a:pt x="12956" y="1757"/>
                  </a:moveTo>
                  <a:cubicBezTo>
                    <a:pt x="10820" y="965"/>
                    <a:pt x="4864" y="1"/>
                    <a:pt x="2433" y="3008"/>
                  </a:cubicBezTo>
                  <a:cubicBezTo>
                    <a:pt x="0" y="6015"/>
                    <a:pt x="10774" y="6685"/>
                    <a:pt x="11611" y="9070"/>
                  </a:cubicBezTo>
                  <a:cubicBezTo>
                    <a:pt x="12448" y="11454"/>
                    <a:pt x="13069" y="15066"/>
                    <a:pt x="15743" y="15010"/>
                  </a:cubicBezTo>
                  <a:cubicBezTo>
                    <a:pt x="18415" y="14953"/>
                    <a:pt x="19561" y="11760"/>
                    <a:pt x="18357" y="7868"/>
                  </a:cubicBezTo>
                  <a:cubicBezTo>
                    <a:pt x="17153" y="3974"/>
                    <a:pt x="14875" y="2467"/>
                    <a:pt x="12956" y="1757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3" name="Google Shape;3793;p76"/>
            <p:cNvSpPr/>
            <p:nvPr/>
          </p:nvSpPr>
          <p:spPr>
            <a:xfrm>
              <a:off x="3548913" y="2611600"/>
              <a:ext cx="303675" cy="233975"/>
            </a:xfrm>
            <a:custGeom>
              <a:avLst/>
              <a:gdLst/>
              <a:ahLst/>
              <a:cxnLst/>
              <a:rect l="l" t="t" r="r" b="b"/>
              <a:pathLst>
                <a:path w="12147" h="9359" extrusionOk="0">
                  <a:moveTo>
                    <a:pt x="8046" y="1092"/>
                  </a:moveTo>
                  <a:cubicBezTo>
                    <a:pt x="6719" y="600"/>
                    <a:pt x="3021" y="1"/>
                    <a:pt x="1510" y="1869"/>
                  </a:cubicBezTo>
                  <a:cubicBezTo>
                    <a:pt x="0" y="3737"/>
                    <a:pt x="6691" y="4154"/>
                    <a:pt x="7211" y="5634"/>
                  </a:cubicBezTo>
                  <a:cubicBezTo>
                    <a:pt x="7730" y="7114"/>
                    <a:pt x="8117" y="9359"/>
                    <a:pt x="9775" y="9322"/>
                  </a:cubicBezTo>
                  <a:cubicBezTo>
                    <a:pt x="11436" y="9288"/>
                    <a:pt x="12147" y="7304"/>
                    <a:pt x="11399" y="4888"/>
                  </a:cubicBezTo>
                  <a:cubicBezTo>
                    <a:pt x="10652" y="2470"/>
                    <a:pt x="9238" y="1534"/>
                    <a:pt x="8046" y="1092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4" name="Google Shape;3794;p76"/>
            <p:cNvSpPr/>
            <p:nvPr/>
          </p:nvSpPr>
          <p:spPr>
            <a:xfrm>
              <a:off x="3637688" y="2645050"/>
              <a:ext cx="185075" cy="142525"/>
            </a:xfrm>
            <a:custGeom>
              <a:avLst/>
              <a:gdLst/>
              <a:ahLst/>
              <a:cxnLst/>
              <a:rect l="l" t="t" r="r" b="b"/>
              <a:pathLst>
                <a:path w="7403" h="5701" extrusionOk="0">
                  <a:moveTo>
                    <a:pt x="4904" y="665"/>
                  </a:moveTo>
                  <a:cubicBezTo>
                    <a:pt x="4094" y="364"/>
                    <a:pt x="1841" y="1"/>
                    <a:pt x="921" y="1137"/>
                  </a:cubicBezTo>
                  <a:cubicBezTo>
                    <a:pt x="0" y="2276"/>
                    <a:pt x="4077" y="2529"/>
                    <a:pt x="4394" y="3432"/>
                  </a:cubicBezTo>
                  <a:cubicBezTo>
                    <a:pt x="4711" y="4334"/>
                    <a:pt x="4945" y="5701"/>
                    <a:pt x="5957" y="5680"/>
                  </a:cubicBezTo>
                  <a:cubicBezTo>
                    <a:pt x="6968" y="5659"/>
                    <a:pt x="7402" y="4450"/>
                    <a:pt x="6947" y="2977"/>
                  </a:cubicBezTo>
                  <a:cubicBezTo>
                    <a:pt x="6491" y="1504"/>
                    <a:pt x="5629" y="935"/>
                    <a:pt x="4904" y="665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95" name="Google Shape;3795;p76"/>
          <p:cNvSpPr/>
          <p:nvPr/>
        </p:nvSpPr>
        <p:spPr>
          <a:xfrm>
            <a:off x="7342317" y="4149640"/>
            <a:ext cx="164869" cy="236611"/>
          </a:xfrm>
          <a:custGeom>
            <a:avLst/>
            <a:gdLst/>
            <a:ahLst/>
            <a:cxnLst/>
            <a:rect l="l" t="t" r="r" b="b"/>
            <a:pathLst>
              <a:path w="7671" h="11009" extrusionOk="0">
                <a:moveTo>
                  <a:pt x="1073" y="11008"/>
                </a:moveTo>
                <a:lnTo>
                  <a:pt x="1" y="10316"/>
                </a:lnTo>
                <a:lnTo>
                  <a:pt x="6408" y="382"/>
                </a:lnTo>
                <a:cubicBezTo>
                  <a:pt x="6598" y="86"/>
                  <a:pt x="6993" y="1"/>
                  <a:pt x="7290" y="191"/>
                </a:cubicBezTo>
                <a:lnTo>
                  <a:pt x="7290" y="191"/>
                </a:lnTo>
                <a:cubicBezTo>
                  <a:pt x="7586" y="382"/>
                  <a:pt x="7671" y="777"/>
                  <a:pt x="7480" y="107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96" name="Google Shape;3796;p76"/>
          <p:cNvGrpSpPr/>
          <p:nvPr/>
        </p:nvGrpSpPr>
        <p:grpSpPr>
          <a:xfrm>
            <a:off x="7449358" y="1003035"/>
            <a:ext cx="188962" cy="268097"/>
            <a:chOff x="1843363" y="1110850"/>
            <a:chExt cx="219800" cy="311850"/>
          </a:xfrm>
        </p:grpSpPr>
        <p:sp>
          <p:nvSpPr>
            <p:cNvPr id="3797" name="Google Shape;3797;p76"/>
            <p:cNvSpPr/>
            <p:nvPr/>
          </p:nvSpPr>
          <p:spPr>
            <a:xfrm>
              <a:off x="1843363" y="1110850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8" name="Google Shape;3798;p76"/>
            <p:cNvSpPr/>
            <p:nvPr/>
          </p:nvSpPr>
          <p:spPr>
            <a:xfrm>
              <a:off x="1861988" y="1122275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9" name="Google Shape;3799;p76"/>
            <p:cNvSpPr/>
            <p:nvPr/>
          </p:nvSpPr>
          <p:spPr>
            <a:xfrm>
              <a:off x="2018438" y="1130350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00" name="Google Shape;3800;p76"/>
          <p:cNvGrpSpPr/>
          <p:nvPr/>
        </p:nvGrpSpPr>
        <p:grpSpPr>
          <a:xfrm>
            <a:off x="666583" y="1197860"/>
            <a:ext cx="188962" cy="268097"/>
            <a:chOff x="1843363" y="1110850"/>
            <a:chExt cx="219800" cy="311850"/>
          </a:xfrm>
        </p:grpSpPr>
        <p:sp>
          <p:nvSpPr>
            <p:cNvPr id="3801" name="Google Shape;3801;p76"/>
            <p:cNvSpPr/>
            <p:nvPr/>
          </p:nvSpPr>
          <p:spPr>
            <a:xfrm>
              <a:off x="1843363" y="1110850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2" name="Google Shape;3802;p76"/>
            <p:cNvSpPr/>
            <p:nvPr/>
          </p:nvSpPr>
          <p:spPr>
            <a:xfrm>
              <a:off x="1861988" y="1122275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3" name="Google Shape;3803;p76"/>
            <p:cNvSpPr/>
            <p:nvPr/>
          </p:nvSpPr>
          <p:spPr>
            <a:xfrm>
              <a:off x="2018438" y="1130350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04" name="Google Shape;3804;p76"/>
          <p:cNvSpPr/>
          <p:nvPr/>
        </p:nvSpPr>
        <p:spPr>
          <a:xfrm rot="-3495652">
            <a:off x="1513537" y="14131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5" name="Google Shape;3805;p76"/>
          <p:cNvSpPr/>
          <p:nvPr/>
        </p:nvSpPr>
        <p:spPr>
          <a:xfrm rot="-3495652">
            <a:off x="7914337" y="15655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6" name="Google Shape;3806;p76"/>
          <p:cNvSpPr/>
          <p:nvPr/>
        </p:nvSpPr>
        <p:spPr>
          <a:xfrm rot="-3495652">
            <a:off x="6390337" y="31657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7" name="Google Shape;3807;p76"/>
          <p:cNvSpPr/>
          <p:nvPr/>
        </p:nvSpPr>
        <p:spPr>
          <a:xfrm rot="-3495652">
            <a:off x="6237937" y="33181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8" name="Google Shape;3808;p76"/>
          <p:cNvSpPr/>
          <p:nvPr/>
        </p:nvSpPr>
        <p:spPr>
          <a:xfrm rot="-3495652">
            <a:off x="2046937" y="27085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41"/>
          <p:cNvSpPr txBox="1">
            <a:spLocks noGrp="1"/>
          </p:cNvSpPr>
          <p:nvPr>
            <p:ph type="title"/>
          </p:nvPr>
        </p:nvSpPr>
        <p:spPr>
          <a:xfrm>
            <a:off x="720000" y="5293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1394" name="Google Shape;1394;p41"/>
          <p:cNvSpPr txBox="1">
            <a:spLocks noGrp="1"/>
          </p:cNvSpPr>
          <p:nvPr>
            <p:ph type="title" idx="6"/>
          </p:nvPr>
        </p:nvSpPr>
        <p:spPr>
          <a:xfrm>
            <a:off x="1607288" y="1562808"/>
            <a:ext cx="6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1395" name="Google Shape;1395;p41"/>
          <p:cNvSpPr txBox="1">
            <a:spLocks noGrp="1"/>
          </p:cNvSpPr>
          <p:nvPr>
            <p:ph type="title" idx="7"/>
          </p:nvPr>
        </p:nvSpPr>
        <p:spPr>
          <a:xfrm>
            <a:off x="2766963" y="3151615"/>
            <a:ext cx="6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1396" name="Google Shape;1396;p41"/>
          <p:cNvSpPr txBox="1">
            <a:spLocks noGrp="1"/>
          </p:cNvSpPr>
          <p:nvPr>
            <p:ph type="title" idx="8"/>
          </p:nvPr>
        </p:nvSpPr>
        <p:spPr>
          <a:xfrm>
            <a:off x="4306513" y="1562858"/>
            <a:ext cx="6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1397" name="Google Shape;1397;p41"/>
          <p:cNvSpPr txBox="1">
            <a:spLocks noGrp="1"/>
          </p:cNvSpPr>
          <p:nvPr>
            <p:ph type="title" idx="9"/>
          </p:nvPr>
        </p:nvSpPr>
        <p:spPr>
          <a:xfrm>
            <a:off x="5770053" y="3151615"/>
            <a:ext cx="6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sp>
        <p:nvSpPr>
          <p:cNvPr id="1399" name="Google Shape;1399;p41"/>
          <p:cNvSpPr txBox="1">
            <a:spLocks noGrp="1"/>
          </p:cNvSpPr>
          <p:nvPr>
            <p:ph type="subTitle" idx="14"/>
          </p:nvPr>
        </p:nvSpPr>
        <p:spPr>
          <a:xfrm>
            <a:off x="765288" y="22060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About us</a:t>
            </a:r>
            <a:endParaRPr b="1" dirty="0"/>
          </a:p>
        </p:txBody>
      </p:sp>
      <p:sp>
        <p:nvSpPr>
          <p:cNvPr id="1400" name="Google Shape;1400;p41"/>
          <p:cNvSpPr txBox="1">
            <a:spLocks noGrp="1"/>
          </p:cNvSpPr>
          <p:nvPr>
            <p:ph type="subTitle" idx="15"/>
          </p:nvPr>
        </p:nvSpPr>
        <p:spPr>
          <a:xfrm>
            <a:off x="3388563" y="2571750"/>
            <a:ext cx="256721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Reason for choosing the topic</a:t>
            </a:r>
            <a:endParaRPr b="1" dirty="0"/>
          </a:p>
        </p:txBody>
      </p:sp>
      <p:sp>
        <p:nvSpPr>
          <p:cNvPr id="1401" name="Google Shape;1401;p41"/>
          <p:cNvSpPr txBox="1">
            <a:spLocks noGrp="1"/>
          </p:cNvSpPr>
          <p:nvPr>
            <p:ph type="subTitle" idx="16"/>
          </p:nvPr>
        </p:nvSpPr>
        <p:spPr>
          <a:xfrm>
            <a:off x="1925003" y="379693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Demo</a:t>
            </a:r>
            <a:endParaRPr b="1" dirty="0"/>
          </a:p>
        </p:txBody>
      </p:sp>
      <p:sp>
        <p:nvSpPr>
          <p:cNvPr id="1402" name="Google Shape;1402;p41"/>
          <p:cNvSpPr txBox="1">
            <a:spLocks noGrp="1"/>
          </p:cNvSpPr>
          <p:nvPr>
            <p:ph type="subTitle" idx="17"/>
          </p:nvPr>
        </p:nvSpPr>
        <p:spPr>
          <a:xfrm>
            <a:off x="4928113" y="379693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Conclusion</a:t>
            </a:r>
            <a:endParaRPr b="1" dirty="0"/>
          </a:p>
        </p:txBody>
      </p:sp>
      <p:sp>
        <p:nvSpPr>
          <p:cNvPr id="2" name="Google Shape;1395;p41"/>
          <p:cNvSpPr txBox="1"/>
          <p:nvPr/>
        </p:nvSpPr>
        <p:spPr>
          <a:xfrm>
            <a:off x="7008124" y="1548727"/>
            <a:ext cx="621600" cy="572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glebert"/>
              <a:buNone/>
              <a:defRPr sz="3000" b="1" i="0" u="none" strike="noStrike" cap="none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glebert"/>
              <a:buNone/>
              <a:defRPr sz="3000" b="1" i="0" u="none" strike="noStrike" cap="none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glebert"/>
              <a:buNone/>
              <a:defRPr sz="3000" b="1" i="0" u="none" strike="noStrike" cap="none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glebert"/>
              <a:buNone/>
              <a:defRPr sz="3000" b="1" i="0" u="none" strike="noStrike" cap="none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glebert"/>
              <a:buNone/>
              <a:defRPr sz="3000" b="1" i="0" u="none" strike="noStrike" cap="none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glebert"/>
              <a:buNone/>
              <a:defRPr sz="3000" b="1" i="0" u="none" strike="noStrike" cap="none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glebert"/>
              <a:buNone/>
              <a:defRPr sz="3000" b="1" i="0" u="none" strike="noStrike" cap="none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glebert"/>
              <a:buNone/>
              <a:defRPr sz="3000" b="1" i="0" u="none" strike="noStrike" cap="none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glebert"/>
              <a:buNone/>
              <a:defRPr sz="3000" b="1" i="0" u="none" strike="noStrike" cap="none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r>
              <a:rPr lang="en-GB"/>
              <a:t>03</a:t>
            </a:r>
            <a:endParaRPr lang="en-GB" dirty="0"/>
          </a:p>
        </p:txBody>
      </p:sp>
      <p:sp>
        <p:nvSpPr>
          <p:cNvPr id="3" name="Google Shape;1401;p41"/>
          <p:cNvSpPr txBox="1"/>
          <p:nvPr/>
        </p:nvSpPr>
        <p:spPr>
          <a:xfrm>
            <a:off x="6166164" y="2194048"/>
            <a:ext cx="2305500" cy="484800"/>
          </a:xfrm>
          <a:prstGeom prst="rect">
            <a:avLst/>
          </a:prstGeom>
          <a:noFill/>
          <a:ln>
            <a:noFill/>
          </a:ln>
          <a:effectLst>
            <a:outerShdw blurRad="71438" dist="19050" dir="2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b="1" dirty="0"/>
              <a:t>Technologies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42"/>
          <p:cNvSpPr txBox="1">
            <a:spLocks noGrp="1"/>
          </p:cNvSpPr>
          <p:nvPr>
            <p:ph type="title"/>
          </p:nvPr>
        </p:nvSpPr>
        <p:spPr>
          <a:xfrm>
            <a:off x="2038200" y="2622000"/>
            <a:ext cx="5067600" cy="8418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us</a:t>
            </a:r>
            <a:endParaRPr lang="en-GB"/>
          </a:p>
        </p:txBody>
      </p:sp>
      <p:sp>
        <p:nvSpPr>
          <p:cNvPr id="1409" name="Google Shape;1409;p42"/>
          <p:cNvSpPr txBox="1">
            <a:spLocks noGrp="1"/>
          </p:cNvSpPr>
          <p:nvPr>
            <p:ph type="title" idx="2"/>
          </p:nvPr>
        </p:nvSpPr>
        <p:spPr>
          <a:xfrm>
            <a:off x="4054950" y="1351775"/>
            <a:ext cx="103410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grpSp>
        <p:nvGrpSpPr>
          <p:cNvPr id="1411" name="Google Shape;1411;p42"/>
          <p:cNvGrpSpPr/>
          <p:nvPr/>
        </p:nvGrpSpPr>
        <p:grpSpPr>
          <a:xfrm>
            <a:off x="7544392" y="593307"/>
            <a:ext cx="595514" cy="595536"/>
            <a:chOff x="2825775" y="651825"/>
            <a:chExt cx="692700" cy="692725"/>
          </a:xfrm>
        </p:grpSpPr>
        <p:sp>
          <p:nvSpPr>
            <p:cNvPr id="1412" name="Google Shape;1412;p42"/>
            <p:cNvSpPr/>
            <p:nvPr/>
          </p:nvSpPr>
          <p:spPr>
            <a:xfrm>
              <a:off x="2825775" y="651825"/>
              <a:ext cx="692700" cy="692725"/>
            </a:xfrm>
            <a:custGeom>
              <a:avLst/>
              <a:gdLst/>
              <a:ahLst/>
              <a:cxnLst/>
              <a:rect l="l" t="t" r="r" b="b"/>
              <a:pathLst>
                <a:path w="27708" h="27709" extrusionOk="0">
                  <a:moveTo>
                    <a:pt x="27708" y="13855"/>
                  </a:moveTo>
                  <a:cubicBezTo>
                    <a:pt x="27708" y="17529"/>
                    <a:pt x="26248" y="21052"/>
                    <a:pt x="23650" y="23650"/>
                  </a:cubicBezTo>
                  <a:cubicBezTo>
                    <a:pt x="21052" y="26249"/>
                    <a:pt x="17529" y="27709"/>
                    <a:pt x="13854" y="27709"/>
                  </a:cubicBezTo>
                  <a:cubicBezTo>
                    <a:pt x="10179" y="27709"/>
                    <a:pt x="6656" y="26249"/>
                    <a:pt x="4057" y="23650"/>
                  </a:cubicBezTo>
                  <a:cubicBezTo>
                    <a:pt x="1459" y="21052"/>
                    <a:pt x="0" y="17529"/>
                    <a:pt x="0" y="13855"/>
                  </a:cubicBezTo>
                  <a:cubicBezTo>
                    <a:pt x="0" y="10180"/>
                    <a:pt x="1459" y="6657"/>
                    <a:pt x="4057" y="4059"/>
                  </a:cubicBezTo>
                  <a:cubicBezTo>
                    <a:pt x="6656" y="1461"/>
                    <a:pt x="10179" y="0"/>
                    <a:pt x="13854" y="0"/>
                  </a:cubicBezTo>
                  <a:cubicBezTo>
                    <a:pt x="17529" y="0"/>
                    <a:pt x="21052" y="1461"/>
                    <a:pt x="23650" y="4059"/>
                  </a:cubicBezTo>
                  <a:cubicBezTo>
                    <a:pt x="26248" y="6657"/>
                    <a:pt x="27708" y="10180"/>
                    <a:pt x="27708" y="138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2854800" y="680850"/>
              <a:ext cx="634675" cy="634675"/>
            </a:xfrm>
            <a:custGeom>
              <a:avLst/>
              <a:gdLst/>
              <a:ahLst/>
              <a:cxnLst/>
              <a:rect l="l" t="t" r="r" b="b"/>
              <a:pathLst>
                <a:path w="25387" h="25387" extrusionOk="0">
                  <a:moveTo>
                    <a:pt x="25387" y="12694"/>
                  </a:moveTo>
                  <a:cubicBezTo>
                    <a:pt x="25387" y="16060"/>
                    <a:pt x="24049" y="19288"/>
                    <a:pt x="21668" y="21669"/>
                  </a:cubicBezTo>
                  <a:cubicBezTo>
                    <a:pt x="19288" y="24050"/>
                    <a:pt x="16060" y="25387"/>
                    <a:pt x="12693" y="25387"/>
                  </a:cubicBezTo>
                  <a:cubicBezTo>
                    <a:pt x="9326" y="25387"/>
                    <a:pt x="6097" y="24050"/>
                    <a:pt x="3717" y="21669"/>
                  </a:cubicBezTo>
                  <a:cubicBezTo>
                    <a:pt x="1337" y="19288"/>
                    <a:pt x="0" y="16060"/>
                    <a:pt x="0" y="12694"/>
                  </a:cubicBezTo>
                  <a:cubicBezTo>
                    <a:pt x="0" y="9327"/>
                    <a:pt x="1337" y="6099"/>
                    <a:pt x="3717" y="3718"/>
                  </a:cubicBezTo>
                  <a:cubicBezTo>
                    <a:pt x="6097" y="1337"/>
                    <a:pt x="9326" y="0"/>
                    <a:pt x="12693" y="0"/>
                  </a:cubicBezTo>
                  <a:cubicBezTo>
                    <a:pt x="16060" y="0"/>
                    <a:pt x="19288" y="1337"/>
                    <a:pt x="21668" y="3718"/>
                  </a:cubicBezTo>
                  <a:cubicBezTo>
                    <a:pt x="24049" y="6099"/>
                    <a:pt x="25387" y="9327"/>
                    <a:pt x="25387" y="12694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  <a:alpha val="25000"/>
                  </a:srgbClr>
                </a:gs>
                <a:gs pos="100000">
                  <a:srgbClr val="FFFFFF">
                    <a:alpha val="0"/>
                    <a:alpha val="2500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2900875" y="726950"/>
              <a:ext cx="542500" cy="542500"/>
            </a:xfrm>
            <a:custGeom>
              <a:avLst/>
              <a:gdLst/>
              <a:ahLst/>
              <a:cxnLst/>
              <a:rect l="l" t="t" r="r" b="b"/>
              <a:pathLst>
                <a:path w="21700" h="21700" extrusionOk="0">
                  <a:moveTo>
                    <a:pt x="21700" y="10850"/>
                  </a:moveTo>
                  <a:cubicBezTo>
                    <a:pt x="21700" y="13727"/>
                    <a:pt x="20556" y="16487"/>
                    <a:pt x="18522" y="18521"/>
                  </a:cubicBezTo>
                  <a:cubicBezTo>
                    <a:pt x="16487" y="20556"/>
                    <a:pt x="13727" y="21700"/>
                    <a:pt x="10850" y="21700"/>
                  </a:cubicBezTo>
                  <a:cubicBezTo>
                    <a:pt x="7973" y="21700"/>
                    <a:pt x="5213" y="20556"/>
                    <a:pt x="3178" y="18521"/>
                  </a:cubicBezTo>
                  <a:cubicBezTo>
                    <a:pt x="1144" y="16487"/>
                    <a:pt x="0" y="13727"/>
                    <a:pt x="0" y="10850"/>
                  </a:cubicBezTo>
                  <a:cubicBezTo>
                    <a:pt x="0" y="7972"/>
                    <a:pt x="1144" y="5212"/>
                    <a:pt x="3178" y="3178"/>
                  </a:cubicBezTo>
                  <a:cubicBezTo>
                    <a:pt x="5213" y="1143"/>
                    <a:pt x="7973" y="0"/>
                    <a:pt x="10850" y="0"/>
                  </a:cubicBezTo>
                  <a:cubicBezTo>
                    <a:pt x="13727" y="0"/>
                    <a:pt x="16487" y="1143"/>
                    <a:pt x="18522" y="3178"/>
                  </a:cubicBezTo>
                  <a:cubicBezTo>
                    <a:pt x="20556" y="5212"/>
                    <a:pt x="21700" y="7972"/>
                    <a:pt x="21700" y="108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42"/>
            <p:cNvSpPr/>
            <p:nvPr/>
          </p:nvSpPr>
          <p:spPr>
            <a:xfrm>
              <a:off x="3087225" y="1244475"/>
              <a:ext cx="323875" cy="100075"/>
            </a:xfrm>
            <a:custGeom>
              <a:avLst/>
              <a:gdLst/>
              <a:ahLst/>
              <a:cxnLst/>
              <a:rect l="l" t="t" r="r" b="b"/>
              <a:pathLst>
                <a:path w="12955" h="4003" extrusionOk="0">
                  <a:moveTo>
                    <a:pt x="12954" y="177"/>
                  </a:moveTo>
                  <a:cubicBezTo>
                    <a:pt x="10468" y="2547"/>
                    <a:pt x="7103" y="4003"/>
                    <a:pt x="3396" y="4003"/>
                  </a:cubicBezTo>
                  <a:cubicBezTo>
                    <a:pt x="2225" y="4003"/>
                    <a:pt x="1087" y="3857"/>
                    <a:pt x="0" y="3585"/>
                  </a:cubicBezTo>
                  <a:cubicBezTo>
                    <a:pt x="1922" y="2735"/>
                    <a:pt x="3567" y="1745"/>
                    <a:pt x="5497" y="1384"/>
                  </a:cubicBezTo>
                  <a:cubicBezTo>
                    <a:pt x="8552" y="812"/>
                    <a:pt x="8836" y="0"/>
                    <a:pt x="10602" y="49"/>
                  </a:cubicBezTo>
                  <a:cubicBezTo>
                    <a:pt x="11214" y="65"/>
                    <a:pt x="12078" y="115"/>
                    <a:pt x="12954" y="177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42"/>
            <p:cNvSpPr/>
            <p:nvPr/>
          </p:nvSpPr>
          <p:spPr>
            <a:xfrm>
              <a:off x="2845750" y="1010175"/>
              <a:ext cx="672450" cy="184300"/>
            </a:xfrm>
            <a:custGeom>
              <a:avLst/>
              <a:gdLst/>
              <a:ahLst/>
              <a:cxnLst/>
              <a:rect l="l" t="t" r="r" b="b"/>
              <a:pathLst>
                <a:path w="26898" h="7372" extrusionOk="0">
                  <a:moveTo>
                    <a:pt x="26897" y="0"/>
                  </a:moveTo>
                  <a:cubicBezTo>
                    <a:pt x="26885" y="391"/>
                    <a:pt x="26857" y="779"/>
                    <a:pt x="26812" y="1158"/>
                  </a:cubicBezTo>
                  <a:cubicBezTo>
                    <a:pt x="26288" y="1146"/>
                    <a:pt x="25679" y="1232"/>
                    <a:pt x="25081" y="1543"/>
                  </a:cubicBezTo>
                  <a:cubicBezTo>
                    <a:pt x="23526" y="2357"/>
                    <a:pt x="19353" y="4790"/>
                    <a:pt x="16969" y="4790"/>
                  </a:cubicBezTo>
                  <a:cubicBezTo>
                    <a:pt x="14583" y="4790"/>
                    <a:pt x="8149" y="5034"/>
                    <a:pt x="6468" y="5792"/>
                  </a:cubicBezTo>
                  <a:cubicBezTo>
                    <a:pt x="5484" y="6236"/>
                    <a:pt x="3287" y="6897"/>
                    <a:pt x="1639" y="7371"/>
                  </a:cubicBezTo>
                  <a:cubicBezTo>
                    <a:pt x="963" y="6389"/>
                    <a:pt x="408" y="5314"/>
                    <a:pt x="1" y="4170"/>
                  </a:cubicBezTo>
                  <a:lnTo>
                    <a:pt x="4227" y="4170"/>
                  </a:lnTo>
                  <a:cubicBezTo>
                    <a:pt x="7950" y="4170"/>
                    <a:pt x="10715" y="4122"/>
                    <a:pt x="13055" y="2689"/>
                  </a:cubicBezTo>
                  <a:cubicBezTo>
                    <a:pt x="15395" y="1258"/>
                    <a:pt x="22868" y="553"/>
                    <a:pt x="23854" y="548"/>
                  </a:cubicBezTo>
                  <a:cubicBezTo>
                    <a:pt x="24490" y="547"/>
                    <a:pt x="25945" y="227"/>
                    <a:pt x="26897" y="0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42"/>
            <p:cNvSpPr/>
            <p:nvPr/>
          </p:nvSpPr>
          <p:spPr>
            <a:xfrm>
              <a:off x="2826450" y="774625"/>
              <a:ext cx="648475" cy="200675"/>
            </a:xfrm>
            <a:custGeom>
              <a:avLst/>
              <a:gdLst/>
              <a:ahLst/>
              <a:cxnLst/>
              <a:rect l="l" t="t" r="r" b="b"/>
              <a:pathLst>
                <a:path w="25939" h="8027" extrusionOk="0">
                  <a:moveTo>
                    <a:pt x="25939" y="2220"/>
                  </a:moveTo>
                  <a:cubicBezTo>
                    <a:pt x="24798" y="2360"/>
                    <a:pt x="23224" y="2533"/>
                    <a:pt x="21607" y="2647"/>
                  </a:cubicBezTo>
                  <a:cubicBezTo>
                    <a:pt x="18488" y="2865"/>
                    <a:pt x="18107" y="3602"/>
                    <a:pt x="16388" y="4403"/>
                  </a:cubicBezTo>
                  <a:cubicBezTo>
                    <a:pt x="14670" y="5207"/>
                    <a:pt x="11807" y="5386"/>
                    <a:pt x="9009" y="5065"/>
                  </a:cubicBezTo>
                  <a:cubicBezTo>
                    <a:pt x="6714" y="4805"/>
                    <a:pt x="2371" y="6551"/>
                    <a:pt x="1" y="8027"/>
                  </a:cubicBezTo>
                  <a:cubicBezTo>
                    <a:pt x="101" y="6490"/>
                    <a:pt x="451" y="5019"/>
                    <a:pt x="1013" y="3659"/>
                  </a:cubicBezTo>
                  <a:cubicBezTo>
                    <a:pt x="1824" y="3463"/>
                    <a:pt x="2686" y="3244"/>
                    <a:pt x="3471" y="3023"/>
                  </a:cubicBezTo>
                  <a:cubicBezTo>
                    <a:pt x="5951" y="2321"/>
                    <a:pt x="11424" y="2521"/>
                    <a:pt x="13826" y="2521"/>
                  </a:cubicBezTo>
                  <a:cubicBezTo>
                    <a:pt x="16225" y="2521"/>
                    <a:pt x="18742" y="548"/>
                    <a:pt x="20839" y="187"/>
                  </a:cubicBezTo>
                  <a:cubicBezTo>
                    <a:pt x="21919" y="1"/>
                    <a:pt x="23694" y="481"/>
                    <a:pt x="25168" y="990"/>
                  </a:cubicBezTo>
                  <a:cubicBezTo>
                    <a:pt x="25448" y="1386"/>
                    <a:pt x="25705" y="1794"/>
                    <a:pt x="25939" y="2220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42"/>
            <p:cNvSpPr/>
            <p:nvPr/>
          </p:nvSpPr>
          <p:spPr>
            <a:xfrm>
              <a:off x="2926475" y="672700"/>
              <a:ext cx="446125" cy="90325"/>
            </a:xfrm>
            <a:custGeom>
              <a:avLst/>
              <a:gdLst/>
              <a:ahLst/>
              <a:cxnLst/>
              <a:rect l="l" t="t" r="r" b="b"/>
              <a:pathLst>
                <a:path w="17845" h="3613" extrusionOk="0">
                  <a:moveTo>
                    <a:pt x="17845" y="1722"/>
                  </a:moveTo>
                  <a:cubicBezTo>
                    <a:pt x="17036" y="1909"/>
                    <a:pt x="16200" y="2048"/>
                    <a:pt x="15952" y="1901"/>
                  </a:cubicBezTo>
                  <a:cubicBezTo>
                    <a:pt x="15425" y="1594"/>
                    <a:pt x="13979" y="1682"/>
                    <a:pt x="12737" y="1682"/>
                  </a:cubicBezTo>
                  <a:cubicBezTo>
                    <a:pt x="11495" y="1682"/>
                    <a:pt x="9541" y="2589"/>
                    <a:pt x="7728" y="3162"/>
                  </a:cubicBezTo>
                  <a:cubicBezTo>
                    <a:pt x="6298" y="3613"/>
                    <a:pt x="2328" y="3396"/>
                    <a:pt x="1" y="3250"/>
                  </a:cubicBezTo>
                  <a:cubicBezTo>
                    <a:pt x="1162" y="2084"/>
                    <a:pt x="2530" y="1122"/>
                    <a:pt x="4043" y="426"/>
                  </a:cubicBezTo>
                  <a:cubicBezTo>
                    <a:pt x="6063" y="501"/>
                    <a:pt x="8726" y="727"/>
                    <a:pt x="10327" y="727"/>
                  </a:cubicBezTo>
                  <a:cubicBezTo>
                    <a:pt x="12000" y="727"/>
                    <a:pt x="13292" y="296"/>
                    <a:pt x="14574" y="0"/>
                  </a:cubicBezTo>
                  <a:cubicBezTo>
                    <a:pt x="15747" y="430"/>
                    <a:pt x="16845" y="1011"/>
                    <a:pt x="17845" y="1722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3146900" y="744050"/>
              <a:ext cx="289750" cy="282325"/>
            </a:xfrm>
            <a:custGeom>
              <a:avLst/>
              <a:gdLst/>
              <a:ahLst/>
              <a:cxnLst/>
              <a:rect l="l" t="t" r="r" b="b"/>
              <a:pathLst>
                <a:path w="11590" h="11293" extrusionOk="0">
                  <a:moveTo>
                    <a:pt x="5975" y="435"/>
                  </a:moveTo>
                  <a:cubicBezTo>
                    <a:pt x="5025" y="0"/>
                    <a:pt x="1571" y="73"/>
                    <a:pt x="785" y="1455"/>
                  </a:cubicBezTo>
                  <a:cubicBezTo>
                    <a:pt x="0" y="2840"/>
                    <a:pt x="1761" y="7198"/>
                    <a:pt x="4262" y="9245"/>
                  </a:cubicBezTo>
                  <a:cubicBezTo>
                    <a:pt x="6763" y="11293"/>
                    <a:pt x="10508" y="10311"/>
                    <a:pt x="11050" y="8958"/>
                  </a:cubicBezTo>
                  <a:cubicBezTo>
                    <a:pt x="11589" y="7609"/>
                    <a:pt x="11379" y="2911"/>
                    <a:pt x="5975" y="435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3222400" y="811775"/>
              <a:ext cx="141950" cy="138275"/>
            </a:xfrm>
            <a:custGeom>
              <a:avLst/>
              <a:gdLst/>
              <a:ahLst/>
              <a:cxnLst/>
              <a:rect l="l" t="t" r="r" b="b"/>
              <a:pathLst>
                <a:path w="5678" h="5531" extrusionOk="0">
                  <a:moveTo>
                    <a:pt x="2927" y="213"/>
                  </a:moveTo>
                  <a:cubicBezTo>
                    <a:pt x="2461" y="1"/>
                    <a:pt x="769" y="35"/>
                    <a:pt x="386" y="714"/>
                  </a:cubicBezTo>
                  <a:cubicBezTo>
                    <a:pt x="1" y="1392"/>
                    <a:pt x="864" y="3527"/>
                    <a:pt x="2088" y="4529"/>
                  </a:cubicBezTo>
                  <a:cubicBezTo>
                    <a:pt x="3314" y="5531"/>
                    <a:pt x="5147" y="5050"/>
                    <a:pt x="5413" y="4388"/>
                  </a:cubicBezTo>
                  <a:cubicBezTo>
                    <a:pt x="5678" y="3727"/>
                    <a:pt x="5574" y="1426"/>
                    <a:pt x="2927" y="213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21" name="Google Shape;1421;p42"/>
          <p:cNvGrpSpPr/>
          <p:nvPr/>
        </p:nvGrpSpPr>
        <p:grpSpPr>
          <a:xfrm>
            <a:off x="615204" y="3463798"/>
            <a:ext cx="634330" cy="634330"/>
            <a:chOff x="1297975" y="1692450"/>
            <a:chExt cx="737850" cy="737850"/>
          </a:xfrm>
        </p:grpSpPr>
        <p:sp>
          <p:nvSpPr>
            <p:cNvPr id="1422" name="Google Shape;1422;p42"/>
            <p:cNvSpPr/>
            <p:nvPr/>
          </p:nvSpPr>
          <p:spPr>
            <a:xfrm>
              <a:off x="1297975" y="1692450"/>
              <a:ext cx="737850" cy="737850"/>
            </a:xfrm>
            <a:custGeom>
              <a:avLst/>
              <a:gdLst/>
              <a:ahLst/>
              <a:cxnLst/>
              <a:rect l="l" t="t" r="r" b="b"/>
              <a:pathLst>
                <a:path w="29514" h="29514" extrusionOk="0">
                  <a:moveTo>
                    <a:pt x="29513" y="14758"/>
                  </a:moveTo>
                  <a:cubicBezTo>
                    <a:pt x="29513" y="18672"/>
                    <a:pt x="27958" y="22424"/>
                    <a:pt x="25191" y="25193"/>
                  </a:cubicBezTo>
                  <a:cubicBezTo>
                    <a:pt x="22424" y="27960"/>
                    <a:pt x="18670" y="29514"/>
                    <a:pt x="14756" y="29514"/>
                  </a:cubicBezTo>
                  <a:cubicBezTo>
                    <a:pt x="10842" y="29514"/>
                    <a:pt x="7090" y="27960"/>
                    <a:pt x="4322" y="25193"/>
                  </a:cubicBezTo>
                  <a:cubicBezTo>
                    <a:pt x="1555" y="22424"/>
                    <a:pt x="0" y="18672"/>
                    <a:pt x="0" y="14758"/>
                  </a:cubicBezTo>
                  <a:cubicBezTo>
                    <a:pt x="0" y="10844"/>
                    <a:pt x="1555" y="7091"/>
                    <a:pt x="4322" y="4323"/>
                  </a:cubicBezTo>
                  <a:cubicBezTo>
                    <a:pt x="7090" y="1556"/>
                    <a:pt x="10842" y="1"/>
                    <a:pt x="14756" y="1"/>
                  </a:cubicBezTo>
                  <a:cubicBezTo>
                    <a:pt x="18670" y="1"/>
                    <a:pt x="22424" y="1556"/>
                    <a:pt x="25191" y="4323"/>
                  </a:cubicBezTo>
                  <a:cubicBezTo>
                    <a:pt x="27958" y="7091"/>
                    <a:pt x="29513" y="10844"/>
                    <a:pt x="29513" y="14758"/>
                  </a:cubicBezTo>
                  <a:close/>
                </a:path>
              </a:pathLst>
            </a:custGeom>
            <a:solidFill>
              <a:srgbClr val="EF5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42"/>
            <p:cNvSpPr/>
            <p:nvPr/>
          </p:nvSpPr>
          <p:spPr>
            <a:xfrm>
              <a:off x="1328875" y="1723375"/>
              <a:ext cx="676050" cy="676025"/>
            </a:xfrm>
            <a:custGeom>
              <a:avLst/>
              <a:gdLst/>
              <a:ahLst/>
              <a:cxnLst/>
              <a:rect l="l" t="t" r="r" b="b"/>
              <a:pathLst>
                <a:path w="27042" h="27041" extrusionOk="0">
                  <a:moveTo>
                    <a:pt x="27041" y="13521"/>
                  </a:moveTo>
                  <a:cubicBezTo>
                    <a:pt x="27041" y="17107"/>
                    <a:pt x="25617" y="20546"/>
                    <a:pt x="23081" y="23081"/>
                  </a:cubicBezTo>
                  <a:cubicBezTo>
                    <a:pt x="20545" y="25617"/>
                    <a:pt x="17106" y="27041"/>
                    <a:pt x="13520" y="27041"/>
                  </a:cubicBezTo>
                  <a:cubicBezTo>
                    <a:pt x="9934" y="27041"/>
                    <a:pt x="6495" y="25617"/>
                    <a:pt x="3960" y="23081"/>
                  </a:cubicBezTo>
                  <a:cubicBezTo>
                    <a:pt x="1425" y="20546"/>
                    <a:pt x="0" y="17107"/>
                    <a:pt x="0" y="13521"/>
                  </a:cubicBezTo>
                  <a:cubicBezTo>
                    <a:pt x="0" y="9935"/>
                    <a:pt x="1425" y="6496"/>
                    <a:pt x="3960" y="3960"/>
                  </a:cubicBezTo>
                  <a:cubicBezTo>
                    <a:pt x="6495" y="1424"/>
                    <a:pt x="9934" y="1"/>
                    <a:pt x="13520" y="1"/>
                  </a:cubicBezTo>
                  <a:cubicBezTo>
                    <a:pt x="17106" y="1"/>
                    <a:pt x="20545" y="1424"/>
                    <a:pt x="23081" y="3960"/>
                  </a:cubicBezTo>
                  <a:cubicBezTo>
                    <a:pt x="25617" y="6496"/>
                    <a:pt x="27041" y="9935"/>
                    <a:pt x="27041" y="13521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42"/>
            <p:cNvSpPr/>
            <p:nvPr/>
          </p:nvSpPr>
          <p:spPr>
            <a:xfrm>
              <a:off x="1377975" y="1772475"/>
              <a:ext cx="577825" cy="577825"/>
            </a:xfrm>
            <a:custGeom>
              <a:avLst/>
              <a:gdLst/>
              <a:ahLst/>
              <a:cxnLst/>
              <a:rect l="l" t="t" r="r" b="b"/>
              <a:pathLst>
                <a:path w="23113" h="23113" extrusionOk="0">
                  <a:moveTo>
                    <a:pt x="23112" y="11557"/>
                  </a:moveTo>
                  <a:cubicBezTo>
                    <a:pt x="23112" y="14622"/>
                    <a:pt x="21895" y="17561"/>
                    <a:pt x="19728" y="19728"/>
                  </a:cubicBezTo>
                  <a:cubicBezTo>
                    <a:pt x="17561" y="21895"/>
                    <a:pt x="14621" y="23113"/>
                    <a:pt x="11556" y="23113"/>
                  </a:cubicBezTo>
                  <a:cubicBezTo>
                    <a:pt x="8492" y="23113"/>
                    <a:pt x="5552" y="21895"/>
                    <a:pt x="3385" y="19728"/>
                  </a:cubicBezTo>
                  <a:cubicBezTo>
                    <a:pt x="1218" y="17561"/>
                    <a:pt x="0" y="14622"/>
                    <a:pt x="0" y="11557"/>
                  </a:cubicBezTo>
                  <a:cubicBezTo>
                    <a:pt x="0" y="8492"/>
                    <a:pt x="1218" y="5553"/>
                    <a:pt x="3385" y="3385"/>
                  </a:cubicBezTo>
                  <a:cubicBezTo>
                    <a:pt x="5552" y="1219"/>
                    <a:pt x="8492" y="1"/>
                    <a:pt x="11556" y="1"/>
                  </a:cubicBezTo>
                  <a:cubicBezTo>
                    <a:pt x="14621" y="1"/>
                    <a:pt x="17561" y="1219"/>
                    <a:pt x="19728" y="3385"/>
                  </a:cubicBezTo>
                  <a:cubicBezTo>
                    <a:pt x="21895" y="5553"/>
                    <a:pt x="23112" y="8492"/>
                    <a:pt x="23112" y="115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42"/>
            <p:cNvSpPr/>
            <p:nvPr/>
          </p:nvSpPr>
          <p:spPr>
            <a:xfrm>
              <a:off x="1431125" y="2154900"/>
              <a:ext cx="167050" cy="135300"/>
            </a:xfrm>
            <a:custGeom>
              <a:avLst/>
              <a:gdLst/>
              <a:ahLst/>
              <a:cxnLst/>
              <a:rect l="l" t="t" r="r" b="b"/>
              <a:pathLst>
                <a:path w="6682" h="5412" extrusionOk="0">
                  <a:moveTo>
                    <a:pt x="2379" y="295"/>
                  </a:moveTo>
                  <a:cubicBezTo>
                    <a:pt x="1" y="1170"/>
                    <a:pt x="786" y="4388"/>
                    <a:pt x="2718" y="4900"/>
                  </a:cubicBezTo>
                  <a:cubicBezTo>
                    <a:pt x="4650" y="5411"/>
                    <a:pt x="6481" y="4903"/>
                    <a:pt x="6582" y="3717"/>
                  </a:cubicBezTo>
                  <a:cubicBezTo>
                    <a:pt x="6682" y="2532"/>
                    <a:pt x="3178" y="0"/>
                    <a:pt x="2379" y="295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42"/>
            <p:cNvSpPr/>
            <p:nvPr/>
          </p:nvSpPr>
          <p:spPr>
            <a:xfrm>
              <a:off x="1760525" y="1998525"/>
              <a:ext cx="43375" cy="35075"/>
            </a:xfrm>
            <a:custGeom>
              <a:avLst/>
              <a:gdLst/>
              <a:ahLst/>
              <a:cxnLst/>
              <a:rect l="l" t="t" r="r" b="b"/>
              <a:pathLst>
                <a:path w="1735" h="1403" extrusionOk="0">
                  <a:moveTo>
                    <a:pt x="617" y="76"/>
                  </a:moveTo>
                  <a:cubicBezTo>
                    <a:pt x="0" y="303"/>
                    <a:pt x="205" y="1137"/>
                    <a:pt x="705" y="1270"/>
                  </a:cubicBezTo>
                  <a:cubicBezTo>
                    <a:pt x="1206" y="1403"/>
                    <a:pt x="1680" y="1273"/>
                    <a:pt x="1706" y="964"/>
                  </a:cubicBezTo>
                  <a:cubicBezTo>
                    <a:pt x="1734" y="656"/>
                    <a:pt x="824" y="0"/>
                    <a:pt x="617" y="76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42"/>
            <p:cNvSpPr/>
            <p:nvPr/>
          </p:nvSpPr>
          <p:spPr>
            <a:xfrm>
              <a:off x="1769575" y="1832525"/>
              <a:ext cx="77750" cy="54400"/>
            </a:xfrm>
            <a:custGeom>
              <a:avLst/>
              <a:gdLst/>
              <a:ahLst/>
              <a:cxnLst/>
              <a:rect l="l" t="t" r="r" b="b"/>
              <a:pathLst>
                <a:path w="3110" h="2176" extrusionOk="0">
                  <a:moveTo>
                    <a:pt x="1107" y="118"/>
                  </a:moveTo>
                  <a:cubicBezTo>
                    <a:pt x="1" y="470"/>
                    <a:pt x="367" y="1764"/>
                    <a:pt x="1264" y="1970"/>
                  </a:cubicBezTo>
                  <a:cubicBezTo>
                    <a:pt x="2163" y="2176"/>
                    <a:pt x="3014" y="1971"/>
                    <a:pt x="3060" y="1495"/>
                  </a:cubicBezTo>
                  <a:cubicBezTo>
                    <a:pt x="3109" y="1018"/>
                    <a:pt x="1480" y="0"/>
                    <a:pt x="1107" y="118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42"/>
            <p:cNvSpPr/>
            <p:nvPr/>
          </p:nvSpPr>
          <p:spPr>
            <a:xfrm>
              <a:off x="1371100" y="1984400"/>
              <a:ext cx="92400" cy="64350"/>
            </a:xfrm>
            <a:custGeom>
              <a:avLst/>
              <a:gdLst/>
              <a:ahLst/>
              <a:cxnLst/>
              <a:rect l="l" t="t" r="r" b="b"/>
              <a:pathLst>
                <a:path w="3696" h="2574" extrusionOk="0">
                  <a:moveTo>
                    <a:pt x="690" y="0"/>
                  </a:moveTo>
                  <a:cubicBezTo>
                    <a:pt x="1" y="1184"/>
                    <a:pt x="1052" y="2438"/>
                    <a:pt x="2001" y="2506"/>
                  </a:cubicBezTo>
                  <a:cubicBezTo>
                    <a:pt x="2949" y="2574"/>
                    <a:pt x="3695" y="2438"/>
                    <a:pt x="3695" y="1761"/>
                  </a:cubicBezTo>
                  <a:cubicBezTo>
                    <a:pt x="3695" y="1082"/>
                    <a:pt x="3627" y="676"/>
                    <a:pt x="3017" y="473"/>
                  </a:cubicBezTo>
                  <a:cubicBezTo>
                    <a:pt x="2407" y="269"/>
                    <a:pt x="690" y="0"/>
                    <a:pt x="690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42"/>
            <p:cNvSpPr/>
            <p:nvPr/>
          </p:nvSpPr>
          <p:spPr>
            <a:xfrm>
              <a:off x="1349750" y="2125825"/>
              <a:ext cx="65200" cy="45425"/>
            </a:xfrm>
            <a:custGeom>
              <a:avLst/>
              <a:gdLst/>
              <a:ahLst/>
              <a:cxnLst/>
              <a:rect l="l" t="t" r="r" b="b"/>
              <a:pathLst>
                <a:path w="2608" h="1817" extrusionOk="0">
                  <a:moveTo>
                    <a:pt x="488" y="1"/>
                  </a:moveTo>
                  <a:cubicBezTo>
                    <a:pt x="0" y="836"/>
                    <a:pt x="743" y="1720"/>
                    <a:pt x="1412" y="1769"/>
                  </a:cubicBezTo>
                  <a:cubicBezTo>
                    <a:pt x="2082" y="1816"/>
                    <a:pt x="2607" y="1722"/>
                    <a:pt x="2607" y="1242"/>
                  </a:cubicBezTo>
                  <a:cubicBezTo>
                    <a:pt x="2607" y="764"/>
                    <a:pt x="2561" y="476"/>
                    <a:pt x="2129" y="332"/>
                  </a:cubicBezTo>
                  <a:cubicBezTo>
                    <a:pt x="1700" y="190"/>
                    <a:pt x="488" y="1"/>
                    <a:pt x="488" y="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42"/>
            <p:cNvSpPr/>
            <p:nvPr/>
          </p:nvSpPr>
          <p:spPr>
            <a:xfrm>
              <a:off x="1620200" y="2086850"/>
              <a:ext cx="85600" cy="62700"/>
            </a:xfrm>
            <a:custGeom>
              <a:avLst/>
              <a:gdLst/>
              <a:ahLst/>
              <a:cxnLst/>
              <a:rect l="l" t="t" r="r" b="b"/>
              <a:pathLst>
                <a:path w="3424" h="2508" extrusionOk="0">
                  <a:moveTo>
                    <a:pt x="35" y="779"/>
                  </a:moveTo>
                  <a:cubicBezTo>
                    <a:pt x="79" y="1455"/>
                    <a:pt x="137" y="2508"/>
                    <a:pt x="1560" y="2270"/>
                  </a:cubicBezTo>
                  <a:cubicBezTo>
                    <a:pt x="2984" y="2033"/>
                    <a:pt x="3356" y="1490"/>
                    <a:pt x="3390" y="1219"/>
                  </a:cubicBezTo>
                  <a:cubicBezTo>
                    <a:pt x="3423" y="948"/>
                    <a:pt x="3152" y="66"/>
                    <a:pt x="2508" y="33"/>
                  </a:cubicBezTo>
                  <a:cubicBezTo>
                    <a:pt x="1865" y="1"/>
                    <a:pt x="1" y="262"/>
                    <a:pt x="35" y="779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42"/>
            <p:cNvSpPr/>
            <p:nvPr/>
          </p:nvSpPr>
          <p:spPr>
            <a:xfrm>
              <a:off x="1759575" y="2130875"/>
              <a:ext cx="50450" cy="37000"/>
            </a:xfrm>
            <a:custGeom>
              <a:avLst/>
              <a:gdLst/>
              <a:ahLst/>
              <a:cxnLst/>
              <a:rect l="l" t="t" r="r" b="b"/>
              <a:pathLst>
                <a:path w="2018" h="1480" extrusionOk="0">
                  <a:moveTo>
                    <a:pt x="20" y="461"/>
                  </a:moveTo>
                  <a:cubicBezTo>
                    <a:pt x="46" y="859"/>
                    <a:pt x="79" y="1480"/>
                    <a:pt x="919" y="1339"/>
                  </a:cubicBezTo>
                  <a:cubicBezTo>
                    <a:pt x="1759" y="1198"/>
                    <a:pt x="1979" y="879"/>
                    <a:pt x="1998" y="719"/>
                  </a:cubicBezTo>
                  <a:cubicBezTo>
                    <a:pt x="2018" y="559"/>
                    <a:pt x="1858" y="39"/>
                    <a:pt x="1478" y="19"/>
                  </a:cubicBezTo>
                  <a:cubicBezTo>
                    <a:pt x="1099" y="0"/>
                    <a:pt x="0" y="155"/>
                    <a:pt x="20" y="46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42"/>
            <p:cNvSpPr/>
            <p:nvPr/>
          </p:nvSpPr>
          <p:spPr>
            <a:xfrm>
              <a:off x="1928425" y="2155875"/>
              <a:ext cx="49700" cy="56825"/>
            </a:xfrm>
            <a:custGeom>
              <a:avLst/>
              <a:gdLst/>
              <a:ahLst/>
              <a:cxnLst/>
              <a:rect l="l" t="t" r="r" b="b"/>
              <a:pathLst>
                <a:path w="1988" h="2273" extrusionOk="0">
                  <a:moveTo>
                    <a:pt x="229" y="1588"/>
                  </a:moveTo>
                  <a:cubicBezTo>
                    <a:pt x="527" y="1854"/>
                    <a:pt x="986" y="2272"/>
                    <a:pt x="1487" y="1585"/>
                  </a:cubicBezTo>
                  <a:cubicBezTo>
                    <a:pt x="1987" y="897"/>
                    <a:pt x="1919" y="514"/>
                    <a:pt x="1820" y="386"/>
                  </a:cubicBezTo>
                  <a:cubicBezTo>
                    <a:pt x="1722" y="258"/>
                    <a:pt x="1243" y="0"/>
                    <a:pt x="959" y="253"/>
                  </a:cubicBezTo>
                  <a:cubicBezTo>
                    <a:pt x="675" y="504"/>
                    <a:pt x="1" y="1386"/>
                    <a:pt x="229" y="1588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42"/>
            <p:cNvSpPr/>
            <p:nvPr/>
          </p:nvSpPr>
          <p:spPr>
            <a:xfrm>
              <a:off x="1819375" y="2296750"/>
              <a:ext cx="50475" cy="36975"/>
            </a:xfrm>
            <a:custGeom>
              <a:avLst/>
              <a:gdLst/>
              <a:ahLst/>
              <a:cxnLst/>
              <a:rect l="l" t="t" r="r" b="b"/>
              <a:pathLst>
                <a:path w="2019" h="1479" extrusionOk="0">
                  <a:moveTo>
                    <a:pt x="21" y="460"/>
                  </a:moveTo>
                  <a:cubicBezTo>
                    <a:pt x="47" y="858"/>
                    <a:pt x="81" y="1479"/>
                    <a:pt x="920" y="1339"/>
                  </a:cubicBezTo>
                  <a:cubicBezTo>
                    <a:pt x="1759" y="1198"/>
                    <a:pt x="1979" y="878"/>
                    <a:pt x="1999" y="718"/>
                  </a:cubicBezTo>
                  <a:cubicBezTo>
                    <a:pt x="2018" y="558"/>
                    <a:pt x="1858" y="39"/>
                    <a:pt x="1479" y="19"/>
                  </a:cubicBezTo>
                  <a:cubicBezTo>
                    <a:pt x="1100" y="1"/>
                    <a:pt x="1" y="155"/>
                    <a:pt x="21" y="46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42"/>
            <p:cNvSpPr/>
            <p:nvPr/>
          </p:nvSpPr>
          <p:spPr>
            <a:xfrm>
              <a:off x="1610350" y="2313450"/>
              <a:ext cx="57075" cy="41825"/>
            </a:xfrm>
            <a:custGeom>
              <a:avLst/>
              <a:gdLst/>
              <a:ahLst/>
              <a:cxnLst/>
              <a:rect l="l" t="t" r="r" b="b"/>
              <a:pathLst>
                <a:path w="2283" h="1673" extrusionOk="0">
                  <a:moveTo>
                    <a:pt x="22" y="521"/>
                  </a:moveTo>
                  <a:cubicBezTo>
                    <a:pt x="51" y="970"/>
                    <a:pt x="90" y="1673"/>
                    <a:pt x="1039" y="1514"/>
                  </a:cubicBezTo>
                  <a:cubicBezTo>
                    <a:pt x="1989" y="1356"/>
                    <a:pt x="2238" y="994"/>
                    <a:pt x="2260" y="813"/>
                  </a:cubicBezTo>
                  <a:cubicBezTo>
                    <a:pt x="2282" y="633"/>
                    <a:pt x="2102" y="45"/>
                    <a:pt x="1672" y="22"/>
                  </a:cubicBezTo>
                  <a:cubicBezTo>
                    <a:pt x="1242" y="0"/>
                    <a:pt x="0" y="176"/>
                    <a:pt x="22" y="52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1595125" y="1941150"/>
              <a:ext cx="92875" cy="55075"/>
            </a:xfrm>
            <a:custGeom>
              <a:avLst/>
              <a:gdLst/>
              <a:ahLst/>
              <a:cxnLst/>
              <a:rect l="l" t="t" r="r" b="b"/>
              <a:pathLst>
                <a:path w="3715" h="2203" extrusionOk="0">
                  <a:moveTo>
                    <a:pt x="23" y="881"/>
                  </a:moveTo>
                  <a:cubicBezTo>
                    <a:pt x="103" y="1998"/>
                    <a:pt x="190" y="2203"/>
                    <a:pt x="1037" y="2203"/>
                  </a:cubicBezTo>
                  <a:cubicBezTo>
                    <a:pt x="1885" y="2203"/>
                    <a:pt x="3104" y="2102"/>
                    <a:pt x="3342" y="1543"/>
                  </a:cubicBezTo>
                  <a:cubicBezTo>
                    <a:pt x="3580" y="984"/>
                    <a:pt x="3714" y="1"/>
                    <a:pt x="2529" y="34"/>
                  </a:cubicBezTo>
                  <a:cubicBezTo>
                    <a:pt x="1343" y="67"/>
                    <a:pt x="1" y="572"/>
                    <a:pt x="23" y="88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42"/>
            <p:cNvSpPr/>
            <p:nvPr/>
          </p:nvSpPr>
          <p:spPr>
            <a:xfrm>
              <a:off x="1504950" y="2028300"/>
              <a:ext cx="76450" cy="55075"/>
            </a:xfrm>
            <a:custGeom>
              <a:avLst/>
              <a:gdLst/>
              <a:ahLst/>
              <a:cxnLst/>
              <a:rect l="l" t="t" r="r" b="b"/>
              <a:pathLst>
                <a:path w="3058" h="2203" extrusionOk="0">
                  <a:moveTo>
                    <a:pt x="19" y="880"/>
                  </a:moveTo>
                  <a:cubicBezTo>
                    <a:pt x="83" y="1998"/>
                    <a:pt x="156" y="2203"/>
                    <a:pt x="853" y="2203"/>
                  </a:cubicBezTo>
                  <a:cubicBezTo>
                    <a:pt x="1550" y="2203"/>
                    <a:pt x="2554" y="2101"/>
                    <a:pt x="2750" y="1542"/>
                  </a:cubicBezTo>
                  <a:cubicBezTo>
                    <a:pt x="2945" y="984"/>
                    <a:pt x="3057" y="0"/>
                    <a:pt x="2081" y="34"/>
                  </a:cubicBezTo>
                  <a:cubicBezTo>
                    <a:pt x="1105" y="67"/>
                    <a:pt x="1" y="572"/>
                    <a:pt x="19" y="88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42"/>
            <p:cNvSpPr/>
            <p:nvPr/>
          </p:nvSpPr>
          <p:spPr>
            <a:xfrm>
              <a:off x="1515600" y="1781500"/>
              <a:ext cx="115250" cy="128875"/>
            </a:xfrm>
            <a:custGeom>
              <a:avLst/>
              <a:gdLst/>
              <a:ahLst/>
              <a:cxnLst/>
              <a:rect l="l" t="t" r="r" b="b"/>
              <a:pathLst>
                <a:path w="4610" h="5155" extrusionOk="0">
                  <a:moveTo>
                    <a:pt x="4403" y="2130"/>
                  </a:moveTo>
                  <a:cubicBezTo>
                    <a:pt x="3652" y="304"/>
                    <a:pt x="3429" y="0"/>
                    <a:pt x="2414" y="358"/>
                  </a:cubicBezTo>
                  <a:cubicBezTo>
                    <a:pt x="1401" y="717"/>
                    <a:pt x="1" y="1401"/>
                    <a:pt x="45" y="2430"/>
                  </a:cubicBezTo>
                  <a:cubicBezTo>
                    <a:pt x="90" y="3460"/>
                    <a:pt x="505" y="5154"/>
                    <a:pt x="1903" y="4596"/>
                  </a:cubicBezTo>
                  <a:cubicBezTo>
                    <a:pt x="3302" y="4040"/>
                    <a:pt x="4610" y="2635"/>
                    <a:pt x="4403" y="213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1817625" y="2056350"/>
              <a:ext cx="138675" cy="67725"/>
            </a:xfrm>
            <a:custGeom>
              <a:avLst/>
              <a:gdLst/>
              <a:ahLst/>
              <a:cxnLst/>
              <a:rect l="l" t="t" r="r" b="b"/>
              <a:pathLst>
                <a:path w="5547" h="2709" extrusionOk="0">
                  <a:moveTo>
                    <a:pt x="643" y="645"/>
                  </a:moveTo>
                  <a:cubicBezTo>
                    <a:pt x="385" y="1092"/>
                    <a:pt x="1" y="2709"/>
                    <a:pt x="2067" y="2387"/>
                  </a:cubicBezTo>
                  <a:cubicBezTo>
                    <a:pt x="4135" y="2066"/>
                    <a:pt x="5546" y="1524"/>
                    <a:pt x="4366" y="880"/>
                  </a:cubicBezTo>
                  <a:cubicBezTo>
                    <a:pt x="3185" y="239"/>
                    <a:pt x="1016" y="1"/>
                    <a:pt x="643" y="645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1720175" y="2209725"/>
              <a:ext cx="103400" cy="76650"/>
            </a:xfrm>
            <a:custGeom>
              <a:avLst/>
              <a:gdLst/>
              <a:ahLst/>
              <a:cxnLst/>
              <a:rect l="l" t="t" r="r" b="b"/>
              <a:pathLst>
                <a:path w="4136" h="3066" extrusionOk="0">
                  <a:moveTo>
                    <a:pt x="407" y="1694"/>
                  </a:moveTo>
                  <a:cubicBezTo>
                    <a:pt x="0" y="2779"/>
                    <a:pt x="645" y="3066"/>
                    <a:pt x="2000" y="2905"/>
                  </a:cubicBezTo>
                  <a:cubicBezTo>
                    <a:pt x="3356" y="2743"/>
                    <a:pt x="4135" y="2168"/>
                    <a:pt x="3966" y="1490"/>
                  </a:cubicBezTo>
                  <a:cubicBezTo>
                    <a:pt x="3796" y="811"/>
                    <a:pt x="3830" y="1"/>
                    <a:pt x="2442" y="491"/>
                  </a:cubicBezTo>
                  <a:cubicBezTo>
                    <a:pt x="1051" y="983"/>
                    <a:pt x="407" y="1694"/>
                    <a:pt x="407" y="1694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1605500" y="1790875"/>
              <a:ext cx="335550" cy="264400"/>
            </a:xfrm>
            <a:custGeom>
              <a:avLst/>
              <a:gdLst/>
              <a:ahLst/>
              <a:cxnLst/>
              <a:rect l="l" t="t" r="r" b="b"/>
              <a:pathLst>
                <a:path w="13422" h="10576" extrusionOk="0">
                  <a:moveTo>
                    <a:pt x="5607" y="105"/>
                  </a:moveTo>
                  <a:cubicBezTo>
                    <a:pt x="4635" y="0"/>
                    <a:pt x="1407" y="476"/>
                    <a:pt x="703" y="2332"/>
                  </a:cubicBezTo>
                  <a:cubicBezTo>
                    <a:pt x="1" y="4188"/>
                    <a:pt x="4511" y="4054"/>
                    <a:pt x="6436" y="5771"/>
                  </a:cubicBezTo>
                  <a:cubicBezTo>
                    <a:pt x="8361" y="7489"/>
                    <a:pt x="9299" y="10380"/>
                    <a:pt x="10901" y="10477"/>
                  </a:cubicBezTo>
                  <a:cubicBezTo>
                    <a:pt x="12503" y="10575"/>
                    <a:pt x="13422" y="6472"/>
                    <a:pt x="12367" y="4382"/>
                  </a:cubicBezTo>
                  <a:cubicBezTo>
                    <a:pt x="11312" y="2292"/>
                    <a:pt x="10158" y="593"/>
                    <a:pt x="5607" y="105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1" name="Google Shape;1441;p42"/>
          <p:cNvGrpSpPr/>
          <p:nvPr/>
        </p:nvGrpSpPr>
        <p:grpSpPr>
          <a:xfrm>
            <a:off x="1558955" y="1188855"/>
            <a:ext cx="188962" cy="268097"/>
            <a:chOff x="1528988" y="1124325"/>
            <a:chExt cx="219800" cy="311850"/>
          </a:xfrm>
        </p:grpSpPr>
        <p:sp>
          <p:nvSpPr>
            <p:cNvPr id="1442" name="Google Shape;1442;p42"/>
            <p:cNvSpPr/>
            <p:nvPr/>
          </p:nvSpPr>
          <p:spPr>
            <a:xfrm>
              <a:off x="1528988" y="1124325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1547613" y="1135750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1704063" y="1143825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5" name="Google Shape;1445;p42"/>
          <p:cNvGrpSpPr/>
          <p:nvPr/>
        </p:nvGrpSpPr>
        <p:grpSpPr>
          <a:xfrm>
            <a:off x="7402883" y="3944135"/>
            <a:ext cx="188962" cy="268097"/>
            <a:chOff x="1843363" y="1110850"/>
            <a:chExt cx="219800" cy="311850"/>
          </a:xfrm>
        </p:grpSpPr>
        <p:sp>
          <p:nvSpPr>
            <p:cNvPr id="1446" name="Google Shape;1446;p42"/>
            <p:cNvSpPr/>
            <p:nvPr/>
          </p:nvSpPr>
          <p:spPr>
            <a:xfrm>
              <a:off x="1843363" y="1110850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1861988" y="1122275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2018438" y="1130350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9" name="Google Shape;1449;p42"/>
          <p:cNvGrpSpPr/>
          <p:nvPr/>
        </p:nvGrpSpPr>
        <p:grpSpPr>
          <a:xfrm>
            <a:off x="7704668" y="3830030"/>
            <a:ext cx="188962" cy="268097"/>
            <a:chOff x="1528988" y="1124325"/>
            <a:chExt cx="219800" cy="311850"/>
          </a:xfrm>
        </p:grpSpPr>
        <p:sp>
          <p:nvSpPr>
            <p:cNvPr id="1450" name="Google Shape;1450;p42"/>
            <p:cNvSpPr/>
            <p:nvPr/>
          </p:nvSpPr>
          <p:spPr>
            <a:xfrm>
              <a:off x="1528988" y="1124325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1547613" y="1135750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1704063" y="1143825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p75"/>
          <p:cNvSpPr txBox="1">
            <a:spLocks noGrp="1"/>
          </p:cNvSpPr>
          <p:nvPr>
            <p:ph type="title"/>
          </p:nvPr>
        </p:nvSpPr>
        <p:spPr>
          <a:xfrm>
            <a:off x="720000" y="54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team</a:t>
            </a:r>
            <a:endParaRPr lang="en-GB"/>
          </a:p>
        </p:txBody>
      </p:sp>
      <p:sp>
        <p:nvSpPr>
          <p:cNvPr id="3612" name="Google Shape;3612;p75"/>
          <p:cNvSpPr txBox="1">
            <a:spLocks noGrp="1"/>
          </p:cNvSpPr>
          <p:nvPr>
            <p:ph type="subTitle" idx="3"/>
          </p:nvPr>
        </p:nvSpPr>
        <p:spPr>
          <a:xfrm>
            <a:off x="3524799" y="2280432"/>
            <a:ext cx="2148000" cy="7143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Đặng Hoàng Sơn</a:t>
            </a:r>
            <a:endParaRPr lang="en-GB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18110043</a:t>
            </a:r>
            <a:endParaRPr sz="1600" dirty="0"/>
          </a:p>
        </p:txBody>
      </p:sp>
      <p:sp>
        <p:nvSpPr>
          <p:cNvPr id="3613" name="Google Shape;3613;p75"/>
          <p:cNvSpPr txBox="1">
            <a:spLocks noGrp="1"/>
          </p:cNvSpPr>
          <p:nvPr>
            <p:ph type="subTitle" idx="4"/>
          </p:nvPr>
        </p:nvSpPr>
        <p:spPr>
          <a:xfrm>
            <a:off x="875797" y="2366157"/>
            <a:ext cx="2330543" cy="628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Phạm Hoàng Phước</a:t>
            </a:r>
            <a:endParaRPr lang="en-GB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18110040</a:t>
            </a:r>
            <a:endParaRPr sz="1600" dirty="0"/>
          </a:p>
        </p:txBody>
      </p:sp>
      <p:sp>
        <p:nvSpPr>
          <p:cNvPr id="3615" name="Google Shape;3615;p75"/>
          <p:cNvSpPr txBox="1">
            <a:spLocks noGrp="1"/>
          </p:cNvSpPr>
          <p:nvPr>
            <p:ph type="subTitle" idx="6"/>
          </p:nvPr>
        </p:nvSpPr>
        <p:spPr>
          <a:xfrm>
            <a:off x="6109737" y="2280432"/>
            <a:ext cx="2148000" cy="7143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Ngô Minh Thành</a:t>
            </a:r>
            <a:endParaRPr lang="en-GB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18110045</a:t>
            </a:r>
            <a:endParaRPr sz="1600" dirty="0"/>
          </a:p>
        </p:txBody>
      </p:sp>
      <p:grpSp>
        <p:nvGrpSpPr>
          <p:cNvPr id="3619" name="Google Shape;3619;p75"/>
          <p:cNvGrpSpPr/>
          <p:nvPr/>
        </p:nvGrpSpPr>
        <p:grpSpPr>
          <a:xfrm>
            <a:off x="544654" y="363010"/>
            <a:ext cx="634330" cy="634330"/>
            <a:chOff x="1297975" y="1692450"/>
            <a:chExt cx="737850" cy="737850"/>
          </a:xfrm>
        </p:grpSpPr>
        <p:sp>
          <p:nvSpPr>
            <p:cNvPr id="3620" name="Google Shape;3620;p75"/>
            <p:cNvSpPr/>
            <p:nvPr/>
          </p:nvSpPr>
          <p:spPr>
            <a:xfrm>
              <a:off x="1297975" y="1692450"/>
              <a:ext cx="737850" cy="737850"/>
            </a:xfrm>
            <a:custGeom>
              <a:avLst/>
              <a:gdLst/>
              <a:ahLst/>
              <a:cxnLst/>
              <a:rect l="l" t="t" r="r" b="b"/>
              <a:pathLst>
                <a:path w="29514" h="29514" extrusionOk="0">
                  <a:moveTo>
                    <a:pt x="29513" y="14758"/>
                  </a:moveTo>
                  <a:cubicBezTo>
                    <a:pt x="29513" y="18672"/>
                    <a:pt x="27958" y="22424"/>
                    <a:pt x="25191" y="25193"/>
                  </a:cubicBezTo>
                  <a:cubicBezTo>
                    <a:pt x="22424" y="27960"/>
                    <a:pt x="18670" y="29514"/>
                    <a:pt x="14756" y="29514"/>
                  </a:cubicBezTo>
                  <a:cubicBezTo>
                    <a:pt x="10842" y="29514"/>
                    <a:pt x="7090" y="27960"/>
                    <a:pt x="4322" y="25193"/>
                  </a:cubicBezTo>
                  <a:cubicBezTo>
                    <a:pt x="1555" y="22424"/>
                    <a:pt x="0" y="18672"/>
                    <a:pt x="0" y="14758"/>
                  </a:cubicBezTo>
                  <a:cubicBezTo>
                    <a:pt x="0" y="10844"/>
                    <a:pt x="1555" y="7091"/>
                    <a:pt x="4322" y="4323"/>
                  </a:cubicBezTo>
                  <a:cubicBezTo>
                    <a:pt x="7090" y="1556"/>
                    <a:pt x="10842" y="1"/>
                    <a:pt x="14756" y="1"/>
                  </a:cubicBezTo>
                  <a:cubicBezTo>
                    <a:pt x="18670" y="1"/>
                    <a:pt x="22424" y="1556"/>
                    <a:pt x="25191" y="4323"/>
                  </a:cubicBezTo>
                  <a:cubicBezTo>
                    <a:pt x="27958" y="7091"/>
                    <a:pt x="29513" y="10844"/>
                    <a:pt x="29513" y="14758"/>
                  </a:cubicBezTo>
                  <a:close/>
                </a:path>
              </a:pathLst>
            </a:custGeom>
            <a:solidFill>
              <a:srgbClr val="EF5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1" name="Google Shape;3621;p75"/>
            <p:cNvSpPr/>
            <p:nvPr/>
          </p:nvSpPr>
          <p:spPr>
            <a:xfrm>
              <a:off x="1328875" y="1723375"/>
              <a:ext cx="676050" cy="676025"/>
            </a:xfrm>
            <a:custGeom>
              <a:avLst/>
              <a:gdLst/>
              <a:ahLst/>
              <a:cxnLst/>
              <a:rect l="l" t="t" r="r" b="b"/>
              <a:pathLst>
                <a:path w="27042" h="27041" extrusionOk="0">
                  <a:moveTo>
                    <a:pt x="27041" y="13521"/>
                  </a:moveTo>
                  <a:cubicBezTo>
                    <a:pt x="27041" y="17107"/>
                    <a:pt x="25617" y="20546"/>
                    <a:pt x="23081" y="23081"/>
                  </a:cubicBezTo>
                  <a:cubicBezTo>
                    <a:pt x="20545" y="25617"/>
                    <a:pt x="17106" y="27041"/>
                    <a:pt x="13520" y="27041"/>
                  </a:cubicBezTo>
                  <a:cubicBezTo>
                    <a:pt x="9934" y="27041"/>
                    <a:pt x="6495" y="25617"/>
                    <a:pt x="3960" y="23081"/>
                  </a:cubicBezTo>
                  <a:cubicBezTo>
                    <a:pt x="1425" y="20546"/>
                    <a:pt x="0" y="17107"/>
                    <a:pt x="0" y="13521"/>
                  </a:cubicBezTo>
                  <a:cubicBezTo>
                    <a:pt x="0" y="9935"/>
                    <a:pt x="1425" y="6496"/>
                    <a:pt x="3960" y="3960"/>
                  </a:cubicBezTo>
                  <a:cubicBezTo>
                    <a:pt x="6495" y="1424"/>
                    <a:pt x="9934" y="1"/>
                    <a:pt x="13520" y="1"/>
                  </a:cubicBezTo>
                  <a:cubicBezTo>
                    <a:pt x="17106" y="1"/>
                    <a:pt x="20545" y="1424"/>
                    <a:pt x="23081" y="3960"/>
                  </a:cubicBezTo>
                  <a:cubicBezTo>
                    <a:pt x="25617" y="6496"/>
                    <a:pt x="27041" y="9935"/>
                    <a:pt x="27041" y="13521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2" name="Google Shape;3622;p75"/>
            <p:cNvSpPr/>
            <p:nvPr/>
          </p:nvSpPr>
          <p:spPr>
            <a:xfrm>
              <a:off x="1377975" y="1772475"/>
              <a:ext cx="577825" cy="577825"/>
            </a:xfrm>
            <a:custGeom>
              <a:avLst/>
              <a:gdLst/>
              <a:ahLst/>
              <a:cxnLst/>
              <a:rect l="l" t="t" r="r" b="b"/>
              <a:pathLst>
                <a:path w="23113" h="23113" extrusionOk="0">
                  <a:moveTo>
                    <a:pt x="23112" y="11557"/>
                  </a:moveTo>
                  <a:cubicBezTo>
                    <a:pt x="23112" y="14622"/>
                    <a:pt x="21895" y="17561"/>
                    <a:pt x="19728" y="19728"/>
                  </a:cubicBezTo>
                  <a:cubicBezTo>
                    <a:pt x="17561" y="21895"/>
                    <a:pt x="14621" y="23113"/>
                    <a:pt x="11556" y="23113"/>
                  </a:cubicBezTo>
                  <a:cubicBezTo>
                    <a:pt x="8492" y="23113"/>
                    <a:pt x="5552" y="21895"/>
                    <a:pt x="3385" y="19728"/>
                  </a:cubicBezTo>
                  <a:cubicBezTo>
                    <a:pt x="1218" y="17561"/>
                    <a:pt x="0" y="14622"/>
                    <a:pt x="0" y="11557"/>
                  </a:cubicBezTo>
                  <a:cubicBezTo>
                    <a:pt x="0" y="8492"/>
                    <a:pt x="1218" y="5553"/>
                    <a:pt x="3385" y="3385"/>
                  </a:cubicBezTo>
                  <a:cubicBezTo>
                    <a:pt x="5552" y="1219"/>
                    <a:pt x="8492" y="1"/>
                    <a:pt x="11556" y="1"/>
                  </a:cubicBezTo>
                  <a:cubicBezTo>
                    <a:pt x="14621" y="1"/>
                    <a:pt x="17561" y="1219"/>
                    <a:pt x="19728" y="3385"/>
                  </a:cubicBezTo>
                  <a:cubicBezTo>
                    <a:pt x="21895" y="5553"/>
                    <a:pt x="23112" y="8492"/>
                    <a:pt x="23112" y="115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3" name="Google Shape;3623;p75"/>
            <p:cNvSpPr/>
            <p:nvPr/>
          </p:nvSpPr>
          <p:spPr>
            <a:xfrm>
              <a:off x="1431125" y="2154900"/>
              <a:ext cx="167050" cy="135300"/>
            </a:xfrm>
            <a:custGeom>
              <a:avLst/>
              <a:gdLst/>
              <a:ahLst/>
              <a:cxnLst/>
              <a:rect l="l" t="t" r="r" b="b"/>
              <a:pathLst>
                <a:path w="6682" h="5412" extrusionOk="0">
                  <a:moveTo>
                    <a:pt x="2379" y="295"/>
                  </a:moveTo>
                  <a:cubicBezTo>
                    <a:pt x="1" y="1170"/>
                    <a:pt x="786" y="4388"/>
                    <a:pt x="2718" y="4900"/>
                  </a:cubicBezTo>
                  <a:cubicBezTo>
                    <a:pt x="4650" y="5411"/>
                    <a:pt x="6481" y="4903"/>
                    <a:pt x="6582" y="3717"/>
                  </a:cubicBezTo>
                  <a:cubicBezTo>
                    <a:pt x="6682" y="2532"/>
                    <a:pt x="3178" y="0"/>
                    <a:pt x="2379" y="295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4" name="Google Shape;3624;p75"/>
            <p:cNvSpPr/>
            <p:nvPr/>
          </p:nvSpPr>
          <p:spPr>
            <a:xfrm>
              <a:off x="1760525" y="1998525"/>
              <a:ext cx="43375" cy="35075"/>
            </a:xfrm>
            <a:custGeom>
              <a:avLst/>
              <a:gdLst/>
              <a:ahLst/>
              <a:cxnLst/>
              <a:rect l="l" t="t" r="r" b="b"/>
              <a:pathLst>
                <a:path w="1735" h="1403" extrusionOk="0">
                  <a:moveTo>
                    <a:pt x="617" y="76"/>
                  </a:moveTo>
                  <a:cubicBezTo>
                    <a:pt x="0" y="303"/>
                    <a:pt x="205" y="1137"/>
                    <a:pt x="705" y="1270"/>
                  </a:cubicBezTo>
                  <a:cubicBezTo>
                    <a:pt x="1206" y="1403"/>
                    <a:pt x="1680" y="1273"/>
                    <a:pt x="1706" y="964"/>
                  </a:cubicBezTo>
                  <a:cubicBezTo>
                    <a:pt x="1734" y="656"/>
                    <a:pt x="824" y="0"/>
                    <a:pt x="617" y="76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5" name="Google Shape;3625;p75"/>
            <p:cNvSpPr/>
            <p:nvPr/>
          </p:nvSpPr>
          <p:spPr>
            <a:xfrm>
              <a:off x="1769575" y="1832525"/>
              <a:ext cx="77750" cy="54400"/>
            </a:xfrm>
            <a:custGeom>
              <a:avLst/>
              <a:gdLst/>
              <a:ahLst/>
              <a:cxnLst/>
              <a:rect l="l" t="t" r="r" b="b"/>
              <a:pathLst>
                <a:path w="3110" h="2176" extrusionOk="0">
                  <a:moveTo>
                    <a:pt x="1107" y="118"/>
                  </a:moveTo>
                  <a:cubicBezTo>
                    <a:pt x="1" y="470"/>
                    <a:pt x="367" y="1764"/>
                    <a:pt x="1264" y="1970"/>
                  </a:cubicBezTo>
                  <a:cubicBezTo>
                    <a:pt x="2163" y="2176"/>
                    <a:pt x="3014" y="1971"/>
                    <a:pt x="3060" y="1495"/>
                  </a:cubicBezTo>
                  <a:cubicBezTo>
                    <a:pt x="3109" y="1018"/>
                    <a:pt x="1480" y="0"/>
                    <a:pt x="1107" y="118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6" name="Google Shape;3626;p75"/>
            <p:cNvSpPr/>
            <p:nvPr/>
          </p:nvSpPr>
          <p:spPr>
            <a:xfrm>
              <a:off x="1371100" y="1984400"/>
              <a:ext cx="92400" cy="64350"/>
            </a:xfrm>
            <a:custGeom>
              <a:avLst/>
              <a:gdLst/>
              <a:ahLst/>
              <a:cxnLst/>
              <a:rect l="l" t="t" r="r" b="b"/>
              <a:pathLst>
                <a:path w="3696" h="2574" extrusionOk="0">
                  <a:moveTo>
                    <a:pt x="690" y="0"/>
                  </a:moveTo>
                  <a:cubicBezTo>
                    <a:pt x="1" y="1184"/>
                    <a:pt x="1052" y="2438"/>
                    <a:pt x="2001" y="2506"/>
                  </a:cubicBezTo>
                  <a:cubicBezTo>
                    <a:pt x="2949" y="2574"/>
                    <a:pt x="3695" y="2438"/>
                    <a:pt x="3695" y="1761"/>
                  </a:cubicBezTo>
                  <a:cubicBezTo>
                    <a:pt x="3695" y="1082"/>
                    <a:pt x="3627" y="676"/>
                    <a:pt x="3017" y="473"/>
                  </a:cubicBezTo>
                  <a:cubicBezTo>
                    <a:pt x="2407" y="269"/>
                    <a:pt x="690" y="0"/>
                    <a:pt x="690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7" name="Google Shape;3627;p75"/>
            <p:cNvSpPr/>
            <p:nvPr/>
          </p:nvSpPr>
          <p:spPr>
            <a:xfrm>
              <a:off x="1349750" y="2125825"/>
              <a:ext cx="65200" cy="45425"/>
            </a:xfrm>
            <a:custGeom>
              <a:avLst/>
              <a:gdLst/>
              <a:ahLst/>
              <a:cxnLst/>
              <a:rect l="l" t="t" r="r" b="b"/>
              <a:pathLst>
                <a:path w="2608" h="1817" extrusionOk="0">
                  <a:moveTo>
                    <a:pt x="488" y="1"/>
                  </a:moveTo>
                  <a:cubicBezTo>
                    <a:pt x="0" y="836"/>
                    <a:pt x="743" y="1720"/>
                    <a:pt x="1412" y="1769"/>
                  </a:cubicBezTo>
                  <a:cubicBezTo>
                    <a:pt x="2082" y="1816"/>
                    <a:pt x="2607" y="1722"/>
                    <a:pt x="2607" y="1242"/>
                  </a:cubicBezTo>
                  <a:cubicBezTo>
                    <a:pt x="2607" y="764"/>
                    <a:pt x="2561" y="476"/>
                    <a:pt x="2129" y="332"/>
                  </a:cubicBezTo>
                  <a:cubicBezTo>
                    <a:pt x="1700" y="190"/>
                    <a:pt x="488" y="1"/>
                    <a:pt x="488" y="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8" name="Google Shape;3628;p75"/>
            <p:cNvSpPr/>
            <p:nvPr/>
          </p:nvSpPr>
          <p:spPr>
            <a:xfrm>
              <a:off x="1620200" y="2086850"/>
              <a:ext cx="85600" cy="62700"/>
            </a:xfrm>
            <a:custGeom>
              <a:avLst/>
              <a:gdLst/>
              <a:ahLst/>
              <a:cxnLst/>
              <a:rect l="l" t="t" r="r" b="b"/>
              <a:pathLst>
                <a:path w="3424" h="2508" extrusionOk="0">
                  <a:moveTo>
                    <a:pt x="35" y="779"/>
                  </a:moveTo>
                  <a:cubicBezTo>
                    <a:pt x="79" y="1455"/>
                    <a:pt x="137" y="2508"/>
                    <a:pt x="1560" y="2270"/>
                  </a:cubicBezTo>
                  <a:cubicBezTo>
                    <a:pt x="2984" y="2033"/>
                    <a:pt x="3356" y="1490"/>
                    <a:pt x="3390" y="1219"/>
                  </a:cubicBezTo>
                  <a:cubicBezTo>
                    <a:pt x="3423" y="948"/>
                    <a:pt x="3152" y="66"/>
                    <a:pt x="2508" y="33"/>
                  </a:cubicBezTo>
                  <a:cubicBezTo>
                    <a:pt x="1865" y="1"/>
                    <a:pt x="1" y="262"/>
                    <a:pt x="35" y="779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9" name="Google Shape;3629;p75"/>
            <p:cNvSpPr/>
            <p:nvPr/>
          </p:nvSpPr>
          <p:spPr>
            <a:xfrm>
              <a:off x="1759575" y="2130875"/>
              <a:ext cx="50450" cy="37000"/>
            </a:xfrm>
            <a:custGeom>
              <a:avLst/>
              <a:gdLst/>
              <a:ahLst/>
              <a:cxnLst/>
              <a:rect l="l" t="t" r="r" b="b"/>
              <a:pathLst>
                <a:path w="2018" h="1480" extrusionOk="0">
                  <a:moveTo>
                    <a:pt x="20" y="461"/>
                  </a:moveTo>
                  <a:cubicBezTo>
                    <a:pt x="46" y="859"/>
                    <a:pt x="79" y="1480"/>
                    <a:pt x="919" y="1339"/>
                  </a:cubicBezTo>
                  <a:cubicBezTo>
                    <a:pt x="1759" y="1198"/>
                    <a:pt x="1979" y="879"/>
                    <a:pt x="1998" y="719"/>
                  </a:cubicBezTo>
                  <a:cubicBezTo>
                    <a:pt x="2018" y="559"/>
                    <a:pt x="1858" y="39"/>
                    <a:pt x="1478" y="19"/>
                  </a:cubicBezTo>
                  <a:cubicBezTo>
                    <a:pt x="1099" y="0"/>
                    <a:pt x="0" y="155"/>
                    <a:pt x="20" y="46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0" name="Google Shape;3630;p75"/>
            <p:cNvSpPr/>
            <p:nvPr/>
          </p:nvSpPr>
          <p:spPr>
            <a:xfrm>
              <a:off x="1928425" y="2155875"/>
              <a:ext cx="49700" cy="56825"/>
            </a:xfrm>
            <a:custGeom>
              <a:avLst/>
              <a:gdLst/>
              <a:ahLst/>
              <a:cxnLst/>
              <a:rect l="l" t="t" r="r" b="b"/>
              <a:pathLst>
                <a:path w="1988" h="2273" extrusionOk="0">
                  <a:moveTo>
                    <a:pt x="229" y="1588"/>
                  </a:moveTo>
                  <a:cubicBezTo>
                    <a:pt x="527" y="1854"/>
                    <a:pt x="986" y="2272"/>
                    <a:pt x="1487" y="1585"/>
                  </a:cubicBezTo>
                  <a:cubicBezTo>
                    <a:pt x="1987" y="897"/>
                    <a:pt x="1919" y="514"/>
                    <a:pt x="1820" y="386"/>
                  </a:cubicBezTo>
                  <a:cubicBezTo>
                    <a:pt x="1722" y="258"/>
                    <a:pt x="1243" y="0"/>
                    <a:pt x="959" y="253"/>
                  </a:cubicBezTo>
                  <a:cubicBezTo>
                    <a:pt x="675" y="504"/>
                    <a:pt x="1" y="1386"/>
                    <a:pt x="229" y="1588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1" name="Google Shape;3631;p75"/>
            <p:cNvSpPr/>
            <p:nvPr/>
          </p:nvSpPr>
          <p:spPr>
            <a:xfrm>
              <a:off x="1819375" y="2296750"/>
              <a:ext cx="50475" cy="36975"/>
            </a:xfrm>
            <a:custGeom>
              <a:avLst/>
              <a:gdLst/>
              <a:ahLst/>
              <a:cxnLst/>
              <a:rect l="l" t="t" r="r" b="b"/>
              <a:pathLst>
                <a:path w="2019" h="1479" extrusionOk="0">
                  <a:moveTo>
                    <a:pt x="21" y="460"/>
                  </a:moveTo>
                  <a:cubicBezTo>
                    <a:pt x="47" y="858"/>
                    <a:pt x="81" y="1479"/>
                    <a:pt x="920" y="1339"/>
                  </a:cubicBezTo>
                  <a:cubicBezTo>
                    <a:pt x="1759" y="1198"/>
                    <a:pt x="1979" y="878"/>
                    <a:pt x="1999" y="718"/>
                  </a:cubicBezTo>
                  <a:cubicBezTo>
                    <a:pt x="2018" y="558"/>
                    <a:pt x="1858" y="39"/>
                    <a:pt x="1479" y="19"/>
                  </a:cubicBezTo>
                  <a:cubicBezTo>
                    <a:pt x="1100" y="1"/>
                    <a:pt x="1" y="155"/>
                    <a:pt x="21" y="46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2" name="Google Shape;3632;p75"/>
            <p:cNvSpPr/>
            <p:nvPr/>
          </p:nvSpPr>
          <p:spPr>
            <a:xfrm>
              <a:off x="1610350" y="2313450"/>
              <a:ext cx="57075" cy="41825"/>
            </a:xfrm>
            <a:custGeom>
              <a:avLst/>
              <a:gdLst/>
              <a:ahLst/>
              <a:cxnLst/>
              <a:rect l="l" t="t" r="r" b="b"/>
              <a:pathLst>
                <a:path w="2283" h="1673" extrusionOk="0">
                  <a:moveTo>
                    <a:pt x="22" y="521"/>
                  </a:moveTo>
                  <a:cubicBezTo>
                    <a:pt x="51" y="970"/>
                    <a:pt x="90" y="1673"/>
                    <a:pt x="1039" y="1514"/>
                  </a:cubicBezTo>
                  <a:cubicBezTo>
                    <a:pt x="1989" y="1356"/>
                    <a:pt x="2238" y="994"/>
                    <a:pt x="2260" y="813"/>
                  </a:cubicBezTo>
                  <a:cubicBezTo>
                    <a:pt x="2282" y="633"/>
                    <a:pt x="2102" y="45"/>
                    <a:pt x="1672" y="22"/>
                  </a:cubicBezTo>
                  <a:cubicBezTo>
                    <a:pt x="1242" y="0"/>
                    <a:pt x="0" y="176"/>
                    <a:pt x="22" y="52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3" name="Google Shape;3633;p75"/>
            <p:cNvSpPr/>
            <p:nvPr/>
          </p:nvSpPr>
          <p:spPr>
            <a:xfrm>
              <a:off x="1595125" y="1941150"/>
              <a:ext cx="92875" cy="55075"/>
            </a:xfrm>
            <a:custGeom>
              <a:avLst/>
              <a:gdLst/>
              <a:ahLst/>
              <a:cxnLst/>
              <a:rect l="l" t="t" r="r" b="b"/>
              <a:pathLst>
                <a:path w="3715" h="2203" extrusionOk="0">
                  <a:moveTo>
                    <a:pt x="23" y="881"/>
                  </a:moveTo>
                  <a:cubicBezTo>
                    <a:pt x="103" y="1998"/>
                    <a:pt x="190" y="2203"/>
                    <a:pt x="1037" y="2203"/>
                  </a:cubicBezTo>
                  <a:cubicBezTo>
                    <a:pt x="1885" y="2203"/>
                    <a:pt x="3104" y="2102"/>
                    <a:pt x="3342" y="1543"/>
                  </a:cubicBezTo>
                  <a:cubicBezTo>
                    <a:pt x="3580" y="984"/>
                    <a:pt x="3714" y="1"/>
                    <a:pt x="2529" y="34"/>
                  </a:cubicBezTo>
                  <a:cubicBezTo>
                    <a:pt x="1343" y="67"/>
                    <a:pt x="1" y="572"/>
                    <a:pt x="23" y="88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4" name="Google Shape;3634;p75"/>
            <p:cNvSpPr/>
            <p:nvPr/>
          </p:nvSpPr>
          <p:spPr>
            <a:xfrm>
              <a:off x="1504950" y="2028300"/>
              <a:ext cx="76450" cy="55075"/>
            </a:xfrm>
            <a:custGeom>
              <a:avLst/>
              <a:gdLst/>
              <a:ahLst/>
              <a:cxnLst/>
              <a:rect l="l" t="t" r="r" b="b"/>
              <a:pathLst>
                <a:path w="3058" h="2203" extrusionOk="0">
                  <a:moveTo>
                    <a:pt x="19" y="880"/>
                  </a:moveTo>
                  <a:cubicBezTo>
                    <a:pt x="83" y="1998"/>
                    <a:pt x="156" y="2203"/>
                    <a:pt x="853" y="2203"/>
                  </a:cubicBezTo>
                  <a:cubicBezTo>
                    <a:pt x="1550" y="2203"/>
                    <a:pt x="2554" y="2101"/>
                    <a:pt x="2750" y="1542"/>
                  </a:cubicBezTo>
                  <a:cubicBezTo>
                    <a:pt x="2945" y="984"/>
                    <a:pt x="3057" y="0"/>
                    <a:pt x="2081" y="34"/>
                  </a:cubicBezTo>
                  <a:cubicBezTo>
                    <a:pt x="1105" y="67"/>
                    <a:pt x="1" y="572"/>
                    <a:pt x="19" y="88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5" name="Google Shape;3635;p75"/>
            <p:cNvSpPr/>
            <p:nvPr/>
          </p:nvSpPr>
          <p:spPr>
            <a:xfrm>
              <a:off x="1515600" y="1781500"/>
              <a:ext cx="115250" cy="128875"/>
            </a:xfrm>
            <a:custGeom>
              <a:avLst/>
              <a:gdLst/>
              <a:ahLst/>
              <a:cxnLst/>
              <a:rect l="l" t="t" r="r" b="b"/>
              <a:pathLst>
                <a:path w="4610" h="5155" extrusionOk="0">
                  <a:moveTo>
                    <a:pt x="4403" y="2130"/>
                  </a:moveTo>
                  <a:cubicBezTo>
                    <a:pt x="3652" y="304"/>
                    <a:pt x="3429" y="0"/>
                    <a:pt x="2414" y="358"/>
                  </a:cubicBezTo>
                  <a:cubicBezTo>
                    <a:pt x="1401" y="717"/>
                    <a:pt x="1" y="1401"/>
                    <a:pt x="45" y="2430"/>
                  </a:cubicBezTo>
                  <a:cubicBezTo>
                    <a:pt x="90" y="3460"/>
                    <a:pt x="505" y="5154"/>
                    <a:pt x="1903" y="4596"/>
                  </a:cubicBezTo>
                  <a:cubicBezTo>
                    <a:pt x="3302" y="4040"/>
                    <a:pt x="4610" y="2635"/>
                    <a:pt x="4403" y="213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6" name="Google Shape;3636;p75"/>
            <p:cNvSpPr/>
            <p:nvPr/>
          </p:nvSpPr>
          <p:spPr>
            <a:xfrm>
              <a:off x="1817625" y="2056350"/>
              <a:ext cx="138675" cy="67725"/>
            </a:xfrm>
            <a:custGeom>
              <a:avLst/>
              <a:gdLst/>
              <a:ahLst/>
              <a:cxnLst/>
              <a:rect l="l" t="t" r="r" b="b"/>
              <a:pathLst>
                <a:path w="5547" h="2709" extrusionOk="0">
                  <a:moveTo>
                    <a:pt x="643" y="645"/>
                  </a:moveTo>
                  <a:cubicBezTo>
                    <a:pt x="385" y="1092"/>
                    <a:pt x="1" y="2709"/>
                    <a:pt x="2067" y="2387"/>
                  </a:cubicBezTo>
                  <a:cubicBezTo>
                    <a:pt x="4135" y="2066"/>
                    <a:pt x="5546" y="1524"/>
                    <a:pt x="4366" y="880"/>
                  </a:cubicBezTo>
                  <a:cubicBezTo>
                    <a:pt x="3185" y="239"/>
                    <a:pt x="1016" y="1"/>
                    <a:pt x="643" y="645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7" name="Google Shape;3637;p75"/>
            <p:cNvSpPr/>
            <p:nvPr/>
          </p:nvSpPr>
          <p:spPr>
            <a:xfrm>
              <a:off x="1720175" y="2209725"/>
              <a:ext cx="103400" cy="76650"/>
            </a:xfrm>
            <a:custGeom>
              <a:avLst/>
              <a:gdLst/>
              <a:ahLst/>
              <a:cxnLst/>
              <a:rect l="l" t="t" r="r" b="b"/>
              <a:pathLst>
                <a:path w="4136" h="3066" extrusionOk="0">
                  <a:moveTo>
                    <a:pt x="407" y="1694"/>
                  </a:moveTo>
                  <a:cubicBezTo>
                    <a:pt x="0" y="2779"/>
                    <a:pt x="645" y="3066"/>
                    <a:pt x="2000" y="2905"/>
                  </a:cubicBezTo>
                  <a:cubicBezTo>
                    <a:pt x="3356" y="2743"/>
                    <a:pt x="4135" y="2168"/>
                    <a:pt x="3966" y="1490"/>
                  </a:cubicBezTo>
                  <a:cubicBezTo>
                    <a:pt x="3796" y="811"/>
                    <a:pt x="3830" y="1"/>
                    <a:pt x="2442" y="491"/>
                  </a:cubicBezTo>
                  <a:cubicBezTo>
                    <a:pt x="1051" y="983"/>
                    <a:pt x="407" y="1694"/>
                    <a:pt x="407" y="1694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8" name="Google Shape;3638;p75"/>
            <p:cNvSpPr/>
            <p:nvPr/>
          </p:nvSpPr>
          <p:spPr>
            <a:xfrm>
              <a:off x="1605500" y="1790875"/>
              <a:ext cx="335550" cy="264400"/>
            </a:xfrm>
            <a:custGeom>
              <a:avLst/>
              <a:gdLst/>
              <a:ahLst/>
              <a:cxnLst/>
              <a:rect l="l" t="t" r="r" b="b"/>
              <a:pathLst>
                <a:path w="13422" h="10576" extrusionOk="0">
                  <a:moveTo>
                    <a:pt x="5607" y="105"/>
                  </a:moveTo>
                  <a:cubicBezTo>
                    <a:pt x="4635" y="0"/>
                    <a:pt x="1407" y="476"/>
                    <a:pt x="703" y="2332"/>
                  </a:cubicBezTo>
                  <a:cubicBezTo>
                    <a:pt x="1" y="4188"/>
                    <a:pt x="4511" y="4054"/>
                    <a:pt x="6436" y="5771"/>
                  </a:cubicBezTo>
                  <a:cubicBezTo>
                    <a:pt x="8361" y="7489"/>
                    <a:pt x="9299" y="10380"/>
                    <a:pt x="10901" y="10477"/>
                  </a:cubicBezTo>
                  <a:cubicBezTo>
                    <a:pt x="12503" y="10575"/>
                    <a:pt x="13422" y="6472"/>
                    <a:pt x="12367" y="4382"/>
                  </a:cubicBezTo>
                  <a:cubicBezTo>
                    <a:pt x="11312" y="2292"/>
                    <a:pt x="10158" y="593"/>
                    <a:pt x="5607" y="105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68" name="Google Shape;3668;p75"/>
          <p:cNvGrpSpPr/>
          <p:nvPr/>
        </p:nvGrpSpPr>
        <p:grpSpPr>
          <a:xfrm>
            <a:off x="8123487" y="106179"/>
            <a:ext cx="857185" cy="1214799"/>
            <a:chOff x="2612100" y="1677050"/>
            <a:chExt cx="997075" cy="1413050"/>
          </a:xfrm>
        </p:grpSpPr>
        <p:sp>
          <p:nvSpPr>
            <p:cNvPr id="3669" name="Google Shape;3669;p75"/>
            <p:cNvSpPr/>
            <p:nvPr/>
          </p:nvSpPr>
          <p:spPr>
            <a:xfrm>
              <a:off x="3038225" y="2330825"/>
              <a:ext cx="570950" cy="759275"/>
            </a:xfrm>
            <a:custGeom>
              <a:avLst/>
              <a:gdLst/>
              <a:ahLst/>
              <a:cxnLst/>
              <a:rect l="l" t="t" r="r" b="b"/>
              <a:pathLst>
                <a:path w="22838" h="30371" extrusionOk="0">
                  <a:moveTo>
                    <a:pt x="17517" y="30370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22837" y="2690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0" name="Google Shape;3670;p75"/>
            <p:cNvSpPr/>
            <p:nvPr/>
          </p:nvSpPr>
          <p:spPr>
            <a:xfrm>
              <a:off x="3054525" y="2341425"/>
              <a:ext cx="538325" cy="738050"/>
            </a:xfrm>
            <a:custGeom>
              <a:avLst/>
              <a:gdLst/>
              <a:ahLst/>
              <a:cxnLst/>
              <a:rect l="l" t="t" r="r" b="b"/>
              <a:pathLst>
                <a:path w="21533" h="29522" extrusionOk="0">
                  <a:moveTo>
                    <a:pt x="17516" y="29521"/>
                  </a:moveTo>
                  <a:lnTo>
                    <a:pt x="0" y="2616"/>
                  </a:lnTo>
                  <a:lnTo>
                    <a:pt x="4017" y="1"/>
                  </a:lnTo>
                  <a:lnTo>
                    <a:pt x="21533" y="2690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1" name="Google Shape;3671;p75"/>
            <p:cNvSpPr/>
            <p:nvPr/>
          </p:nvSpPr>
          <p:spPr>
            <a:xfrm>
              <a:off x="3070375" y="2351750"/>
              <a:ext cx="506625" cy="717400"/>
            </a:xfrm>
            <a:custGeom>
              <a:avLst/>
              <a:gdLst/>
              <a:ahLst/>
              <a:cxnLst/>
              <a:rect l="l" t="t" r="r" b="b"/>
              <a:pathLst>
                <a:path w="20265" h="28696" extrusionOk="0">
                  <a:moveTo>
                    <a:pt x="17516" y="28696"/>
                  </a:moveTo>
                  <a:lnTo>
                    <a:pt x="0" y="1791"/>
                  </a:lnTo>
                  <a:lnTo>
                    <a:pt x="2751" y="0"/>
                  </a:lnTo>
                  <a:lnTo>
                    <a:pt x="20265" y="26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2" name="Google Shape;3672;p75"/>
            <p:cNvSpPr/>
            <p:nvPr/>
          </p:nvSpPr>
          <p:spPr>
            <a:xfrm>
              <a:off x="3085800" y="2361775"/>
              <a:ext cx="475825" cy="697350"/>
            </a:xfrm>
            <a:custGeom>
              <a:avLst/>
              <a:gdLst/>
              <a:ahLst/>
              <a:cxnLst/>
              <a:rect l="l" t="t" r="r" b="b"/>
              <a:pathLst>
                <a:path w="19033" h="27894" extrusionOk="0">
                  <a:moveTo>
                    <a:pt x="17516" y="27893"/>
                  </a:moveTo>
                  <a:lnTo>
                    <a:pt x="0" y="988"/>
                  </a:lnTo>
                  <a:lnTo>
                    <a:pt x="1516" y="1"/>
                  </a:lnTo>
                  <a:lnTo>
                    <a:pt x="19033" y="26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3" name="Google Shape;3673;p75"/>
            <p:cNvSpPr/>
            <p:nvPr/>
          </p:nvSpPr>
          <p:spPr>
            <a:xfrm>
              <a:off x="3038225" y="2330825"/>
              <a:ext cx="398600" cy="494550"/>
            </a:xfrm>
            <a:custGeom>
              <a:avLst/>
              <a:gdLst/>
              <a:ahLst/>
              <a:cxnLst/>
              <a:rect l="l" t="t" r="r" b="b"/>
              <a:pathLst>
                <a:path w="15944" h="19782" extrusionOk="0">
                  <a:moveTo>
                    <a:pt x="10622" y="19782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15944" y="1631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4" name="Google Shape;3674;p75"/>
            <p:cNvSpPr/>
            <p:nvPr/>
          </p:nvSpPr>
          <p:spPr>
            <a:xfrm>
              <a:off x="3038225" y="2330825"/>
              <a:ext cx="275700" cy="305750"/>
            </a:xfrm>
            <a:custGeom>
              <a:avLst/>
              <a:gdLst/>
              <a:ahLst/>
              <a:cxnLst/>
              <a:rect l="l" t="t" r="r" b="b"/>
              <a:pathLst>
                <a:path w="11028" h="12230" extrusionOk="0">
                  <a:moveTo>
                    <a:pt x="5706" y="12230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11028" y="87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5" name="Google Shape;3675;p75"/>
            <p:cNvSpPr/>
            <p:nvPr/>
          </p:nvSpPr>
          <p:spPr>
            <a:xfrm>
              <a:off x="3020550" y="2292750"/>
              <a:ext cx="158975" cy="135225"/>
            </a:xfrm>
            <a:custGeom>
              <a:avLst/>
              <a:gdLst/>
              <a:ahLst/>
              <a:cxnLst/>
              <a:rect l="l" t="t" r="r" b="b"/>
              <a:pathLst>
                <a:path w="6359" h="5409" extrusionOk="0">
                  <a:moveTo>
                    <a:pt x="4184" y="0"/>
                  </a:moveTo>
                  <a:lnTo>
                    <a:pt x="0" y="2728"/>
                  </a:lnTo>
                  <a:lnTo>
                    <a:pt x="692" y="5409"/>
                  </a:lnTo>
                  <a:lnTo>
                    <a:pt x="6359" y="1713"/>
                  </a:lnTo>
                  <a:close/>
                </a:path>
              </a:pathLst>
            </a:custGeom>
            <a:solidFill>
              <a:srgbClr val="EF5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6" name="Google Shape;3676;p75"/>
            <p:cNvSpPr/>
            <p:nvPr/>
          </p:nvSpPr>
          <p:spPr>
            <a:xfrm>
              <a:off x="3023000" y="2298800"/>
              <a:ext cx="141575" cy="110775"/>
            </a:xfrm>
            <a:custGeom>
              <a:avLst/>
              <a:gdLst/>
              <a:ahLst/>
              <a:cxnLst/>
              <a:rect l="l" t="t" r="r" b="b"/>
              <a:pathLst>
                <a:path w="5663" h="4431" extrusionOk="0">
                  <a:moveTo>
                    <a:pt x="5662" y="999"/>
                  </a:moveTo>
                  <a:lnTo>
                    <a:pt x="404" y="4431"/>
                  </a:lnTo>
                  <a:lnTo>
                    <a:pt x="1" y="2869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7" name="Google Shape;3677;p75"/>
            <p:cNvSpPr/>
            <p:nvPr/>
          </p:nvSpPr>
          <p:spPr>
            <a:xfrm>
              <a:off x="2635575" y="1747250"/>
              <a:ext cx="485900" cy="593200"/>
            </a:xfrm>
            <a:custGeom>
              <a:avLst/>
              <a:gdLst/>
              <a:ahLst/>
              <a:cxnLst/>
              <a:rect l="l" t="t" r="r" b="b"/>
              <a:pathLst>
                <a:path w="19436" h="23728" extrusionOk="0">
                  <a:moveTo>
                    <a:pt x="8233" y="1"/>
                  </a:moveTo>
                  <a:cubicBezTo>
                    <a:pt x="12078" y="2667"/>
                    <a:pt x="16561" y="8297"/>
                    <a:pt x="19435" y="20114"/>
                  </a:cubicBezTo>
                  <a:lnTo>
                    <a:pt x="13896" y="23728"/>
                  </a:lnTo>
                  <a:cubicBezTo>
                    <a:pt x="4238" y="16337"/>
                    <a:pt x="892" y="9965"/>
                    <a:pt x="0" y="5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8" name="Google Shape;3678;p75"/>
            <p:cNvSpPr/>
            <p:nvPr/>
          </p:nvSpPr>
          <p:spPr>
            <a:xfrm>
              <a:off x="2612100" y="1677050"/>
              <a:ext cx="229300" cy="204500"/>
            </a:xfrm>
            <a:custGeom>
              <a:avLst/>
              <a:gdLst/>
              <a:ahLst/>
              <a:cxnLst/>
              <a:rect l="l" t="t" r="r" b="b"/>
              <a:pathLst>
                <a:path w="9172" h="8180" extrusionOk="0">
                  <a:moveTo>
                    <a:pt x="9172" y="2809"/>
                  </a:moveTo>
                  <a:lnTo>
                    <a:pt x="941" y="8180"/>
                  </a:lnTo>
                  <a:cubicBezTo>
                    <a:pt x="1" y="3341"/>
                    <a:pt x="1784" y="477"/>
                    <a:pt x="1784" y="477"/>
                  </a:cubicBezTo>
                  <a:cubicBezTo>
                    <a:pt x="1784" y="477"/>
                    <a:pt x="5124" y="0"/>
                    <a:pt x="9172" y="28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9" name="Google Shape;3679;p75"/>
            <p:cNvSpPr/>
            <p:nvPr/>
          </p:nvSpPr>
          <p:spPr>
            <a:xfrm>
              <a:off x="2832575" y="1781400"/>
              <a:ext cx="249675" cy="431775"/>
            </a:xfrm>
            <a:custGeom>
              <a:avLst/>
              <a:gdLst/>
              <a:ahLst/>
              <a:cxnLst/>
              <a:rect l="l" t="t" r="r" b="b"/>
              <a:pathLst>
                <a:path w="9987" h="17271" extrusionOk="0">
                  <a:moveTo>
                    <a:pt x="9910" y="17045"/>
                  </a:moveTo>
                  <a:cubicBezTo>
                    <a:pt x="9966" y="16957"/>
                    <a:pt x="9987" y="16848"/>
                    <a:pt x="9960" y="16740"/>
                  </a:cubicBezTo>
                  <a:cubicBezTo>
                    <a:pt x="7985" y="8618"/>
                    <a:pt x="4862" y="3029"/>
                    <a:pt x="676" y="125"/>
                  </a:cubicBezTo>
                  <a:cubicBezTo>
                    <a:pt x="496" y="0"/>
                    <a:pt x="250" y="45"/>
                    <a:pt x="124" y="225"/>
                  </a:cubicBezTo>
                  <a:cubicBezTo>
                    <a:pt x="0" y="403"/>
                    <a:pt x="44" y="652"/>
                    <a:pt x="224" y="777"/>
                  </a:cubicBezTo>
                  <a:cubicBezTo>
                    <a:pt x="4189" y="3527"/>
                    <a:pt x="7288" y="9112"/>
                    <a:pt x="9190" y="16928"/>
                  </a:cubicBezTo>
                  <a:cubicBezTo>
                    <a:pt x="9242" y="17141"/>
                    <a:pt x="9456" y="17271"/>
                    <a:pt x="9670" y="17220"/>
                  </a:cubicBezTo>
                  <a:cubicBezTo>
                    <a:pt x="9772" y="17193"/>
                    <a:pt x="9857" y="17130"/>
                    <a:pt x="9910" y="17045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0" name="Google Shape;3680;p75"/>
            <p:cNvSpPr/>
            <p:nvPr/>
          </p:nvSpPr>
          <p:spPr>
            <a:xfrm>
              <a:off x="2612100" y="1687200"/>
              <a:ext cx="418475" cy="653275"/>
            </a:xfrm>
            <a:custGeom>
              <a:avLst/>
              <a:gdLst/>
              <a:ahLst/>
              <a:cxnLst/>
              <a:rect l="l" t="t" r="r" b="b"/>
              <a:pathLst>
                <a:path w="16739" h="26131" extrusionOk="0">
                  <a:moveTo>
                    <a:pt x="941" y="7774"/>
                  </a:moveTo>
                  <a:cubicBezTo>
                    <a:pt x="1" y="2935"/>
                    <a:pt x="1784" y="71"/>
                    <a:pt x="1784" y="71"/>
                  </a:cubicBezTo>
                  <a:cubicBezTo>
                    <a:pt x="1784" y="71"/>
                    <a:pt x="2290" y="0"/>
                    <a:pt x="3143" y="77"/>
                  </a:cubicBezTo>
                  <a:cubicBezTo>
                    <a:pt x="2712" y="1356"/>
                    <a:pt x="2268" y="3575"/>
                    <a:pt x="2842" y="6533"/>
                  </a:cubicBezTo>
                  <a:cubicBezTo>
                    <a:pt x="3735" y="11127"/>
                    <a:pt x="7080" y="17499"/>
                    <a:pt x="16738" y="24890"/>
                  </a:cubicBezTo>
                  <a:lnTo>
                    <a:pt x="14837" y="26131"/>
                  </a:lnTo>
                  <a:cubicBezTo>
                    <a:pt x="5178" y="18739"/>
                    <a:pt x="1834" y="12367"/>
                    <a:pt x="941" y="7774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1" name="Google Shape;3681;p75"/>
            <p:cNvSpPr/>
            <p:nvPr/>
          </p:nvSpPr>
          <p:spPr>
            <a:xfrm>
              <a:off x="2789950" y="1910225"/>
              <a:ext cx="149850" cy="160700"/>
            </a:xfrm>
            <a:custGeom>
              <a:avLst/>
              <a:gdLst/>
              <a:ahLst/>
              <a:cxnLst/>
              <a:rect l="l" t="t" r="r" b="b"/>
              <a:pathLst>
                <a:path w="5994" h="6428" extrusionOk="0">
                  <a:moveTo>
                    <a:pt x="4646" y="5743"/>
                  </a:moveTo>
                  <a:lnTo>
                    <a:pt x="4646" y="5743"/>
                  </a:lnTo>
                  <a:cubicBezTo>
                    <a:pt x="5697" y="5058"/>
                    <a:pt x="5993" y="3651"/>
                    <a:pt x="5308" y="2600"/>
                  </a:cubicBezTo>
                  <a:lnTo>
                    <a:pt x="4492" y="1348"/>
                  </a:lnTo>
                  <a:cubicBezTo>
                    <a:pt x="3806" y="297"/>
                    <a:pt x="2399" y="0"/>
                    <a:pt x="1348" y="687"/>
                  </a:cubicBezTo>
                  <a:lnTo>
                    <a:pt x="1348" y="687"/>
                  </a:lnTo>
                  <a:cubicBezTo>
                    <a:pt x="297" y="1372"/>
                    <a:pt x="0" y="2779"/>
                    <a:pt x="687" y="3830"/>
                  </a:cubicBezTo>
                  <a:lnTo>
                    <a:pt x="1502" y="5081"/>
                  </a:lnTo>
                  <a:cubicBezTo>
                    <a:pt x="2188" y="6132"/>
                    <a:pt x="3595" y="6428"/>
                    <a:pt x="4646" y="5743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2" name="Google Shape;3682;p75"/>
            <p:cNvSpPr/>
            <p:nvPr/>
          </p:nvSpPr>
          <p:spPr>
            <a:xfrm>
              <a:off x="2773100" y="1909800"/>
              <a:ext cx="149825" cy="144900"/>
            </a:xfrm>
            <a:custGeom>
              <a:avLst/>
              <a:gdLst/>
              <a:ahLst/>
              <a:cxnLst/>
              <a:rect l="l" t="t" r="r" b="b"/>
              <a:pathLst>
                <a:path w="5993" h="5796" extrusionOk="0">
                  <a:moveTo>
                    <a:pt x="2586" y="0"/>
                  </a:moveTo>
                  <a:cubicBezTo>
                    <a:pt x="2161" y="0"/>
                    <a:pt x="1730" y="120"/>
                    <a:pt x="1347" y="370"/>
                  </a:cubicBezTo>
                  <a:cubicBezTo>
                    <a:pt x="296" y="1055"/>
                    <a:pt x="0" y="2462"/>
                    <a:pt x="686" y="3513"/>
                  </a:cubicBezTo>
                  <a:lnTo>
                    <a:pt x="1502" y="4764"/>
                  </a:lnTo>
                  <a:cubicBezTo>
                    <a:pt x="1937" y="5432"/>
                    <a:pt x="2665" y="5795"/>
                    <a:pt x="3407" y="5795"/>
                  </a:cubicBezTo>
                  <a:cubicBezTo>
                    <a:pt x="3833" y="5795"/>
                    <a:pt x="4263" y="5676"/>
                    <a:pt x="4645" y="5426"/>
                  </a:cubicBezTo>
                  <a:cubicBezTo>
                    <a:pt x="5696" y="4741"/>
                    <a:pt x="5993" y="3334"/>
                    <a:pt x="5307" y="2283"/>
                  </a:cubicBezTo>
                  <a:lnTo>
                    <a:pt x="4492" y="1032"/>
                  </a:lnTo>
                  <a:cubicBezTo>
                    <a:pt x="4055" y="364"/>
                    <a:pt x="3328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3" name="Google Shape;3683;p75"/>
            <p:cNvSpPr/>
            <p:nvPr/>
          </p:nvSpPr>
          <p:spPr>
            <a:xfrm>
              <a:off x="2780300" y="1909225"/>
              <a:ext cx="135425" cy="146025"/>
            </a:xfrm>
            <a:custGeom>
              <a:avLst/>
              <a:gdLst/>
              <a:ahLst/>
              <a:cxnLst/>
              <a:rect l="l" t="t" r="r" b="b"/>
              <a:pathLst>
                <a:path w="5417" h="5841" extrusionOk="0">
                  <a:moveTo>
                    <a:pt x="4215" y="5228"/>
                  </a:moveTo>
                  <a:lnTo>
                    <a:pt x="4215" y="5228"/>
                  </a:lnTo>
                  <a:cubicBezTo>
                    <a:pt x="5152" y="4616"/>
                    <a:pt x="5417" y="3358"/>
                    <a:pt x="4805" y="2419"/>
                  </a:cubicBezTo>
                  <a:lnTo>
                    <a:pt x="4011" y="1203"/>
                  </a:lnTo>
                  <a:cubicBezTo>
                    <a:pt x="3399" y="265"/>
                    <a:pt x="2141" y="0"/>
                    <a:pt x="1203" y="612"/>
                  </a:cubicBezTo>
                  <a:lnTo>
                    <a:pt x="1203" y="612"/>
                  </a:lnTo>
                  <a:cubicBezTo>
                    <a:pt x="264" y="1224"/>
                    <a:pt x="0" y="2482"/>
                    <a:pt x="612" y="3420"/>
                  </a:cubicBezTo>
                  <a:lnTo>
                    <a:pt x="1406" y="4637"/>
                  </a:lnTo>
                  <a:cubicBezTo>
                    <a:pt x="2019" y="5576"/>
                    <a:pt x="3276" y="5841"/>
                    <a:pt x="4215" y="5228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4" name="Google Shape;3684;p75"/>
            <p:cNvSpPr/>
            <p:nvPr/>
          </p:nvSpPr>
          <p:spPr>
            <a:xfrm>
              <a:off x="2813125" y="1923375"/>
              <a:ext cx="29750" cy="12525"/>
            </a:xfrm>
            <a:custGeom>
              <a:avLst/>
              <a:gdLst/>
              <a:ahLst/>
              <a:cxnLst/>
              <a:rect l="l" t="t" r="r" b="b"/>
              <a:pathLst>
                <a:path w="1190" h="501" extrusionOk="0">
                  <a:moveTo>
                    <a:pt x="1173" y="161"/>
                  </a:moveTo>
                  <a:cubicBezTo>
                    <a:pt x="1183" y="145"/>
                    <a:pt x="1189" y="128"/>
                    <a:pt x="1189" y="108"/>
                  </a:cubicBezTo>
                  <a:cubicBezTo>
                    <a:pt x="1190" y="55"/>
                    <a:pt x="1145" y="8"/>
                    <a:pt x="1091" y="7"/>
                  </a:cubicBezTo>
                  <a:cubicBezTo>
                    <a:pt x="724" y="0"/>
                    <a:pt x="368" y="103"/>
                    <a:pt x="60" y="305"/>
                  </a:cubicBezTo>
                  <a:cubicBezTo>
                    <a:pt x="14" y="334"/>
                    <a:pt x="1" y="396"/>
                    <a:pt x="30" y="442"/>
                  </a:cubicBezTo>
                  <a:cubicBezTo>
                    <a:pt x="60" y="488"/>
                    <a:pt x="122" y="501"/>
                    <a:pt x="168" y="472"/>
                  </a:cubicBezTo>
                  <a:cubicBezTo>
                    <a:pt x="443" y="292"/>
                    <a:pt x="761" y="201"/>
                    <a:pt x="1089" y="207"/>
                  </a:cubicBezTo>
                  <a:cubicBezTo>
                    <a:pt x="1123" y="207"/>
                    <a:pt x="1155" y="190"/>
                    <a:pt x="1173" y="16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5" name="Google Shape;3685;p75"/>
            <p:cNvSpPr/>
            <p:nvPr/>
          </p:nvSpPr>
          <p:spPr>
            <a:xfrm>
              <a:off x="2853875" y="1926825"/>
              <a:ext cx="50700" cy="107400"/>
            </a:xfrm>
            <a:custGeom>
              <a:avLst/>
              <a:gdLst/>
              <a:ahLst/>
              <a:cxnLst/>
              <a:rect l="l" t="t" r="r" b="b"/>
              <a:pathLst>
                <a:path w="2028" h="4296" extrusionOk="0">
                  <a:moveTo>
                    <a:pt x="1651" y="3710"/>
                  </a:moveTo>
                  <a:cubicBezTo>
                    <a:pt x="2028" y="3110"/>
                    <a:pt x="2026" y="2336"/>
                    <a:pt x="1635" y="1737"/>
                  </a:cubicBezTo>
                  <a:lnTo>
                    <a:pt x="960" y="701"/>
                  </a:lnTo>
                  <a:cubicBezTo>
                    <a:pt x="762" y="399"/>
                    <a:pt x="484" y="164"/>
                    <a:pt x="154" y="20"/>
                  </a:cubicBezTo>
                  <a:cubicBezTo>
                    <a:pt x="104" y="0"/>
                    <a:pt x="44" y="23"/>
                    <a:pt x="23" y="73"/>
                  </a:cubicBezTo>
                  <a:cubicBezTo>
                    <a:pt x="0" y="123"/>
                    <a:pt x="24" y="181"/>
                    <a:pt x="74" y="203"/>
                  </a:cubicBezTo>
                  <a:cubicBezTo>
                    <a:pt x="369" y="330"/>
                    <a:pt x="617" y="540"/>
                    <a:pt x="793" y="809"/>
                  </a:cubicBezTo>
                  <a:lnTo>
                    <a:pt x="1469" y="1844"/>
                  </a:lnTo>
                  <a:cubicBezTo>
                    <a:pt x="1842" y="2417"/>
                    <a:pt x="1818" y="3170"/>
                    <a:pt x="1406" y="3715"/>
                  </a:cubicBezTo>
                  <a:cubicBezTo>
                    <a:pt x="1292" y="3866"/>
                    <a:pt x="1155" y="3995"/>
                    <a:pt x="995" y="4100"/>
                  </a:cubicBezTo>
                  <a:cubicBezTo>
                    <a:pt x="949" y="4129"/>
                    <a:pt x="935" y="4191"/>
                    <a:pt x="966" y="4238"/>
                  </a:cubicBezTo>
                  <a:cubicBezTo>
                    <a:pt x="995" y="4284"/>
                    <a:pt x="1057" y="4296"/>
                    <a:pt x="1103" y="4267"/>
                  </a:cubicBezTo>
                  <a:cubicBezTo>
                    <a:pt x="1283" y="4150"/>
                    <a:pt x="1436" y="4005"/>
                    <a:pt x="1564" y="3835"/>
                  </a:cubicBezTo>
                  <a:cubicBezTo>
                    <a:pt x="1595" y="3794"/>
                    <a:pt x="1623" y="3752"/>
                    <a:pt x="1651" y="371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6" name="Google Shape;3686;p75"/>
            <p:cNvSpPr/>
            <p:nvPr/>
          </p:nvSpPr>
          <p:spPr>
            <a:xfrm>
              <a:off x="2983000" y="2250100"/>
              <a:ext cx="204250" cy="169550"/>
            </a:xfrm>
            <a:custGeom>
              <a:avLst/>
              <a:gdLst/>
              <a:ahLst/>
              <a:cxnLst/>
              <a:rect l="l" t="t" r="r" b="b"/>
              <a:pathLst>
                <a:path w="8170" h="6782" extrusionOk="0">
                  <a:moveTo>
                    <a:pt x="5539" y="0"/>
                  </a:moveTo>
                  <a:lnTo>
                    <a:pt x="1" y="3614"/>
                  </a:lnTo>
                  <a:lnTo>
                    <a:pt x="668" y="6781"/>
                  </a:lnTo>
                  <a:lnTo>
                    <a:pt x="8170" y="18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7" name="Google Shape;3687;p75"/>
            <p:cNvSpPr/>
            <p:nvPr/>
          </p:nvSpPr>
          <p:spPr>
            <a:xfrm>
              <a:off x="2948250" y="2207300"/>
              <a:ext cx="173225" cy="133150"/>
            </a:xfrm>
            <a:custGeom>
              <a:avLst/>
              <a:gdLst/>
              <a:ahLst/>
              <a:cxnLst/>
              <a:rect l="l" t="t" r="r" b="b"/>
              <a:pathLst>
                <a:path w="6929" h="5326" extrusionOk="0">
                  <a:moveTo>
                    <a:pt x="6487" y="0"/>
                  </a:moveTo>
                  <a:cubicBezTo>
                    <a:pt x="6637" y="558"/>
                    <a:pt x="6786" y="1125"/>
                    <a:pt x="6928" y="1712"/>
                  </a:cubicBezTo>
                  <a:lnTo>
                    <a:pt x="1389" y="5326"/>
                  </a:lnTo>
                  <a:cubicBezTo>
                    <a:pt x="909" y="4959"/>
                    <a:pt x="450" y="4594"/>
                    <a:pt x="0" y="4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8" name="Google Shape;3688;p75"/>
            <p:cNvSpPr/>
            <p:nvPr/>
          </p:nvSpPr>
          <p:spPr>
            <a:xfrm>
              <a:off x="2921875" y="2174425"/>
              <a:ext cx="182250" cy="123700"/>
            </a:xfrm>
            <a:custGeom>
              <a:avLst/>
              <a:gdLst/>
              <a:ahLst/>
              <a:cxnLst/>
              <a:rect l="l" t="t" r="r" b="b"/>
              <a:pathLst>
                <a:path w="7290" h="4948" extrusionOk="0">
                  <a:moveTo>
                    <a:pt x="323" y="4948"/>
                  </a:moveTo>
                  <a:cubicBezTo>
                    <a:pt x="217" y="4859"/>
                    <a:pt x="107" y="4769"/>
                    <a:pt x="1" y="4680"/>
                  </a:cubicBezTo>
                  <a:lnTo>
                    <a:pt x="7174" y="1"/>
                  </a:lnTo>
                  <a:cubicBezTo>
                    <a:pt x="7212" y="132"/>
                    <a:pt x="7250" y="269"/>
                    <a:pt x="7289" y="4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9" name="Google Shape;3689;p75"/>
            <p:cNvSpPr/>
            <p:nvPr/>
          </p:nvSpPr>
          <p:spPr>
            <a:xfrm>
              <a:off x="2703575" y="1714700"/>
              <a:ext cx="119850" cy="62875"/>
            </a:xfrm>
            <a:custGeom>
              <a:avLst/>
              <a:gdLst/>
              <a:ahLst/>
              <a:cxnLst/>
              <a:rect l="l" t="t" r="r" b="b"/>
              <a:pathLst>
                <a:path w="4794" h="2515" extrusionOk="0">
                  <a:moveTo>
                    <a:pt x="4677" y="2279"/>
                  </a:moveTo>
                  <a:cubicBezTo>
                    <a:pt x="4682" y="2270"/>
                    <a:pt x="4688" y="2260"/>
                    <a:pt x="4692" y="2252"/>
                  </a:cubicBezTo>
                  <a:cubicBezTo>
                    <a:pt x="4793" y="2059"/>
                    <a:pt x="4720" y="1819"/>
                    <a:pt x="4526" y="1718"/>
                  </a:cubicBezTo>
                  <a:cubicBezTo>
                    <a:pt x="4416" y="1659"/>
                    <a:pt x="1824" y="299"/>
                    <a:pt x="508" y="41"/>
                  </a:cubicBezTo>
                  <a:cubicBezTo>
                    <a:pt x="294" y="0"/>
                    <a:pt x="85" y="140"/>
                    <a:pt x="43" y="355"/>
                  </a:cubicBezTo>
                  <a:cubicBezTo>
                    <a:pt x="1" y="570"/>
                    <a:pt x="141" y="779"/>
                    <a:pt x="356" y="820"/>
                  </a:cubicBezTo>
                  <a:cubicBezTo>
                    <a:pt x="1557" y="1056"/>
                    <a:pt x="4131" y="2405"/>
                    <a:pt x="4155" y="2419"/>
                  </a:cubicBezTo>
                  <a:cubicBezTo>
                    <a:pt x="4342" y="2515"/>
                    <a:pt x="4568" y="2453"/>
                    <a:pt x="4677" y="2279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90" name="Google Shape;3690;p75"/>
          <p:cNvGrpSpPr/>
          <p:nvPr/>
        </p:nvGrpSpPr>
        <p:grpSpPr>
          <a:xfrm>
            <a:off x="8368280" y="4262355"/>
            <a:ext cx="188962" cy="268097"/>
            <a:chOff x="1528988" y="1124325"/>
            <a:chExt cx="219800" cy="311850"/>
          </a:xfrm>
        </p:grpSpPr>
        <p:sp>
          <p:nvSpPr>
            <p:cNvPr id="3691" name="Google Shape;3691;p75"/>
            <p:cNvSpPr/>
            <p:nvPr/>
          </p:nvSpPr>
          <p:spPr>
            <a:xfrm>
              <a:off x="1528988" y="1124325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2" name="Google Shape;3692;p75"/>
            <p:cNvSpPr/>
            <p:nvPr/>
          </p:nvSpPr>
          <p:spPr>
            <a:xfrm>
              <a:off x="1547613" y="1135750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3" name="Google Shape;3693;p75"/>
            <p:cNvSpPr/>
            <p:nvPr/>
          </p:nvSpPr>
          <p:spPr>
            <a:xfrm>
              <a:off x="1704063" y="1143825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94" name="Google Shape;3694;p75"/>
          <p:cNvGrpSpPr/>
          <p:nvPr/>
        </p:nvGrpSpPr>
        <p:grpSpPr>
          <a:xfrm>
            <a:off x="631496" y="1162310"/>
            <a:ext cx="188962" cy="268097"/>
            <a:chOff x="1843363" y="1110850"/>
            <a:chExt cx="219800" cy="311850"/>
          </a:xfrm>
        </p:grpSpPr>
        <p:sp>
          <p:nvSpPr>
            <p:cNvPr id="3695" name="Google Shape;3695;p75"/>
            <p:cNvSpPr/>
            <p:nvPr/>
          </p:nvSpPr>
          <p:spPr>
            <a:xfrm>
              <a:off x="1843363" y="1110850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6" name="Google Shape;3696;p75"/>
            <p:cNvSpPr/>
            <p:nvPr/>
          </p:nvSpPr>
          <p:spPr>
            <a:xfrm>
              <a:off x="1861988" y="1122275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7" name="Google Shape;3697;p75"/>
            <p:cNvSpPr/>
            <p:nvPr/>
          </p:nvSpPr>
          <p:spPr>
            <a:xfrm>
              <a:off x="2018438" y="1130350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98" name="Google Shape;3698;p75"/>
          <p:cNvGrpSpPr/>
          <p:nvPr/>
        </p:nvGrpSpPr>
        <p:grpSpPr>
          <a:xfrm>
            <a:off x="5768821" y="2470792"/>
            <a:ext cx="188962" cy="268097"/>
            <a:chOff x="1843363" y="1110850"/>
            <a:chExt cx="219800" cy="311850"/>
          </a:xfrm>
        </p:grpSpPr>
        <p:sp>
          <p:nvSpPr>
            <p:cNvPr id="3699" name="Google Shape;3699;p75"/>
            <p:cNvSpPr/>
            <p:nvPr/>
          </p:nvSpPr>
          <p:spPr>
            <a:xfrm>
              <a:off x="1843363" y="1110850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0" name="Google Shape;3700;p75"/>
            <p:cNvSpPr/>
            <p:nvPr/>
          </p:nvSpPr>
          <p:spPr>
            <a:xfrm>
              <a:off x="1861988" y="1122275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1" name="Google Shape;3701;p75"/>
            <p:cNvSpPr/>
            <p:nvPr/>
          </p:nvSpPr>
          <p:spPr>
            <a:xfrm>
              <a:off x="2018438" y="1130350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02" name="Google Shape;3702;p75"/>
          <p:cNvSpPr/>
          <p:nvPr/>
        </p:nvSpPr>
        <p:spPr>
          <a:xfrm rot="-3495652">
            <a:off x="2808937" y="16417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3" name="Google Shape;3703;p75"/>
          <p:cNvSpPr/>
          <p:nvPr/>
        </p:nvSpPr>
        <p:spPr>
          <a:xfrm rot="-3495652">
            <a:off x="2957175" y="1902901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4" name="Google Shape;3704;p75"/>
          <p:cNvSpPr/>
          <p:nvPr/>
        </p:nvSpPr>
        <p:spPr>
          <a:xfrm rot="-3495652">
            <a:off x="7761937" y="6511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5" name="Google Shape;3705;p75"/>
          <p:cNvSpPr/>
          <p:nvPr/>
        </p:nvSpPr>
        <p:spPr>
          <a:xfrm rot="-3495652">
            <a:off x="5895235" y="3029314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6" name="Google Shape;3706;p75"/>
          <p:cNvSpPr/>
          <p:nvPr/>
        </p:nvSpPr>
        <p:spPr>
          <a:xfrm rot="-3495652">
            <a:off x="6466537" y="1032169"/>
            <a:ext cx="34217" cy="342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0"/>
          <p:cNvSpPr txBox="1">
            <a:spLocks noGrp="1"/>
          </p:cNvSpPr>
          <p:nvPr>
            <p:ph type="title"/>
          </p:nvPr>
        </p:nvSpPr>
        <p:spPr>
          <a:xfrm>
            <a:off x="637468" y="2630300"/>
            <a:ext cx="8144560" cy="841800"/>
          </a:xfrm>
          <a:prstGeom prst="rect">
            <a:avLst/>
          </a:prstGeom>
        </p:spPr>
        <p:txBody>
          <a:bodyPr spcFirstLastPara="1" wrap="square" lIns="91425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Reason for choosing the topic</a:t>
            </a:r>
            <a:endParaRPr dirty="0"/>
          </a:p>
        </p:txBody>
      </p:sp>
      <p:sp>
        <p:nvSpPr>
          <p:cNvPr id="1890" name="Google Shape;1890;p50"/>
          <p:cNvSpPr txBox="1">
            <a:spLocks noGrp="1"/>
          </p:cNvSpPr>
          <p:nvPr>
            <p:ph type="title" idx="2"/>
          </p:nvPr>
        </p:nvSpPr>
        <p:spPr>
          <a:xfrm>
            <a:off x="4054950" y="1351775"/>
            <a:ext cx="103410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grpSp>
        <p:nvGrpSpPr>
          <p:cNvPr id="1892" name="Google Shape;1892;p50"/>
          <p:cNvGrpSpPr/>
          <p:nvPr/>
        </p:nvGrpSpPr>
        <p:grpSpPr>
          <a:xfrm>
            <a:off x="7766867" y="444582"/>
            <a:ext cx="595514" cy="595536"/>
            <a:chOff x="2825775" y="651825"/>
            <a:chExt cx="692700" cy="692725"/>
          </a:xfrm>
        </p:grpSpPr>
        <p:sp>
          <p:nvSpPr>
            <p:cNvPr id="1893" name="Google Shape;1893;p50"/>
            <p:cNvSpPr/>
            <p:nvPr/>
          </p:nvSpPr>
          <p:spPr>
            <a:xfrm>
              <a:off x="2825775" y="651825"/>
              <a:ext cx="692700" cy="692725"/>
            </a:xfrm>
            <a:custGeom>
              <a:avLst/>
              <a:gdLst/>
              <a:ahLst/>
              <a:cxnLst/>
              <a:rect l="l" t="t" r="r" b="b"/>
              <a:pathLst>
                <a:path w="27708" h="27709" extrusionOk="0">
                  <a:moveTo>
                    <a:pt x="27708" y="13855"/>
                  </a:moveTo>
                  <a:cubicBezTo>
                    <a:pt x="27708" y="17529"/>
                    <a:pt x="26248" y="21052"/>
                    <a:pt x="23650" y="23650"/>
                  </a:cubicBezTo>
                  <a:cubicBezTo>
                    <a:pt x="21052" y="26249"/>
                    <a:pt x="17529" y="27709"/>
                    <a:pt x="13854" y="27709"/>
                  </a:cubicBezTo>
                  <a:cubicBezTo>
                    <a:pt x="10179" y="27709"/>
                    <a:pt x="6656" y="26249"/>
                    <a:pt x="4057" y="23650"/>
                  </a:cubicBezTo>
                  <a:cubicBezTo>
                    <a:pt x="1459" y="21052"/>
                    <a:pt x="0" y="17529"/>
                    <a:pt x="0" y="13855"/>
                  </a:cubicBezTo>
                  <a:cubicBezTo>
                    <a:pt x="0" y="10180"/>
                    <a:pt x="1459" y="6657"/>
                    <a:pt x="4057" y="4059"/>
                  </a:cubicBezTo>
                  <a:cubicBezTo>
                    <a:pt x="6656" y="1461"/>
                    <a:pt x="10179" y="0"/>
                    <a:pt x="13854" y="0"/>
                  </a:cubicBezTo>
                  <a:cubicBezTo>
                    <a:pt x="17529" y="0"/>
                    <a:pt x="21052" y="1461"/>
                    <a:pt x="23650" y="4059"/>
                  </a:cubicBezTo>
                  <a:cubicBezTo>
                    <a:pt x="26248" y="6657"/>
                    <a:pt x="27708" y="10180"/>
                    <a:pt x="27708" y="138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4" name="Google Shape;1894;p50"/>
            <p:cNvSpPr/>
            <p:nvPr/>
          </p:nvSpPr>
          <p:spPr>
            <a:xfrm>
              <a:off x="2854800" y="680850"/>
              <a:ext cx="634675" cy="634675"/>
            </a:xfrm>
            <a:custGeom>
              <a:avLst/>
              <a:gdLst/>
              <a:ahLst/>
              <a:cxnLst/>
              <a:rect l="l" t="t" r="r" b="b"/>
              <a:pathLst>
                <a:path w="25387" h="25387" extrusionOk="0">
                  <a:moveTo>
                    <a:pt x="25387" y="12694"/>
                  </a:moveTo>
                  <a:cubicBezTo>
                    <a:pt x="25387" y="16060"/>
                    <a:pt x="24049" y="19288"/>
                    <a:pt x="21668" y="21669"/>
                  </a:cubicBezTo>
                  <a:cubicBezTo>
                    <a:pt x="19288" y="24050"/>
                    <a:pt x="16060" y="25387"/>
                    <a:pt x="12693" y="25387"/>
                  </a:cubicBezTo>
                  <a:cubicBezTo>
                    <a:pt x="9326" y="25387"/>
                    <a:pt x="6097" y="24050"/>
                    <a:pt x="3717" y="21669"/>
                  </a:cubicBezTo>
                  <a:cubicBezTo>
                    <a:pt x="1337" y="19288"/>
                    <a:pt x="0" y="16060"/>
                    <a:pt x="0" y="12694"/>
                  </a:cubicBezTo>
                  <a:cubicBezTo>
                    <a:pt x="0" y="9327"/>
                    <a:pt x="1337" y="6099"/>
                    <a:pt x="3717" y="3718"/>
                  </a:cubicBezTo>
                  <a:cubicBezTo>
                    <a:pt x="6097" y="1337"/>
                    <a:pt x="9326" y="0"/>
                    <a:pt x="12693" y="0"/>
                  </a:cubicBezTo>
                  <a:cubicBezTo>
                    <a:pt x="16060" y="0"/>
                    <a:pt x="19288" y="1337"/>
                    <a:pt x="21668" y="3718"/>
                  </a:cubicBezTo>
                  <a:cubicBezTo>
                    <a:pt x="24049" y="6099"/>
                    <a:pt x="25387" y="9327"/>
                    <a:pt x="25387" y="12694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  <a:alpha val="25000"/>
                  </a:srgbClr>
                </a:gs>
                <a:gs pos="100000">
                  <a:srgbClr val="FFFFFF">
                    <a:alpha val="0"/>
                    <a:alpha val="2500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5" name="Google Shape;1895;p50"/>
            <p:cNvSpPr/>
            <p:nvPr/>
          </p:nvSpPr>
          <p:spPr>
            <a:xfrm>
              <a:off x="2900875" y="726950"/>
              <a:ext cx="542500" cy="542500"/>
            </a:xfrm>
            <a:custGeom>
              <a:avLst/>
              <a:gdLst/>
              <a:ahLst/>
              <a:cxnLst/>
              <a:rect l="l" t="t" r="r" b="b"/>
              <a:pathLst>
                <a:path w="21700" h="21700" extrusionOk="0">
                  <a:moveTo>
                    <a:pt x="21700" y="10850"/>
                  </a:moveTo>
                  <a:cubicBezTo>
                    <a:pt x="21700" y="13727"/>
                    <a:pt x="20556" y="16487"/>
                    <a:pt x="18522" y="18521"/>
                  </a:cubicBezTo>
                  <a:cubicBezTo>
                    <a:pt x="16487" y="20556"/>
                    <a:pt x="13727" y="21700"/>
                    <a:pt x="10850" y="21700"/>
                  </a:cubicBezTo>
                  <a:cubicBezTo>
                    <a:pt x="7973" y="21700"/>
                    <a:pt x="5213" y="20556"/>
                    <a:pt x="3178" y="18521"/>
                  </a:cubicBezTo>
                  <a:cubicBezTo>
                    <a:pt x="1144" y="16487"/>
                    <a:pt x="0" y="13727"/>
                    <a:pt x="0" y="10850"/>
                  </a:cubicBezTo>
                  <a:cubicBezTo>
                    <a:pt x="0" y="7972"/>
                    <a:pt x="1144" y="5212"/>
                    <a:pt x="3178" y="3178"/>
                  </a:cubicBezTo>
                  <a:cubicBezTo>
                    <a:pt x="5213" y="1143"/>
                    <a:pt x="7973" y="0"/>
                    <a:pt x="10850" y="0"/>
                  </a:cubicBezTo>
                  <a:cubicBezTo>
                    <a:pt x="13727" y="0"/>
                    <a:pt x="16487" y="1143"/>
                    <a:pt x="18522" y="3178"/>
                  </a:cubicBezTo>
                  <a:cubicBezTo>
                    <a:pt x="20556" y="5212"/>
                    <a:pt x="21700" y="7972"/>
                    <a:pt x="21700" y="108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6" name="Google Shape;1896;p50"/>
            <p:cNvSpPr/>
            <p:nvPr/>
          </p:nvSpPr>
          <p:spPr>
            <a:xfrm>
              <a:off x="3087225" y="1244475"/>
              <a:ext cx="323875" cy="100075"/>
            </a:xfrm>
            <a:custGeom>
              <a:avLst/>
              <a:gdLst/>
              <a:ahLst/>
              <a:cxnLst/>
              <a:rect l="l" t="t" r="r" b="b"/>
              <a:pathLst>
                <a:path w="12955" h="4003" extrusionOk="0">
                  <a:moveTo>
                    <a:pt x="12954" y="177"/>
                  </a:moveTo>
                  <a:cubicBezTo>
                    <a:pt x="10468" y="2547"/>
                    <a:pt x="7103" y="4003"/>
                    <a:pt x="3396" y="4003"/>
                  </a:cubicBezTo>
                  <a:cubicBezTo>
                    <a:pt x="2225" y="4003"/>
                    <a:pt x="1087" y="3857"/>
                    <a:pt x="0" y="3585"/>
                  </a:cubicBezTo>
                  <a:cubicBezTo>
                    <a:pt x="1922" y="2735"/>
                    <a:pt x="3567" y="1745"/>
                    <a:pt x="5497" y="1384"/>
                  </a:cubicBezTo>
                  <a:cubicBezTo>
                    <a:pt x="8552" y="812"/>
                    <a:pt x="8836" y="0"/>
                    <a:pt x="10602" y="49"/>
                  </a:cubicBezTo>
                  <a:cubicBezTo>
                    <a:pt x="11214" y="65"/>
                    <a:pt x="12078" y="115"/>
                    <a:pt x="12954" y="177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7" name="Google Shape;1897;p50"/>
            <p:cNvSpPr/>
            <p:nvPr/>
          </p:nvSpPr>
          <p:spPr>
            <a:xfrm>
              <a:off x="2845750" y="1010175"/>
              <a:ext cx="672450" cy="184300"/>
            </a:xfrm>
            <a:custGeom>
              <a:avLst/>
              <a:gdLst/>
              <a:ahLst/>
              <a:cxnLst/>
              <a:rect l="l" t="t" r="r" b="b"/>
              <a:pathLst>
                <a:path w="26898" h="7372" extrusionOk="0">
                  <a:moveTo>
                    <a:pt x="26897" y="0"/>
                  </a:moveTo>
                  <a:cubicBezTo>
                    <a:pt x="26885" y="391"/>
                    <a:pt x="26857" y="779"/>
                    <a:pt x="26812" y="1158"/>
                  </a:cubicBezTo>
                  <a:cubicBezTo>
                    <a:pt x="26288" y="1146"/>
                    <a:pt x="25679" y="1232"/>
                    <a:pt x="25081" y="1543"/>
                  </a:cubicBezTo>
                  <a:cubicBezTo>
                    <a:pt x="23526" y="2357"/>
                    <a:pt x="19353" y="4790"/>
                    <a:pt x="16969" y="4790"/>
                  </a:cubicBezTo>
                  <a:cubicBezTo>
                    <a:pt x="14583" y="4790"/>
                    <a:pt x="8149" y="5034"/>
                    <a:pt x="6468" y="5792"/>
                  </a:cubicBezTo>
                  <a:cubicBezTo>
                    <a:pt x="5484" y="6236"/>
                    <a:pt x="3287" y="6897"/>
                    <a:pt x="1639" y="7371"/>
                  </a:cubicBezTo>
                  <a:cubicBezTo>
                    <a:pt x="963" y="6389"/>
                    <a:pt x="408" y="5314"/>
                    <a:pt x="1" y="4170"/>
                  </a:cubicBezTo>
                  <a:lnTo>
                    <a:pt x="4227" y="4170"/>
                  </a:lnTo>
                  <a:cubicBezTo>
                    <a:pt x="7950" y="4170"/>
                    <a:pt x="10715" y="4122"/>
                    <a:pt x="13055" y="2689"/>
                  </a:cubicBezTo>
                  <a:cubicBezTo>
                    <a:pt x="15395" y="1258"/>
                    <a:pt x="22868" y="553"/>
                    <a:pt x="23854" y="548"/>
                  </a:cubicBezTo>
                  <a:cubicBezTo>
                    <a:pt x="24490" y="547"/>
                    <a:pt x="25945" y="227"/>
                    <a:pt x="26897" y="0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50"/>
            <p:cNvSpPr/>
            <p:nvPr/>
          </p:nvSpPr>
          <p:spPr>
            <a:xfrm>
              <a:off x="2826450" y="774625"/>
              <a:ext cx="648475" cy="200675"/>
            </a:xfrm>
            <a:custGeom>
              <a:avLst/>
              <a:gdLst/>
              <a:ahLst/>
              <a:cxnLst/>
              <a:rect l="l" t="t" r="r" b="b"/>
              <a:pathLst>
                <a:path w="25939" h="8027" extrusionOk="0">
                  <a:moveTo>
                    <a:pt x="25939" y="2220"/>
                  </a:moveTo>
                  <a:cubicBezTo>
                    <a:pt x="24798" y="2360"/>
                    <a:pt x="23224" y="2533"/>
                    <a:pt x="21607" y="2647"/>
                  </a:cubicBezTo>
                  <a:cubicBezTo>
                    <a:pt x="18488" y="2865"/>
                    <a:pt x="18107" y="3602"/>
                    <a:pt x="16388" y="4403"/>
                  </a:cubicBezTo>
                  <a:cubicBezTo>
                    <a:pt x="14670" y="5207"/>
                    <a:pt x="11807" y="5386"/>
                    <a:pt x="9009" y="5065"/>
                  </a:cubicBezTo>
                  <a:cubicBezTo>
                    <a:pt x="6714" y="4805"/>
                    <a:pt x="2371" y="6551"/>
                    <a:pt x="1" y="8027"/>
                  </a:cubicBezTo>
                  <a:cubicBezTo>
                    <a:pt x="101" y="6490"/>
                    <a:pt x="451" y="5019"/>
                    <a:pt x="1013" y="3659"/>
                  </a:cubicBezTo>
                  <a:cubicBezTo>
                    <a:pt x="1824" y="3463"/>
                    <a:pt x="2686" y="3244"/>
                    <a:pt x="3471" y="3023"/>
                  </a:cubicBezTo>
                  <a:cubicBezTo>
                    <a:pt x="5951" y="2321"/>
                    <a:pt x="11424" y="2521"/>
                    <a:pt x="13826" y="2521"/>
                  </a:cubicBezTo>
                  <a:cubicBezTo>
                    <a:pt x="16225" y="2521"/>
                    <a:pt x="18742" y="548"/>
                    <a:pt x="20839" y="187"/>
                  </a:cubicBezTo>
                  <a:cubicBezTo>
                    <a:pt x="21919" y="1"/>
                    <a:pt x="23694" y="481"/>
                    <a:pt x="25168" y="990"/>
                  </a:cubicBezTo>
                  <a:cubicBezTo>
                    <a:pt x="25448" y="1386"/>
                    <a:pt x="25705" y="1794"/>
                    <a:pt x="25939" y="2220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9" name="Google Shape;1899;p50"/>
            <p:cNvSpPr/>
            <p:nvPr/>
          </p:nvSpPr>
          <p:spPr>
            <a:xfrm>
              <a:off x="2926475" y="672700"/>
              <a:ext cx="446125" cy="90325"/>
            </a:xfrm>
            <a:custGeom>
              <a:avLst/>
              <a:gdLst/>
              <a:ahLst/>
              <a:cxnLst/>
              <a:rect l="l" t="t" r="r" b="b"/>
              <a:pathLst>
                <a:path w="17845" h="3613" extrusionOk="0">
                  <a:moveTo>
                    <a:pt x="17845" y="1722"/>
                  </a:moveTo>
                  <a:cubicBezTo>
                    <a:pt x="17036" y="1909"/>
                    <a:pt x="16200" y="2048"/>
                    <a:pt x="15952" y="1901"/>
                  </a:cubicBezTo>
                  <a:cubicBezTo>
                    <a:pt x="15425" y="1594"/>
                    <a:pt x="13979" y="1682"/>
                    <a:pt x="12737" y="1682"/>
                  </a:cubicBezTo>
                  <a:cubicBezTo>
                    <a:pt x="11495" y="1682"/>
                    <a:pt x="9541" y="2589"/>
                    <a:pt x="7728" y="3162"/>
                  </a:cubicBezTo>
                  <a:cubicBezTo>
                    <a:pt x="6298" y="3613"/>
                    <a:pt x="2328" y="3396"/>
                    <a:pt x="1" y="3250"/>
                  </a:cubicBezTo>
                  <a:cubicBezTo>
                    <a:pt x="1162" y="2084"/>
                    <a:pt x="2530" y="1122"/>
                    <a:pt x="4043" y="426"/>
                  </a:cubicBezTo>
                  <a:cubicBezTo>
                    <a:pt x="6063" y="501"/>
                    <a:pt x="8726" y="727"/>
                    <a:pt x="10327" y="727"/>
                  </a:cubicBezTo>
                  <a:cubicBezTo>
                    <a:pt x="12000" y="727"/>
                    <a:pt x="13292" y="296"/>
                    <a:pt x="14574" y="0"/>
                  </a:cubicBezTo>
                  <a:cubicBezTo>
                    <a:pt x="15747" y="430"/>
                    <a:pt x="16845" y="1011"/>
                    <a:pt x="17845" y="1722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0" name="Google Shape;1900;p50"/>
            <p:cNvSpPr/>
            <p:nvPr/>
          </p:nvSpPr>
          <p:spPr>
            <a:xfrm>
              <a:off x="3146900" y="744050"/>
              <a:ext cx="289750" cy="282325"/>
            </a:xfrm>
            <a:custGeom>
              <a:avLst/>
              <a:gdLst/>
              <a:ahLst/>
              <a:cxnLst/>
              <a:rect l="l" t="t" r="r" b="b"/>
              <a:pathLst>
                <a:path w="11590" h="11293" extrusionOk="0">
                  <a:moveTo>
                    <a:pt x="5975" y="435"/>
                  </a:moveTo>
                  <a:cubicBezTo>
                    <a:pt x="5025" y="0"/>
                    <a:pt x="1571" y="73"/>
                    <a:pt x="785" y="1455"/>
                  </a:cubicBezTo>
                  <a:cubicBezTo>
                    <a:pt x="0" y="2840"/>
                    <a:pt x="1761" y="7198"/>
                    <a:pt x="4262" y="9245"/>
                  </a:cubicBezTo>
                  <a:cubicBezTo>
                    <a:pt x="6763" y="11293"/>
                    <a:pt x="10508" y="10311"/>
                    <a:pt x="11050" y="8958"/>
                  </a:cubicBezTo>
                  <a:cubicBezTo>
                    <a:pt x="11589" y="7609"/>
                    <a:pt x="11379" y="2911"/>
                    <a:pt x="5975" y="435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1" name="Google Shape;1901;p50"/>
            <p:cNvSpPr/>
            <p:nvPr/>
          </p:nvSpPr>
          <p:spPr>
            <a:xfrm>
              <a:off x="3222400" y="811775"/>
              <a:ext cx="141950" cy="138275"/>
            </a:xfrm>
            <a:custGeom>
              <a:avLst/>
              <a:gdLst/>
              <a:ahLst/>
              <a:cxnLst/>
              <a:rect l="l" t="t" r="r" b="b"/>
              <a:pathLst>
                <a:path w="5678" h="5531" extrusionOk="0">
                  <a:moveTo>
                    <a:pt x="2927" y="213"/>
                  </a:moveTo>
                  <a:cubicBezTo>
                    <a:pt x="2461" y="1"/>
                    <a:pt x="769" y="35"/>
                    <a:pt x="386" y="714"/>
                  </a:cubicBezTo>
                  <a:cubicBezTo>
                    <a:pt x="1" y="1392"/>
                    <a:pt x="864" y="3527"/>
                    <a:pt x="2088" y="4529"/>
                  </a:cubicBezTo>
                  <a:cubicBezTo>
                    <a:pt x="3314" y="5531"/>
                    <a:pt x="5147" y="5050"/>
                    <a:pt x="5413" y="4388"/>
                  </a:cubicBezTo>
                  <a:cubicBezTo>
                    <a:pt x="5678" y="3727"/>
                    <a:pt x="5574" y="1426"/>
                    <a:pt x="2927" y="213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02" name="Google Shape;1902;p50"/>
          <p:cNvGrpSpPr/>
          <p:nvPr/>
        </p:nvGrpSpPr>
        <p:grpSpPr>
          <a:xfrm>
            <a:off x="617287" y="3463804"/>
            <a:ext cx="857185" cy="1214799"/>
            <a:chOff x="2612100" y="1677050"/>
            <a:chExt cx="997075" cy="1413050"/>
          </a:xfrm>
        </p:grpSpPr>
        <p:sp>
          <p:nvSpPr>
            <p:cNvPr id="1903" name="Google Shape;1903;p50"/>
            <p:cNvSpPr/>
            <p:nvPr/>
          </p:nvSpPr>
          <p:spPr>
            <a:xfrm>
              <a:off x="3038225" y="2330825"/>
              <a:ext cx="570950" cy="759275"/>
            </a:xfrm>
            <a:custGeom>
              <a:avLst/>
              <a:gdLst/>
              <a:ahLst/>
              <a:cxnLst/>
              <a:rect l="l" t="t" r="r" b="b"/>
              <a:pathLst>
                <a:path w="22838" h="30371" extrusionOk="0">
                  <a:moveTo>
                    <a:pt x="17517" y="30370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22837" y="2690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4" name="Google Shape;1904;p50"/>
            <p:cNvSpPr/>
            <p:nvPr/>
          </p:nvSpPr>
          <p:spPr>
            <a:xfrm>
              <a:off x="3054525" y="2341425"/>
              <a:ext cx="538325" cy="738050"/>
            </a:xfrm>
            <a:custGeom>
              <a:avLst/>
              <a:gdLst/>
              <a:ahLst/>
              <a:cxnLst/>
              <a:rect l="l" t="t" r="r" b="b"/>
              <a:pathLst>
                <a:path w="21533" h="29522" extrusionOk="0">
                  <a:moveTo>
                    <a:pt x="17516" y="29521"/>
                  </a:moveTo>
                  <a:lnTo>
                    <a:pt x="0" y="2616"/>
                  </a:lnTo>
                  <a:lnTo>
                    <a:pt x="4017" y="1"/>
                  </a:lnTo>
                  <a:lnTo>
                    <a:pt x="21533" y="2690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5" name="Google Shape;1905;p50"/>
            <p:cNvSpPr/>
            <p:nvPr/>
          </p:nvSpPr>
          <p:spPr>
            <a:xfrm>
              <a:off x="3070375" y="2351750"/>
              <a:ext cx="506625" cy="717400"/>
            </a:xfrm>
            <a:custGeom>
              <a:avLst/>
              <a:gdLst/>
              <a:ahLst/>
              <a:cxnLst/>
              <a:rect l="l" t="t" r="r" b="b"/>
              <a:pathLst>
                <a:path w="20265" h="28696" extrusionOk="0">
                  <a:moveTo>
                    <a:pt x="17516" y="28696"/>
                  </a:moveTo>
                  <a:lnTo>
                    <a:pt x="0" y="1791"/>
                  </a:lnTo>
                  <a:lnTo>
                    <a:pt x="2751" y="0"/>
                  </a:lnTo>
                  <a:lnTo>
                    <a:pt x="20265" y="26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6" name="Google Shape;1906;p50"/>
            <p:cNvSpPr/>
            <p:nvPr/>
          </p:nvSpPr>
          <p:spPr>
            <a:xfrm>
              <a:off x="3085800" y="2361775"/>
              <a:ext cx="475825" cy="697350"/>
            </a:xfrm>
            <a:custGeom>
              <a:avLst/>
              <a:gdLst/>
              <a:ahLst/>
              <a:cxnLst/>
              <a:rect l="l" t="t" r="r" b="b"/>
              <a:pathLst>
                <a:path w="19033" h="27894" extrusionOk="0">
                  <a:moveTo>
                    <a:pt x="17516" y="27893"/>
                  </a:moveTo>
                  <a:lnTo>
                    <a:pt x="0" y="988"/>
                  </a:lnTo>
                  <a:lnTo>
                    <a:pt x="1516" y="1"/>
                  </a:lnTo>
                  <a:lnTo>
                    <a:pt x="19033" y="26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7" name="Google Shape;1907;p50"/>
            <p:cNvSpPr/>
            <p:nvPr/>
          </p:nvSpPr>
          <p:spPr>
            <a:xfrm>
              <a:off x="3038225" y="2330825"/>
              <a:ext cx="398600" cy="494550"/>
            </a:xfrm>
            <a:custGeom>
              <a:avLst/>
              <a:gdLst/>
              <a:ahLst/>
              <a:cxnLst/>
              <a:rect l="l" t="t" r="r" b="b"/>
              <a:pathLst>
                <a:path w="15944" h="19782" extrusionOk="0">
                  <a:moveTo>
                    <a:pt x="10622" y="19782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15944" y="1631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8" name="Google Shape;1908;p50"/>
            <p:cNvSpPr/>
            <p:nvPr/>
          </p:nvSpPr>
          <p:spPr>
            <a:xfrm>
              <a:off x="3038225" y="2330825"/>
              <a:ext cx="275700" cy="305750"/>
            </a:xfrm>
            <a:custGeom>
              <a:avLst/>
              <a:gdLst/>
              <a:ahLst/>
              <a:cxnLst/>
              <a:rect l="l" t="t" r="r" b="b"/>
              <a:pathLst>
                <a:path w="11028" h="12230" extrusionOk="0">
                  <a:moveTo>
                    <a:pt x="5706" y="12230"/>
                  </a:moveTo>
                  <a:lnTo>
                    <a:pt x="0" y="3465"/>
                  </a:lnTo>
                  <a:lnTo>
                    <a:pt x="5322" y="1"/>
                  </a:lnTo>
                  <a:lnTo>
                    <a:pt x="11028" y="87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9" name="Google Shape;1909;p50"/>
            <p:cNvSpPr/>
            <p:nvPr/>
          </p:nvSpPr>
          <p:spPr>
            <a:xfrm>
              <a:off x="3020550" y="2292750"/>
              <a:ext cx="158975" cy="135225"/>
            </a:xfrm>
            <a:custGeom>
              <a:avLst/>
              <a:gdLst/>
              <a:ahLst/>
              <a:cxnLst/>
              <a:rect l="l" t="t" r="r" b="b"/>
              <a:pathLst>
                <a:path w="6359" h="5409" extrusionOk="0">
                  <a:moveTo>
                    <a:pt x="4184" y="0"/>
                  </a:moveTo>
                  <a:lnTo>
                    <a:pt x="0" y="2728"/>
                  </a:lnTo>
                  <a:lnTo>
                    <a:pt x="692" y="5409"/>
                  </a:lnTo>
                  <a:lnTo>
                    <a:pt x="6359" y="1713"/>
                  </a:lnTo>
                  <a:close/>
                </a:path>
              </a:pathLst>
            </a:custGeom>
            <a:solidFill>
              <a:srgbClr val="EF5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0" name="Google Shape;1910;p50"/>
            <p:cNvSpPr/>
            <p:nvPr/>
          </p:nvSpPr>
          <p:spPr>
            <a:xfrm>
              <a:off x="3023000" y="2298800"/>
              <a:ext cx="141575" cy="110775"/>
            </a:xfrm>
            <a:custGeom>
              <a:avLst/>
              <a:gdLst/>
              <a:ahLst/>
              <a:cxnLst/>
              <a:rect l="l" t="t" r="r" b="b"/>
              <a:pathLst>
                <a:path w="5663" h="4431" extrusionOk="0">
                  <a:moveTo>
                    <a:pt x="5662" y="999"/>
                  </a:moveTo>
                  <a:lnTo>
                    <a:pt x="404" y="4431"/>
                  </a:lnTo>
                  <a:lnTo>
                    <a:pt x="1" y="2869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1" name="Google Shape;1911;p50"/>
            <p:cNvSpPr/>
            <p:nvPr/>
          </p:nvSpPr>
          <p:spPr>
            <a:xfrm>
              <a:off x="2635575" y="1747250"/>
              <a:ext cx="485900" cy="593200"/>
            </a:xfrm>
            <a:custGeom>
              <a:avLst/>
              <a:gdLst/>
              <a:ahLst/>
              <a:cxnLst/>
              <a:rect l="l" t="t" r="r" b="b"/>
              <a:pathLst>
                <a:path w="19436" h="23728" extrusionOk="0">
                  <a:moveTo>
                    <a:pt x="8233" y="1"/>
                  </a:moveTo>
                  <a:cubicBezTo>
                    <a:pt x="12078" y="2667"/>
                    <a:pt x="16561" y="8297"/>
                    <a:pt x="19435" y="20114"/>
                  </a:cubicBezTo>
                  <a:lnTo>
                    <a:pt x="13896" y="23728"/>
                  </a:lnTo>
                  <a:cubicBezTo>
                    <a:pt x="4238" y="16337"/>
                    <a:pt x="892" y="9965"/>
                    <a:pt x="0" y="5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2" name="Google Shape;1912;p50"/>
            <p:cNvSpPr/>
            <p:nvPr/>
          </p:nvSpPr>
          <p:spPr>
            <a:xfrm>
              <a:off x="2612100" y="1677050"/>
              <a:ext cx="229300" cy="204500"/>
            </a:xfrm>
            <a:custGeom>
              <a:avLst/>
              <a:gdLst/>
              <a:ahLst/>
              <a:cxnLst/>
              <a:rect l="l" t="t" r="r" b="b"/>
              <a:pathLst>
                <a:path w="9172" h="8180" extrusionOk="0">
                  <a:moveTo>
                    <a:pt x="9172" y="2809"/>
                  </a:moveTo>
                  <a:lnTo>
                    <a:pt x="941" y="8180"/>
                  </a:lnTo>
                  <a:cubicBezTo>
                    <a:pt x="1" y="3341"/>
                    <a:pt x="1784" y="477"/>
                    <a:pt x="1784" y="477"/>
                  </a:cubicBezTo>
                  <a:cubicBezTo>
                    <a:pt x="1784" y="477"/>
                    <a:pt x="5124" y="0"/>
                    <a:pt x="9172" y="28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3" name="Google Shape;1913;p50"/>
            <p:cNvSpPr/>
            <p:nvPr/>
          </p:nvSpPr>
          <p:spPr>
            <a:xfrm>
              <a:off x="2832575" y="1781400"/>
              <a:ext cx="249675" cy="431775"/>
            </a:xfrm>
            <a:custGeom>
              <a:avLst/>
              <a:gdLst/>
              <a:ahLst/>
              <a:cxnLst/>
              <a:rect l="l" t="t" r="r" b="b"/>
              <a:pathLst>
                <a:path w="9987" h="17271" extrusionOk="0">
                  <a:moveTo>
                    <a:pt x="9910" y="17045"/>
                  </a:moveTo>
                  <a:cubicBezTo>
                    <a:pt x="9966" y="16957"/>
                    <a:pt x="9987" y="16848"/>
                    <a:pt x="9960" y="16740"/>
                  </a:cubicBezTo>
                  <a:cubicBezTo>
                    <a:pt x="7985" y="8618"/>
                    <a:pt x="4862" y="3029"/>
                    <a:pt x="676" y="125"/>
                  </a:cubicBezTo>
                  <a:cubicBezTo>
                    <a:pt x="496" y="0"/>
                    <a:pt x="250" y="45"/>
                    <a:pt x="124" y="225"/>
                  </a:cubicBezTo>
                  <a:cubicBezTo>
                    <a:pt x="0" y="403"/>
                    <a:pt x="44" y="652"/>
                    <a:pt x="224" y="777"/>
                  </a:cubicBezTo>
                  <a:cubicBezTo>
                    <a:pt x="4189" y="3527"/>
                    <a:pt x="7288" y="9112"/>
                    <a:pt x="9190" y="16928"/>
                  </a:cubicBezTo>
                  <a:cubicBezTo>
                    <a:pt x="9242" y="17141"/>
                    <a:pt x="9456" y="17271"/>
                    <a:pt x="9670" y="17220"/>
                  </a:cubicBezTo>
                  <a:cubicBezTo>
                    <a:pt x="9772" y="17193"/>
                    <a:pt x="9857" y="17130"/>
                    <a:pt x="9910" y="17045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4" name="Google Shape;1914;p50"/>
            <p:cNvSpPr/>
            <p:nvPr/>
          </p:nvSpPr>
          <p:spPr>
            <a:xfrm>
              <a:off x="2612100" y="1687200"/>
              <a:ext cx="418475" cy="653275"/>
            </a:xfrm>
            <a:custGeom>
              <a:avLst/>
              <a:gdLst/>
              <a:ahLst/>
              <a:cxnLst/>
              <a:rect l="l" t="t" r="r" b="b"/>
              <a:pathLst>
                <a:path w="16739" h="26131" extrusionOk="0">
                  <a:moveTo>
                    <a:pt x="941" y="7774"/>
                  </a:moveTo>
                  <a:cubicBezTo>
                    <a:pt x="1" y="2935"/>
                    <a:pt x="1784" y="71"/>
                    <a:pt x="1784" y="71"/>
                  </a:cubicBezTo>
                  <a:cubicBezTo>
                    <a:pt x="1784" y="71"/>
                    <a:pt x="2290" y="0"/>
                    <a:pt x="3143" y="77"/>
                  </a:cubicBezTo>
                  <a:cubicBezTo>
                    <a:pt x="2712" y="1356"/>
                    <a:pt x="2268" y="3575"/>
                    <a:pt x="2842" y="6533"/>
                  </a:cubicBezTo>
                  <a:cubicBezTo>
                    <a:pt x="3735" y="11127"/>
                    <a:pt x="7080" y="17499"/>
                    <a:pt x="16738" y="24890"/>
                  </a:cubicBezTo>
                  <a:lnTo>
                    <a:pt x="14837" y="26131"/>
                  </a:lnTo>
                  <a:cubicBezTo>
                    <a:pt x="5178" y="18739"/>
                    <a:pt x="1834" y="12367"/>
                    <a:pt x="941" y="7774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5" name="Google Shape;1915;p50"/>
            <p:cNvSpPr/>
            <p:nvPr/>
          </p:nvSpPr>
          <p:spPr>
            <a:xfrm>
              <a:off x="2789950" y="1910225"/>
              <a:ext cx="149850" cy="160700"/>
            </a:xfrm>
            <a:custGeom>
              <a:avLst/>
              <a:gdLst/>
              <a:ahLst/>
              <a:cxnLst/>
              <a:rect l="l" t="t" r="r" b="b"/>
              <a:pathLst>
                <a:path w="5994" h="6428" extrusionOk="0">
                  <a:moveTo>
                    <a:pt x="4646" y="5743"/>
                  </a:moveTo>
                  <a:lnTo>
                    <a:pt x="4646" y="5743"/>
                  </a:lnTo>
                  <a:cubicBezTo>
                    <a:pt x="5697" y="5058"/>
                    <a:pt x="5993" y="3651"/>
                    <a:pt x="5308" y="2600"/>
                  </a:cubicBezTo>
                  <a:lnTo>
                    <a:pt x="4492" y="1348"/>
                  </a:lnTo>
                  <a:cubicBezTo>
                    <a:pt x="3806" y="297"/>
                    <a:pt x="2399" y="0"/>
                    <a:pt x="1348" y="687"/>
                  </a:cubicBezTo>
                  <a:lnTo>
                    <a:pt x="1348" y="687"/>
                  </a:lnTo>
                  <a:cubicBezTo>
                    <a:pt x="297" y="1372"/>
                    <a:pt x="0" y="2779"/>
                    <a:pt x="687" y="3830"/>
                  </a:cubicBezTo>
                  <a:lnTo>
                    <a:pt x="1502" y="5081"/>
                  </a:lnTo>
                  <a:cubicBezTo>
                    <a:pt x="2188" y="6132"/>
                    <a:pt x="3595" y="6428"/>
                    <a:pt x="4646" y="5743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50"/>
            <p:cNvSpPr/>
            <p:nvPr/>
          </p:nvSpPr>
          <p:spPr>
            <a:xfrm>
              <a:off x="2773100" y="1909800"/>
              <a:ext cx="149825" cy="144900"/>
            </a:xfrm>
            <a:custGeom>
              <a:avLst/>
              <a:gdLst/>
              <a:ahLst/>
              <a:cxnLst/>
              <a:rect l="l" t="t" r="r" b="b"/>
              <a:pathLst>
                <a:path w="5993" h="5796" extrusionOk="0">
                  <a:moveTo>
                    <a:pt x="2586" y="0"/>
                  </a:moveTo>
                  <a:cubicBezTo>
                    <a:pt x="2161" y="0"/>
                    <a:pt x="1730" y="120"/>
                    <a:pt x="1347" y="370"/>
                  </a:cubicBezTo>
                  <a:cubicBezTo>
                    <a:pt x="296" y="1055"/>
                    <a:pt x="0" y="2462"/>
                    <a:pt x="686" y="3513"/>
                  </a:cubicBezTo>
                  <a:lnTo>
                    <a:pt x="1502" y="4764"/>
                  </a:lnTo>
                  <a:cubicBezTo>
                    <a:pt x="1937" y="5432"/>
                    <a:pt x="2665" y="5795"/>
                    <a:pt x="3407" y="5795"/>
                  </a:cubicBezTo>
                  <a:cubicBezTo>
                    <a:pt x="3833" y="5795"/>
                    <a:pt x="4263" y="5676"/>
                    <a:pt x="4645" y="5426"/>
                  </a:cubicBezTo>
                  <a:cubicBezTo>
                    <a:pt x="5696" y="4741"/>
                    <a:pt x="5993" y="3334"/>
                    <a:pt x="5307" y="2283"/>
                  </a:cubicBezTo>
                  <a:lnTo>
                    <a:pt x="4492" y="1032"/>
                  </a:lnTo>
                  <a:cubicBezTo>
                    <a:pt x="4055" y="364"/>
                    <a:pt x="3328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7" name="Google Shape;1917;p50"/>
            <p:cNvSpPr/>
            <p:nvPr/>
          </p:nvSpPr>
          <p:spPr>
            <a:xfrm>
              <a:off x="2780300" y="1909225"/>
              <a:ext cx="135425" cy="146025"/>
            </a:xfrm>
            <a:custGeom>
              <a:avLst/>
              <a:gdLst/>
              <a:ahLst/>
              <a:cxnLst/>
              <a:rect l="l" t="t" r="r" b="b"/>
              <a:pathLst>
                <a:path w="5417" h="5841" extrusionOk="0">
                  <a:moveTo>
                    <a:pt x="4215" y="5228"/>
                  </a:moveTo>
                  <a:lnTo>
                    <a:pt x="4215" y="5228"/>
                  </a:lnTo>
                  <a:cubicBezTo>
                    <a:pt x="5152" y="4616"/>
                    <a:pt x="5417" y="3358"/>
                    <a:pt x="4805" y="2419"/>
                  </a:cubicBezTo>
                  <a:lnTo>
                    <a:pt x="4011" y="1203"/>
                  </a:lnTo>
                  <a:cubicBezTo>
                    <a:pt x="3399" y="265"/>
                    <a:pt x="2141" y="0"/>
                    <a:pt x="1203" y="612"/>
                  </a:cubicBezTo>
                  <a:lnTo>
                    <a:pt x="1203" y="612"/>
                  </a:lnTo>
                  <a:cubicBezTo>
                    <a:pt x="264" y="1224"/>
                    <a:pt x="0" y="2482"/>
                    <a:pt x="612" y="3420"/>
                  </a:cubicBezTo>
                  <a:lnTo>
                    <a:pt x="1406" y="4637"/>
                  </a:lnTo>
                  <a:cubicBezTo>
                    <a:pt x="2019" y="5576"/>
                    <a:pt x="3276" y="5841"/>
                    <a:pt x="4215" y="5228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8" name="Google Shape;1918;p50"/>
            <p:cNvSpPr/>
            <p:nvPr/>
          </p:nvSpPr>
          <p:spPr>
            <a:xfrm>
              <a:off x="2813125" y="1923375"/>
              <a:ext cx="29750" cy="12525"/>
            </a:xfrm>
            <a:custGeom>
              <a:avLst/>
              <a:gdLst/>
              <a:ahLst/>
              <a:cxnLst/>
              <a:rect l="l" t="t" r="r" b="b"/>
              <a:pathLst>
                <a:path w="1190" h="501" extrusionOk="0">
                  <a:moveTo>
                    <a:pt x="1173" y="161"/>
                  </a:moveTo>
                  <a:cubicBezTo>
                    <a:pt x="1183" y="145"/>
                    <a:pt x="1189" y="128"/>
                    <a:pt x="1189" y="108"/>
                  </a:cubicBezTo>
                  <a:cubicBezTo>
                    <a:pt x="1190" y="55"/>
                    <a:pt x="1145" y="8"/>
                    <a:pt x="1091" y="7"/>
                  </a:cubicBezTo>
                  <a:cubicBezTo>
                    <a:pt x="724" y="0"/>
                    <a:pt x="368" y="103"/>
                    <a:pt x="60" y="305"/>
                  </a:cubicBezTo>
                  <a:cubicBezTo>
                    <a:pt x="14" y="334"/>
                    <a:pt x="1" y="396"/>
                    <a:pt x="30" y="442"/>
                  </a:cubicBezTo>
                  <a:cubicBezTo>
                    <a:pt x="60" y="488"/>
                    <a:pt x="122" y="501"/>
                    <a:pt x="168" y="472"/>
                  </a:cubicBezTo>
                  <a:cubicBezTo>
                    <a:pt x="443" y="292"/>
                    <a:pt x="761" y="201"/>
                    <a:pt x="1089" y="207"/>
                  </a:cubicBezTo>
                  <a:cubicBezTo>
                    <a:pt x="1123" y="207"/>
                    <a:pt x="1155" y="190"/>
                    <a:pt x="1173" y="16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9" name="Google Shape;1919;p50"/>
            <p:cNvSpPr/>
            <p:nvPr/>
          </p:nvSpPr>
          <p:spPr>
            <a:xfrm>
              <a:off x="2853875" y="1926825"/>
              <a:ext cx="50700" cy="107400"/>
            </a:xfrm>
            <a:custGeom>
              <a:avLst/>
              <a:gdLst/>
              <a:ahLst/>
              <a:cxnLst/>
              <a:rect l="l" t="t" r="r" b="b"/>
              <a:pathLst>
                <a:path w="2028" h="4296" extrusionOk="0">
                  <a:moveTo>
                    <a:pt x="1651" y="3710"/>
                  </a:moveTo>
                  <a:cubicBezTo>
                    <a:pt x="2028" y="3110"/>
                    <a:pt x="2026" y="2336"/>
                    <a:pt x="1635" y="1737"/>
                  </a:cubicBezTo>
                  <a:lnTo>
                    <a:pt x="960" y="701"/>
                  </a:lnTo>
                  <a:cubicBezTo>
                    <a:pt x="762" y="399"/>
                    <a:pt x="484" y="164"/>
                    <a:pt x="154" y="20"/>
                  </a:cubicBezTo>
                  <a:cubicBezTo>
                    <a:pt x="104" y="0"/>
                    <a:pt x="44" y="23"/>
                    <a:pt x="23" y="73"/>
                  </a:cubicBezTo>
                  <a:cubicBezTo>
                    <a:pt x="0" y="123"/>
                    <a:pt x="24" y="181"/>
                    <a:pt x="74" y="203"/>
                  </a:cubicBezTo>
                  <a:cubicBezTo>
                    <a:pt x="369" y="330"/>
                    <a:pt x="617" y="540"/>
                    <a:pt x="793" y="809"/>
                  </a:cubicBezTo>
                  <a:lnTo>
                    <a:pt x="1469" y="1844"/>
                  </a:lnTo>
                  <a:cubicBezTo>
                    <a:pt x="1842" y="2417"/>
                    <a:pt x="1818" y="3170"/>
                    <a:pt x="1406" y="3715"/>
                  </a:cubicBezTo>
                  <a:cubicBezTo>
                    <a:pt x="1292" y="3866"/>
                    <a:pt x="1155" y="3995"/>
                    <a:pt x="995" y="4100"/>
                  </a:cubicBezTo>
                  <a:cubicBezTo>
                    <a:pt x="949" y="4129"/>
                    <a:pt x="935" y="4191"/>
                    <a:pt x="966" y="4238"/>
                  </a:cubicBezTo>
                  <a:cubicBezTo>
                    <a:pt x="995" y="4284"/>
                    <a:pt x="1057" y="4296"/>
                    <a:pt x="1103" y="4267"/>
                  </a:cubicBezTo>
                  <a:cubicBezTo>
                    <a:pt x="1283" y="4150"/>
                    <a:pt x="1436" y="4005"/>
                    <a:pt x="1564" y="3835"/>
                  </a:cubicBezTo>
                  <a:cubicBezTo>
                    <a:pt x="1595" y="3794"/>
                    <a:pt x="1623" y="3752"/>
                    <a:pt x="1651" y="371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0" name="Google Shape;1920;p50"/>
            <p:cNvSpPr/>
            <p:nvPr/>
          </p:nvSpPr>
          <p:spPr>
            <a:xfrm>
              <a:off x="2983000" y="2250100"/>
              <a:ext cx="204250" cy="169550"/>
            </a:xfrm>
            <a:custGeom>
              <a:avLst/>
              <a:gdLst/>
              <a:ahLst/>
              <a:cxnLst/>
              <a:rect l="l" t="t" r="r" b="b"/>
              <a:pathLst>
                <a:path w="8170" h="6782" extrusionOk="0">
                  <a:moveTo>
                    <a:pt x="5539" y="0"/>
                  </a:moveTo>
                  <a:lnTo>
                    <a:pt x="1" y="3614"/>
                  </a:lnTo>
                  <a:lnTo>
                    <a:pt x="668" y="6781"/>
                  </a:lnTo>
                  <a:lnTo>
                    <a:pt x="8170" y="18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1" name="Google Shape;1921;p50"/>
            <p:cNvSpPr/>
            <p:nvPr/>
          </p:nvSpPr>
          <p:spPr>
            <a:xfrm>
              <a:off x="2948250" y="2207300"/>
              <a:ext cx="173225" cy="133150"/>
            </a:xfrm>
            <a:custGeom>
              <a:avLst/>
              <a:gdLst/>
              <a:ahLst/>
              <a:cxnLst/>
              <a:rect l="l" t="t" r="r" b="b"/>
              <a:pathLst>
                <a:path w="6929" h="5326" extrusionOk="0">
                  <a:moveTo>
                    <a:pt x="6487" y="0"/>
                  </a:moveTo>
                  <a:cubicBezTo>
                    <a:pt x="6637" y="558"/>
                    <a:pt x="6786" y="1125"/>
                    <a:pt x="6928" y="1712"/>
                  </a:cubicBezTo>
                  <a:lnTo>
                    <a:pt x="1389" y="5326"/>
                  </a:lnTo>
                  <a:cubicBezTo>
                    <a:pt x="909" y="4959"/>
                    <a:pt x="450" y="4594"/>
                    <a:pt x="0" y="4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2" name="Google Shape;1922;p50"/>
            <p:cNvSpPr/>
            <p:nvPr/>
          </p:nvSpPr>
          <p:spPr>
            <a:xfrm>
              <a:off x="2921875" y="2174425"/>
              <a:ext cx="182250" cy="123700"/>
            </a:xfrm>
            <a:custGeom>
              <a:avLst/>
              <a:gdLst/>
              <a:ahLst/>
              <a:cxnLst/>
              <a:rect l="l" t="t" r="r" b="b"/>
              <a:pathLst>
                <a:path w="7290" h="4948" extrusionOk="0">
                  <a:moveTo>
                    <a:pt x="323" y="4948"/>
                  </a:moveTo>
                  <a:cubicBezTo>
                    <a:pt x="217" y="4859"/>
                    <a:pt x="107" y="4769"/>
                    <a:pt x="1" y="4680"/>
                  </a:cubicBezTo>
                  <a:lnTo>
                    <a:pt x="7174" y="1"/>
                  </a:lnTo>
                  <a:cubicBezTo>
                    <a:pt x="7212" y="132"/>
                    <a:pt x="7250" y="269"/>
                    <a:pt x="7289" y="4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3" name="Google Shape;1923;p50"/>
            <p:cNvSpPr/>
            <p:nvPr/>
          </p:nvSpPr>
          <p:spPr>
            <a:xfrm>
              <a:off x="2703575" y="1714700"/>
              <a:ext cx="119850" cy="62875"/>
            </a:xfrm>
            <a:custGeom>
              <a:avLst/>
              <a:gdLst/>
              <a:ahLst/>
              <a:cxnLst/>
              <a:rect l="l" t="t" r="r" b="b"/>
              <a:pathLst>
                <a:path w="4794" h="2515" extrusionOk="0">
                  <a:moveTo>
                    <a:pt x="4677" y="2279"/>
                  </a:moveTo>
                  <a:cubicBezTo>
                    <a:pt x="4682" y="2270"/>
                    <a:pt x="4688" y="2260"/>
                    <a:pt x="4692" y="2252"/>
                  </a:cubicBezTo>
                  <a:cubicBezTo>
                    <a:pt x="4793" y="2059"/>
                    <a:pt x="4720" y="1819"/>
                    <a:pt x="4526" y="1718"/>
                  </a:cubicBezTo>
                  <a:cubicBezTo>
                    <a:pt x="4416" y="1659"/>
                    <a:pt x="1824" y="299"/>
                    <a:pt x="508" y="41"/>
                  </a:cubicBezTo>
                  <a:cubicBezTo>
                    <a:pt x="294" y="0"/>
                    <a:pt x="85" y="140"/>
                    <a:pt x="43" y="355"/>
                  </a:cubicBezTo>
                  <a:cubicBezTo>
                    <a:pt x="1" y="570"/>
                    <a:pt x="141" y="779"/>
                    <a:pt x="356" y="820"/>
                  </a:cubicBezTo>
                  <a:cubicBezTo>
                    <a:pt x="1557" y="1056"/>
                    <a:pt x="4131" y="2405"/>
                    <a:pt x="4155" y="2419"/>
                  </a:cubicBezTo>
                  <a:cubicBezTo>
                    <a:pt x="4342" y="2515"/>
                    <a:pt x="4568" y="2453"/>
                    <a:pt x="4677" y="2279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24" name="Google Shape;1924;p50"/>
          <p:cNvGrpSpPr/>
          <p:nvPr/>
        </p:nvGrpSpPr>
        <p:grpSpPr>
          <a:xfrm>
            <a:off x="652814" y="3226871"/>
            <a:ext cx="193518" cy="196012"/>
            <a:chOff x="1436625" y="3048475"/>
            <a:chExt cx="225100" cy="228000"/>
          </a:xfrm>
        </p:grpSpPr>
        <p:sp>
          <p:nvSpPr>
            <p:cNvPr id="1925" name="Google Shape;1925;p50"/>
            <p:cNvSpPr/>
            <p:nvPr/>
          </p:nvSpPr>
          <p:spPr>
            <a:xfrm>
              <a:off x="1436625" y="3048475"/>
              <a:ext cx="225100" cy="225100"/>
            </a:xfrm>
            <a:custGeom>
              <a:avLst/>
              <a:gdLst/>
              <a:ahLst/>
              <a:cxnLst/>
              <a:rect l="l" t="t" r="r" b="b"/>
              <a:pathLst>
                <a:path w="9004" h="9004" extrusionOk="0">
                  <a:moveTo>
                    <a:pt x="9003" y="4501"/>
                  </a:moveTo>
                  <a:cubicBezTo>
                    <a:pt x="9003" y="6988"/>
                    <a:pt x="6988" y="9003"/>
                    <a:pt x="4502" y="9003"/>
                  </a:cubicBezTo>
                  <a:cubicBezTo>
                    <a:pt x="2015" y="9003"/>
                    <a:pt x="0" y="6988"/>
                    <a:pt x="0" y="4501"/>
                  </a:cubicBezTo>
                  <a:cubicBezTo>
                    <a:pt x="0" y="2015"/>
                    <a:pt x="2015" y="0"/>
                    <a:pt x="4502" y="0"/>
                  </a:cubicBezTo>
                  <a:cubicBezTo>
                    <a:pt x="6988" y="0"/>
                    <a:pt x="9003" y="2015"/>
                    <a:pt x="9003" y="45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50"/>
            <p:cNvSpPr/>
            <p:nvPr/>
          </p:nvSpPr>
          <p:spPr>
            <a:xfrm>
              <a:off x="1446050" y="3057850"/>
              <a:ext cx="206275" cy="206300"/>
            </a:xfrm>
            <a:custGeom>
              <a:avLst/>
              <a:gdLst/>
              <a:ahLst/>
              <a:cxnLst/>
              <a:rect l="l" t="t" r="r" b="b"/>
              <a:pathLst>
                <a:path w="8251" h="8252" extrusionOk="0">
                  <a:moveTo>
                    <a:pt x="8251" y="4126"/>
                  </a:moveTo>
                  <a:cubicBezTo>
                    <a:pt x="8251" y="6405"/>
                    <a:pt x="6403" y="8251"/>
                    <a:pt x="4125" y="8251"/>
                  </a:cubicBezTo>
                  <a:cubicBezTo>
                    <a:pt x="1846" y="8251"/>
                    <a:pt x="0" y="6405"/>
                    <a:pt x="0" y="4126"/>
                  </a:cubicBezTo>
                  <a:cubicBezTo>
                    <a:pt x="0" y="1848"/>
                    <a:pt x="1846" y="1"/>
                    <a:pt x="4125" y="1"/>
                  </a:cubicBezTo>
                  <a:cubicBezTo>
                    <a:pt x="6403" y="1"/>
                    <a:pt x="8251" y="1848"/>
                    <a:pt x="8251" y="4126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7" name="Google Shape;1927;p50"/>
            <p:cNvSpPr/>
            <p:nvPr/>
          </p:nvSpPr>
          <p:spPr>
            <a:xfrm>
              <a:off x="1449075" y="3060900"/>
              <a:ext cx="200225" cy="200225"/>
            </a:xfrm>
            <a:custGeom>
              <a:avLst/>
              <a:gdLst/>
              <a:ahLst/>
              <a:cxnLst/>
              <a:rect l="l" t="t" r="r" b="b"/>
              <a:pathLst>
                <a:path w="8009" h="8009" extrusionOk="0">
                  <a:moveTo>
                    <a:pt x="7254" y="5369"/>
                  </a:moveTo>
                  <a:cubicBezTo>
                    <a:pt x="6501" y="7163"/>
                    <a:pt x="4435" y="8008"/>
                    <a:pt x="2641" y="7255"/>
                  </a:cubicBezTo>
                  <a:cubicBezTo>
                    <a:pt x="846" y="6501"/>
                    <a:pt x="0" y="4436"/>
                    <a:pt x="753" y="2641"/>
                  </a:cubicBezTo>
                  <a:cubicBezTo>
                    <a:pt x="1507" y="846"/>
                    <a:pt x="3573" y="0"/>
                    <a:pt x="5368" y="754"/>
                  </a:cubicBezTo>
                  <a:cubicBezTo>
                    <a:pt x="7163" y="1507"/>
                    <a:pt x="8008" y="3574"/>
                    <a:pt x="7254" y="53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8" name="Google Shape;1928;p50"/>
            <p:cNvSpPr/>
            <p:nvPr/>
          </p:nvSpPr>
          <p:spPr>
            <a:xfrm>
              <a:off x="1481475" y="3248425"/>
              <a:ext cx="107750" cy="28050"/>
            </a:xfrm>
            <a:custGeom>
              <a:avLst/>
              <a:gdLst/>
              <a:ahLst/>
              <a:cxnLst/>
              <a:rect l="l" t="t" r="r" b="b"/>
              <a:pathLst>
                <a:path w="4310" h="1122" extrusionOk="0">
                  <a:moveTo>
                    <a:pt x="4310" y="711"/>
                  </a:moveTo>
                  <a:cubicBezTo>
                    <a:pt x="3267" y="1108"/>
                    <a:pt x="2075" y="1121"/>
                    <a:pt x="964" y="655"/>
                  </a:cubicBezTo>
                  <a:cubicBezTo>
                    <a:pt x="614" y="507"/>
                    <a:pt x="290" y="321"/>
                    <a:pt x="0" y="103"/>
                  </a:cubicBezTo>
                  <a:cubicBezTo>
                    <a:pt x="683" y="90"/>
                    <a:pt x="1300" y="0"/>
                    <a:pt x="1923" y="135"/>
                  </a:cubicBezTo>
                  <a:cubicBezTo>
                    <a:pt x="2910" y="348"/>
                    <a:pt x="3098" y="140"/>
                    <a:pt x="3620" y="377"/>
                  </a:cubicBezTo>
                  <a:cubicBezTo>
                    <a:pt x="3804" y="457"/>
                    <a:pt x="4055" y="582"/>
                    <a:pt x="4310" y="71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25000"/>
                  </a:schemeClr>
                </a:gs>
                <a:gs pos="73000">
                  <a:srgbClr val="FFFFFF">
                    <a:alpha val="0"/>
                    <a:alpha val="25000"/>
                  </a:srgbClr>
                </a:gs>
                <a:gs pos="100000">
                  <a:srgbClr val="FFFFFF">
                    <a:alpha val="0"/>
                    <a:alpha val="2500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9" name="Google Shape;1929;p50"/>
            <p:cNvSpPr/>
            <p:nvPr/>
          </p:nvSpPr>
          <p:spPr>
            <a:xfrm>
              <a:off x="1438925" y="3155950"/>
              <a:ext cx="215125" cy="65525"/>
            </a:xfrm>
            <a:custGeom>
              <a:avLst/>
              <a:gdLst/>
              <a:ahLst/>
              <a:cxnLst/>
              <a:rect l="l" t="t" r="r" b="b"/>
              <a:pathLst>
                <a:path w="8605" h="2621" extrusionOk="0">
                  <a:moveTo>
                    <a:pt x="8604" y="2132"/>
                  </a:moveTo>
                  <a:cubicBezTo>
                    <a:pt x="8552" y="2248"/>
                    <a:pt x="8494" y="2360"/>
                    <a:pt x="8433" y="2469"/>
                  </a:cubicBezTo>
                  <a:cubicBezTo>
                    <a:pt x="8277" y="2399"/>
                    <a:pt x="8085" y="2348"/>
                    <a:pt x="7866" y="2368"/>
                  </a:cubicBezTo>
                  <a:cubicBezTo>
                    <a:pt x="7299" y="2416"/>
                    <a:pt x="5742" y="2620"/>
                    <a:pt x="5028" y="2320"/>
                  </a:cubicBezTo>
                  <a:cubicBezTo>
                    <a:pt x="4312" y="2020"/>
                    <a:pt x="2354" y="1284"/>
                    <a:pt x="1754" y="1300"/>
                  </a:cubicBezTo>
                  <a:cubicBezTo>
                    <a:pt x="1404" y="1308"/>
                    <a:pt x="662" y="1231"/>
                    <a:pt x="110" y="1167"/>
                  </a:cubicBezTo>
                  <a:cubicBezTo>
                    <a:pt x="30" y="786"/>
                    <a:pt x="0" y="395"/>
                    <a:pt x="22" y="1"/>
                  </a:cubicBezTo>
                  <a:cubicBezTo>
                    <a:pt x="451" y="182"/>
                    <a:pt x="364" y="145"/>
                    <a:pt x="1287" y="533"/>
                  </a:cubicBezTo>
                  <a:cubicBezTo>
                    <a:pt x="2403" y="1001"/>
                    <a:pt x="3238" y="1334"/>
                    <a:pt x="4118" y="1198"/>
                  </a:cubicBezTo>
                  <a:cubicBezTo>
                    <a:pt x="5000" y="1063"/>
                    <a:pt x="7327" y="1792"/>
                    <a:pt x="7623" y="1915"/>
                  </a:cubicBezTo>
                  <a:cubicBezTo>
                    <a:pt x="7815" y="1993"/>
                    <a:pt x="8292" y="2081"/>
                    <a:pt x="8604" y="213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25000"/>
                  </a:schemeClr>
                </a:gs>
                <a:gs pos="73000">
                  <a:srgbClr val="FFFFFF">
                    <a:alpha val="0"/>
                    <a:alpha val="25000"/>
                  </a:srgbClr>
                </a:gs>
                <a:gs pos="100000">
                  <a:srgbClr val="FFFFFF">
                    <a:alpha val="0"/>
                    <a:alpha val="2500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0" name="Google Shape;1930;p50"/>
            <p:cNvSpPr/>
            <p:nvPr/>
          </p:nvSpPr>
          <p:spPr>
            <a:xfrm>
              <a:off x="1448525" y="3081125"/>
              <a:ext cx="212500" cy="67625"/>
            </a:xfrm>
            <a:custGeom>
              <a:avLst/>
              <a:gdLst/>
              <a:ahLst/>
              <a:cxnLst/>
              <a:rect l="l" t="t" r="r" b="b"/>
              <a:pathLst>
                <a:path w="8500" h="2705" extrusionOk="0">
                  <a:moveTo>
                    <a:pt x="8500" y="2705"/>
                  </a:moveTo>
                  <a:cubicBezTo>
                    <a:pt x="8140" y="2604"/>
                    <a:pt x="7647" y="2458"/>
                    <a:pt x="7148" y="2288"/>
                  </a:cubicBezTo>
                  <a:cubicBezTo>
                    <a:pt x="6186" y="1961"/>
                    <a:pt x="5979" y="2133"/>
                    <a:pt x="5365" y="2158"/>
                  </a:cubicBezTo>
                  <a:cubicBezTo>
                    <a:pt x="4749" y="2182"/>
                    <a:pt x="3869" y="1875"/>
                    <a:pt x="3071" y="1427"/>
                  </a:cubicBezTo>
                  <a:cubicBezTo>
                    <a:pt x="2416" y="1062"/>
                    <a:pt x="895" y="1038"/>
                    <a:pt x="0" y="1182"/>
                  </a:cubicBezTo>
                  <a:cubicBezTo>
                    <a:pt x="224" y="735"/>
                    <a:pt x="513" y="339"/>
                    <a:pt x="852" y="1"/>
                  </a:cubicBezTo>
                  <a:cubicBezTo>
                    <a:pt x="1120" y="44"/>
                    <a:pt x="1405" y="87"/>
                    <a:pt x="1668" y="119"/>
                  </a:cubicBezTo>
                  <a:cubicBezTo>
                    <a:pt x="2499" y="220"/>
                    <a:pt x="4114" y="970"/>
                    <a:pt x="4834" y="1271"/>
                  </a:cubicBezTo>
                  <a:cubicBezTo>
                    <a:pt x="5552" y="1572"/>
                    <a:pt x="6555" y="1299"/>
                    <a:pt x="7229" y="1453"/>
                  </a:cubicBezTo>
                  <a:cubicBezTo>
                    <a:pt x="7576" y="1535"/>
                    <a:pt x="8048" y="1902"/>
                    <a:pt x="8425" y="2239"/>
                  </a:cubicBezTo>
                  <a:cubicBezTo>
                    <a:pt x="8458" y="2392"/>
                    <a:pt x="8483" y="2548"/>
                    <a:pt x="8500" y="270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25000"/>
                  </a:schemeClr>
                </a:gs>
                <a:gs pos="73000">
                  <a:srgbClr val="FFFFFF">
                    <a:alpha val="0"/>
                    <a:alpha val="25000"/>
                  </a:srgbClr>
                </a:gs>
                <a:gs pos="100000">
                  <a:srgbClr val="FFFFFF">
                    <a:alpha val="0"/>
                    <a:alpha val="2500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1" name="Google Shape;1931;p50"/>
            <p:cNvSpPr/>
            <p:nvPr/>
          </p:nvSpPr>
          <p:spPr>
            <a:xfrm>
              <a:off x="1506275" y="3048500"/>
              <a:ext cx="138475" cy="53125"/>
            </a:xfrm>
            <a:custGeom>
              <a:avLst/>
              <a:gdLst/>
              <a:ahLst/>
              <a:cxnLst/>
              <a:rect l="l" t="t" r="r" b="b"/>
              <a:pathLst>
                <a:path w="5539" h="2125" extrusionOk="0">
                  <a:moveTo>
                    <a:pt x="5539" y="2125"/>
                  </a:moveTo>
                  <a:cubicBezTo>
                    <a:pt x="5274" y="2079"/>
                    <a:pt x="5005" y="2014"/>
                    <a:pt x="4950" y="1940"/>
                  </a:cubicBezTo>
                  <a:cubicBezTo>
                    <a:pt x="4831" y="1781"/>
                    <a:pt x="4387" y="1625"/>
                    <a:pt x="4014" y="1469"/>
                  </a:cubicBezTo>
                  <a:cubicBezTo>
                    <a:pt x="3642" y="1314"/>
                    <a:pt x="2942" y="1339"/>
                    <a:pt x="2326" y="1284"/>
                  </a:cubicBezTo>
                  <a:cubicBezTo>
                    <a:pt x="1841" y="1239"/>
                    <a:pt x="679" y="674"/>
                    <a:pt x="0" y="338"/>
                  </a:cubicBezTo>
                  <a:cubicBezTo>
                    <a:pt x="495" y="135"/>
                    <a:pt x="1026" y="18"/>
                    <a:pt x="1567" y="0"/>
                  </a:cubicBezTo>
                  <a:cubicBezTo>
                    <a:pt x="2162" y="277"/>
                    <a:pt x="2933" y="679"/>
                    <a:pt x="3412" y="880"/>
                  </a:cubicBezTo>
                  <a:cubicBezTo>
                    <a:pt x="3913" y="1090"/>
                    <a:pt x="4354" y="1124"/>
                    <a:pt x="4776" y="1197"/>
                  </a:cubicBezTo>
                  <a:cubicBezTo>
                    <a:pt x="5074" y="1473"/>
                    <a:pt x="5330" y="1785"/>
                    <a:pt x="5539" y="21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25000"/>
                  </a:schemeClr>
                </a:gs>
                <a:gs pos="73000">
                  <a:srgbClr val="FFFFFF">
                    <a:alpha val="0"/>
                    <a:alpha val="25000"/>
                  </a:srgbClr>
                </a:gs>
                <a:gs pos="100000">
                  <a:srgbClr val="FFFFFF">
                    <a:alpha val="0"/>
                    <a:alpha val="2500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2" name="Google Shape;1932;p50"/>
            <p:cNvSpPr/>
            <p:nvPr/>
          </p:nvSpPr>
          <p:spPr>
            <a:xfrm>
              <a:off x="1536025" y="3074500"/>
              <a:ext cx="96900" cy="90375"/>
            </a:xfrm>
            <a:custGeom>
              <a:avLst/>
              <a:gdLst/>
              <a:ahLst/>
              <a:cxnLst/>
              <a:rect l="l" t="t" r="r" b="b"/>
              <a:pathLst>
                <a:path w="3876" h="3615" extrusionOk="0">
                  <a:moveTo>
                    <a:pt x="1875" y="117"/>
                  </a:moveTo>
                  <a:cubicBezTo>
                    <a:pt x="1557" y="0"/>
                    <a:pt x="440" y="110"/>
                    <a:pt x="220" y="578"/>
                  </a:cubicBezTo>
                  <a:cubicBezTo>
                    <a:pt x="0" y="1047"/>
                    <a:pt x="680" y="2414"/>
                    <a:pt x="1542" y="3014"/>
                  </a:cubicBezTo>
                  <a:cubicBezTo>
                    <a:pt x="2405" y="3615"/>
                    <a:pt x="3593" y="3202"/>
                    <a:pt x="3733" y="2752"/>
                  </a:cubicBezTo>
                  <a:cubicBezTo>
                    <a:pt x="3875" y="2300"/>
                    <a:pt x="3689" y="784"/>
                    <a:pt x="1875" y="117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3" name="Google Shape;1933;p50"/>
            <p:cNvSpPr/>
            <p:nvPr/>
          </p:nvSpPr>
          <p:spPr>
            <a:xfrm>
              <a:off x="1561325" y="3096150"/>
              <a:ext cx="47425" cy="44275"/>
            </a:xfrm>
            <a:custGeom>
              <a:avLst/>
              <a:gdLst/>
              <a:ahLst/>
              <a:cxnLst/>
              <a:rect l="l" t="t" r="r" b="b"/>
              <a:pathLst>
                <a:path w="1897" h="1771" extrusionOk="0">
                  <a:moveTo>
                    <a:pt x="918" y="57"/>
                  </a:moveTo>
                  <a:cubicBezTo>
                    <a:pt x="762" y="1"/>
                    <a:pt x="215" y="55"/>
                    <a:pt x="108" y="283"/>
                  </a:cubicBezTo>
                  <a:cubicBezTo>
                    <a:pt x="0" y="512"/>
                    <a:pt x="333" y="1182"/>
                    <a:pt x="756" y="1475"/>
                  </a:cubicBezTo>
                  <a:cubicBezTo>
                    <a:pt x="1177" y="1770"/>
                    <a:pt x="1760" y="1568"/>
                    <a:pt x="1829" y="1346"/>
                  </a:cubicBezTo>
                  <a:cubicBezTo>
                    <a:pt x="1897" y="1126"/>
                    <a:pt x="1805" y="384"/>
                    <a:pt x="918" y="57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34" name="Google Shape;1934;p50"/>
          <p:cNvSpPr/>
          <p:nvPr/>
        </p:nvSpPr>
        <p:spPr>
          <a:xfrm>
            <a:off x="1095450" y="23664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5" name="Google Shape;1935;p50"/>
          <p:cNvSpPr/>
          <p:nvPr/>
        </p:nvSpPr>
        <p:spPr>
          <a:xfrm>
            <a:off x="3914850" y="1071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6" name="Google Shape;1936;p50"/>
          <p:cNvSpPr/>
          <p:nvPr/>
        </p:nvSpPr>
        <p:spPr>
          <a:xfrm>
            <a:off x="3762450" y="12234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7" name="Google Shape;1937;p50"/>
          <p:cNvSpPr/>
          <p:nvPr/>
        </p:nvSpPr>
        <p:spPr>
          <a:xfrm>
            <a:off x="8029650" y="4119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38" name="Google Shape;1938;p50"/>
          <p:cNvGrpSpPr/>
          <p:nvPr/>
        </p:nvGrpSpPr>
        <p:grpSpPr>
          <a:xfrm>
            <a:off x="6858683" y="395335"/>
            <a:ext cx="188962" cy="268097"/>
            <a:chOff x="1843363" y="1110850"/>
            <a:chExt cx="219800" cy="311850"/>
          </a:xfrm>
        </p:grpSpPr>
        <p:sp>
          <p:nvSpPr>
            <p:cNvPr id="1939" name="Google Shape;1939;p50"/>
            <p:cNvSpPr/>
            <p:nvPr/>
          </p:nvSpPr>
          <p:spPr>
            <a:xfrm>
              <a:off x="1843363" y="1110850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1861988" y="1122275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2018438" y="1130350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42" name="Google Shape;1942;p50"/>
          <p:cNvGrpSpPr/>
          <p:nvPr/>
        </p:nvGrpSpPr>
        <p:grpSpPr>
          <a:xfrm>
            <a:off x="8535083" y="4433935"/>
            <a:ext cx="188962" cy="268097"/>
            <a:chOff x="1843363" y="1110850"/>
            <a:chExt cx="219800" cy="311850"/>
          </a:xfrm>
        </p:grpSpPr>
        <p:sp>
          <p:nvSpPr>
            <p:cNvPr id="1943" name="Google Shape;1943;p50"/>
            <p:cNvSpPr/>
            <p:nvPr/>
          </p:nvSpPr>
          <p:spPr>
            <a:xfrm>
              <a:off x="1843363" y="1110850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50"/>
            <p:cNvSpPr/>
            <p:nvPr/>
          </p:nvSpPr>
          <p:spPr>
            <a:xfrm>
              <a:off x="1861988" y="1122275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50"/>
            <p:cNvSpPr/>
            <p:nvPr/>
          </p:nvSpPr>
          <p:spPr>
            <a:xfrm>
              <a:off x="2018438" y="1130350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43"/>
          <p:cNvSpPr txBox="1">
            <a:spLocks noGrp="1"/>
          </p:cNvSpPr>
          <p:nvPr>
            <p:ph type="title"/>
          </p:nvPr>
        </p:nvSpPr>
        <p:spPr>
          <a:xfrm>
            <a:off x="720000" y="529375"/>
            <a:ext cx="769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E-commerce Website</a:t>
            </a:r>
            <a:endParaRPr dirty="0"/>
          </a:p>
        </p:txBody>
      </p:sp>
      <p:sp>
        <p:nvSpPr>
          <p:cNvPr id="1458" name="Google Shape;1458;p43"/>
          <p:cNvSpPr txBox="1">
            <a:spLocks noGrp="1"/>
          </p:cNvSpPr>
          <p:nvPr>
            <p:ph type="subTitle" idx="1"/>
          </p:nvPr>
        </p:nvSpPr>
        <p:spPr>
          <a:xfrm flipH="1">
            <a:off x="4419625" y="1577354"/>
            <a:ext cx="3846000" cy="2603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pproach more potential customers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Expand consumption markets</a:t>
            </a:r>
            <a:endParaRPr lang="en-US" sz="1600" dirty="0"/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Shop for products conveniently</a:t>
            </a:r>
            <a:endParaRPr lang="en-US" sz="1600" dirty="0"/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Save time</a:t>
            </a:r>
            <a:endParaRPr lang="en-US" sz="1600" dirty="0"/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Reduce operating</a:t>
            </a:r>
            <a:endParaRPr lang="en-US" sz="1600" dirty="0"/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Management costs</a:t>
            </a:r>
            <a:endParaRPr lang="en-US" sz="1600" dirty="0"/>
          </a:p>
        </p:txBody>
      </p:sp>
      <p:pic>
        <p:nvPicPr>
          <p:cNvPr id="1459" name="Google Shape;1459;p43"/>
          <p:cNvPicPr preferRelativeResize="0">
            <a:picLocks noGrp="1"/>
          </p:cNvPicPr>
          <p:nvPr>
            <p:ph type="pic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955940" y="1485050"/>
            <a:ext cx="2788200" cy="2788200"/>
          </a:xfrm>
          <a:prstGeom prst="roundRect">
            <a:avLst>
              <a:gd name="adj" fmla="val 16667"/>
            </a:avLst>
          </a:prstGeom>
        </p:spPr>
      </p:pic>
      <p:grpSp>
        <p:nvGrpSpPr>
          <p:cNvPr id="1460" name="Google Shape;1460;p43"/>
          <p:cNvGrpSpPr/>
          <p:nvPr/>
        </p:nvGrpSpPr>
        <p:grpSpPr>
          <a:xfrm flipH="1">
            <a:off x="878375" y="1352416"/>
            <a:ext cx="395032" cy="395054"/>
            <a:chOff x="1863200" y="3439375"/>
            <a:chExt cx="459500" cy="459525"/>
          </a:xfrm>
        </p:grpSpPr>
        <p:sp>
          <p:nvSpPr>
            <p:cNvPr id="1461" name="Google Shape;1461;p43"/>
            <p:cNvSpPr/>
            <p:nvPr/>
          </p:nvSpPr>
          <p:spPr>
            <a:xfrm>
              <a:off x="1863200" y="3439375"/>
              <a:ext cx="459500" cy="459525"/>
            </a:xfrm>
            <a:custGeom>
              <a:avLst/>
              <a:gdLst/>
              <a:ahLst/>
              <a:cxnLst/>
              <a:rect l="l" t="t" r="r" b="b"/>
              <a:pathLst>
                <a:path w="18380" h="18381" extrusionOk="0">
                  <a:moveTo>
                    <a:pt x="18380" y="9190"/>
                  </a:moveTo>
                  <a:cubicBezTo>
                    <a:pt x="18380" y="11627"/>
                    <a:pt x="17411" y="13965"/>
                    <a:pt x="15687" y="15688"/>
                  </a:cubicBezTo>
                  <a:cubicBezTo>
                    <a:pt x="13965" y="17411"/>
                    <a:pt x="11627" y="18380"/>
                    <a:pt x="9190" y="18380"/>
                  </a:cubicBezTo>
                  <a:cubicBezTo>
                    <a:pt x="6753" y="18380"/>
                    <a:pt x="4415" y="17411"/>
                    <a:pt x="2692" y="15688"/>
                  </a:cubicBezTo>
                  <a:cubicBezTo>
                    <a:pt x="968" y="13965"/>
                    <a:pt x="1" y="11627"/>
                    <a:pt x="1" y="9190"/>
                  </a:cubicBezTo>
                  <a:cubicBezTo>
                    <a:pt x="1" y="6753"/>
                    <a:pt x="968" y="4415"/>
                    <a:pt x="2692" y="2692"/>
                  </a:cubicBezTo>
                  <a:cubicBezTo>
                    <a:pt x="4415" y="968"/>
                    <a:pt x="6753" y="1"/>
                    <a:pt x="9190" y="1"/>
                  </a:cubicBezTo>
                  <a:cubicBezTo>
                    <a:pt x="11627" y="1"/>
                    <a:pt x="13965" y="968"/>
                    <a:pt x="15687" y="2692"/>
                  </a:cubicBezTo>
                  <a:cubicBezTo>
                    <a:pt x="17411" y="4415"/>
                    <a:pt x="18380" y="6753"/>
                    <a:pt x="18380" y="91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43"/>
            <p:cNvSpPr/>
            <p:nvPr/>
          </p:nvSpPr>
          <p:spPr>
            <a:xfrm>
              <a:off x="1881650" y="3467025"/>
              <a:ext cx="412775" cy="412800"/>
            </a:xfrm>
            <a:custGeom>
              <a:avLst/>
              <a:gdLst/>
              <a:ahLst/>
              <a:cxnLst/>
              <a:rect l="l" t="t" r="r" b="b"/>
              <a:pathLst>
                <a:path w="16511" h="16512" extrusionOk="0">
                  <a:moveTo>
                    <a:pt x="16511" y="8256"/>
                  </a:moveTo>
                  <a:cubicBezTo>
                    <a:pt x="16511" y="10446"/>
                    <a:pt x="15641" y="12546"/>
                    <a:pt x="14093" y="14093"/>
                  </a:cubicBezTo>
                  <a:cubicBezTo>
                    <a:pt x="12545" y="15641"/>
                    <a:pt x="10445" y="16511"/>
                    <a:pt x="8256" y="16511"/>
                  </a:cubicBezTo>
                  <a:cubicBezTo>
                    <a:pt x="6066" y="16511"/>
                    <a:pt x="3966" y="15641"/>
                    <a:pt x="2418" y="14093"/>
                  </a:cubicBezTo>
                  <a:cubicBezTo>
                    <a:pt x="870" y="12546"/>
                    <a:pt x="0" y="10446"/>
                    <a:pt x="0" y="8256"/>
                  </a:cubicBezTo>
                  <a:cubicBezTo>
                    <a:pt x="0" y="6066"/>
                    <a:pt x="870" y="3966"/>
                    <a:pt x="2418" y="2418"/>
                  </a:cubicBezTo>
                  <a:cubicBezTo>
                    <a:pt x="3966" y="871"/>
                    <a:pt x="6066" y="0"/>
                    <a:pt x="8256" y="0"/>
                  </a:cubicBezTo>
                  <a:cubicBezTo>
                    <a:pt x="10445" y="0"/>
                    <a:pt x="12545" y="871"/>
                    <a:pt x="14093" y="2418"/>
                  </a:cubicBezTo>
                  <a:cubicBezTo>
                    <a:pt x="15641" y="3966"/>
                    <a:pt x="16511" y="6066"/>
                    <a:pt x="16511" y="8256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43"/>
            <p:cNvSpPr/>
            <p:nvPr/>
          </p:nvSpPr>
          <p:spPr>
            <a:xfrm>
              <a:off x="1898525" y="3523300"/>
              <a:ext cx="310975" cy="336000"/>
            </a:xfrm>
            <a:custGeom>
              <a:avLst/>
              <a:gdLst/>
              <a:ahLst/>
              <a:cxnLst/>
              <a:rect l="l" t="t" r="r" b="b"/>
              <a:pathLst>
                <a:path w="12439" h="13440" extrusionOk="0">
                  <a:moveTo>
                    <a:pt x="9307" y="11717"/>
                  </a:moveTo>
                  <a:cubicBezTo>
                    <a:pt x="5396" y="11717"/>
                    <a:pt x="2225" y="8546"/>
                    <a:pt x="2225" y="4633"/>
                  </a:cubicBezTo>
                  <a:cubicBezTo>
                    <a:pt x="2225" y="2861"/>
                    <a:pt x="2876" y="1243"/>
                    <a:pt x="3952" y="0"/>
                  </a:cubicBezTo>
                  <a:cubicBezTo>
                    <a:pt x="1611" y="1156"/>
                    <a:pt x="0" y="3567"/>
                    <a:pt x="0" y="6356"/>
                  </a:cubicBezTo>
                  <a:cubicBezTo>
                    <a:pt x="0" y="10268"/>
                    <a:pt x="3171" y="13439"/>
                    <a:pt x="7083" y="13439"/>
                  </a:cubicBezTo>
                  <a:cubicBezTo>
                    <a:pt x="9223" y="13439"/>
                    <a:pt x="11140" y="12488"/>
                    <a:pt x="12438" y="10988"/>
                  </a:cubicBezTo>
                  <a:cubicBezTo>
                    <a:pt x="11493" y="11454"/>
                    <a:pt x="10431" y="11717"/>
                    <a:pt x="9307" y="11717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43"/>
            <p:cNvSpPr/>
            <p:nvPr/>
          </p:nvSpPr>
          <p:spPr>
            <a:xfrm>
              <a:off x="1884075" y="3757125"/>
              <a:ext cx="413975" cy="65625"/>
            </a:xfrm>
            <a:custGeom>
              <a:avLst/>
              <a:gdLst/>
              <a:ahLst/>
              <a:cxnLst/>
              <a:rect l="l" t="t" r="r" b="b"/>
              <a:pathLst>
                <a:path w="16559" h="2625" extrusionOk="0">
                  <a:moveTo>
                    <a:pt x="15071" y="55"/>
                  </a:moveTo>
                  <a:cubicBezTo>
                    <a:pt x="14673" y="67"/>
                    <a:pt x="14381" y="439"/>
                    <a:pt x="13522" y="372"/>
                  </a:cubicBezTo>
                  <a:cubicBezTo>
                    <a:pt x="12665" y="304"/>
                    <a:pt x="12350" y="0"/>
                    <a:pt x="11932" y="62"/>
                  </a:cubicBezTo>
                  <a:cubicBezTo>
                    <a:pt x="11513" y="125"/>
                    <a:pt x="10258" y="544"/>
                    <a:pt x="9567" y="445"/>
                  </a:cubicBezTo>
                  <a:cubicBezTo>
                    <a:pt x="8876" y="346"/>
                    <a:pt x="8354" y="84"/>
                    <a:pt x="6848" y="338"/>
                  </a:cubicBezTo>
                  <a:cubicBezTo>
                    <a:pt x="5342" y="592"/>
                    <a:pt x="4087" y="774"/>
                    <a:pt x="2664" y="629"/>
                  </a:cubicBezTo>
                  <a:cubicBezTo>
                    <a:pt x="1239" y="483"/>
                    <a:pt x="1909" y="189"/>
                    <a:pt x="822" y="230"/>
                  </a:cubicBezTo>
                  <a:cubicBezTo>
                    <a:pt x="468" y="245"/>
                    <a:pt x="207" y="275"/>
                    <a:pt x="1" y="310"/>
                  </a:cubicBezTo>
                  <a:cubicBezTo>
                    <a:pt x="390" y="1159"/>
                    <a:pt x="904" y="1938"/>
                    <a:pt x="1521" y="2625"/>
                  </a:cubicBezTo>
                  <a:cubicBezTo>
                    <a:pt x="1927" y="2485"/>
                    <a:pt x="2348" y="2326"/>
                    <a:pt x="2685" y="2177"/>
                  </a:cubicBezTo>
                  <a:cubicBezTo>
                    <a:pt x="3627" y="1759"/>
                    <a:pt x="3689" y="2324"/>
                    <a:pt x="4694" y="2073"/>
                  </a:cubicBezTo>
                  <a:cubicBezTo>
                    <a:pt x="5698" y="1821"/>
                    <a:pt x="5783" y="1361"/>
                    <a:pt x="6745" y="1319"/>
                  </a:cubicBezTo>
                  <a:cubicBezTo>
                    <a:pt x="7706" y="1278"/>
                    <a:pt x="9318" y="1696"/>
                    <a:pt x="9989" y="1654"/>
                  </a:cubicBezTo>
                  <a:cubicBezTo>
                    <a:pt x="10658" y="1613"/>
                    <a:pt x="11013" y="1236"/>
                    <a:pt x="11641" y="1111"/>
                  </a:cubicBezTo>
                  <a:cubicBezTo>
                    <a:pt x="12269" y="986"/>
                    <a:pt x="13567" y="1363"/>
                    <a:pt x="14153" y="1236"/>
                  </a:cubicBezTo>
                  <a:cubicBezTo>
                    <a:pt x="14738" y="1109"/>
                    <a:pt x="15094" y="818"/>
                    <a:pt x="15660" y="755"/>
                  </a:cubicBezTo>
                  <a:cubicBezTo>
                    <a:pt x="15935" y="724"/>
                    <a:pt x="16190" y="839"/>
                    <a:pt x="16381" y="963"/>
                  </a:cubicBezTo>
                  <a:cubicBezTo>
                    <a:pt x="16444" y="852"/>
                    <a:pt x="16502" y="741"/>
                    <a:pt x="16558" y="627"/>
                  </a:cubicBezTo>
                  <a:cubicBezTo>
                    <a:pt x="16068" y="412"/>
                    <a:pt x="15354" y="46"/>
                    <a:pt x="15071" y="55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43"/>
            <p:cNvSpPr/>
            <p:nvPr/>
          </p:nvSpPr>
          <p:spPr>
            <a:xfrm>
              <a:off x="1866225" y="3691725"/>
              <a:ext cx="203200" cy="52150"/>
            </a:xfrm>
            <a:custGeom>
              <a:avLst/>
              <a:gdLst/>
              <a:ahLst/>
              <a:cxnLst/>
              <a:rect l="l" t="t" r="r" b="b"/>
              <a:pathLst>
                <a:path w="8128" h="2086" extrusionOk="0">
                  <a:moveTo>
                    <a:pt x="7521" y="448"/>
                  </a:moveTo>
                  <a:cubicBezTo>
                    <a:pt x="6934" y="457"/>
                    <a:pt x="6745" y="775"/>
                    <a:pt x="5867" y="649"/>
                  </a:cubicBezTo>
                  <a:cubicBezTo>
                    <a:pt x="4988" y="524"/>
                    <a:pt x="4694" y="0"/>
                    <a:pt x="3920" y="147"/>
                  </a:cubicBezTo>
                  <a:cubicBezTo>
                    <a:pt x="3146" y="293"/>
                    <a:pt x="2309" y="712"/>
                    <a:pt x="1174" y="818"/>
                  </a:cubicBezTo>
                  <a:cubicBezTo>
                    <a:pt x="634" y="868"/>
                    <a:pt x="264" y="751"/>
                    <a:pt x="1" y="599"/>
                  </a:cubicBezTo>
                  <a:cubicBezTo>
                    <a:pt x="84" y="1110"/>
                    <a:pt x="212" y="1607"/>
                    <a:pt x="377" y="2086"/>
                  </a:cubicBezTo>
                  <a:cubicBezTo>
                    <a:pt x="498" y="2077"/>
                    <a:pt x="599" y="2059"/>
                    <a:pt x="656" y="2024"/>
                  </a:cubicBezTo>
                  <a:cubicBezTo>
                    <a:pt x="907" y="1872"/>
                    <a:pt x="1054" y="1611"/>
                    <a:pt x="1723" y="1256"/>
                  </a:cubicBezTo>
                  <a:cubicBezTo>
                    <a:pt x="2392" y="900"/>
                    <a:pt x="2601" y="1444"/>
                    <a:pt x="3251" y="1529"/>
                  </a:cubicBezTo>
                  <a:cubicBezTo>
                    <a:pt x="3899" y="1613"/>
                    <a:pt x="4296" y="922"/>
                    <a:pt x="4882" y="817"/>
                  </a:cubicBezTo>
                  <a:cubicBezTo>
                    <a:pt x="5467" y="713"/>
                    <a:pt x="6179" y="1004"/>
                    <a:pt x="6871" y="1026"/>
                  </a:cubicBezTo>
                  <a:cubicBezTo>
                    <a:pt x="7562" y="1047"/>
                    <a:pt x="7456" y="983"/>
                    <a:pt x="7791" y="649"/>
                  </a:cubicBezTo>
                  <a:cubicBezTo>
                    <a:pt x="8128" y="315"/>
                    <a:pt x="8107" y="441"/>
                    <a:pt x="7521" y="448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43"/>
            <p:cNvSpPr/>
            <p:nvPr/>
          </p:nvSpPr>
          <p:spPr>
            <a:xfrm>
              <a:off x="1863475" y="3537000"/>
              <a:ext cx="449150" cy="125125"/>
            </a:xfrm>
            <a:custGeom>
              <a:avLst/>
              <a:gdLst/>
              <a:ahLst/>
              <a:cxnLst/>
              <a:rect l="l" t="t" r="r" b="b"/>
              <a:pathLst>
                <a:path w="17966" h="5005" extrusionOk="0">
                  <a:moveTo>
                    <a:pt x="17820" y="2676"/>
                  </a:moveTo>
                  <a:cubicBezTo>
                    <a:pt x="17877" y="2653"/>
                    <a:pt x="17925" y="2622"/>
                    <a:pt x="17965" y="2588"/>
                  </a:cubicBezTo>
                  <a:cubicBezTo>
                    <a:pt x="17924" y="2450"/>
                    <a:pt x="17877" y="2314"/>
                    <a:pt x="17830" y="2180"/>
                  </a:cubicBezTo>
                  <a:cubicBezTo>
                    <a:pt x="17586" y="2242"/>
                    <a:pt x="17265" y="2310"/>
                    <a:pt x="17087" y="2299"/>
                  </a:cubicBezTo>
                  <a:cubicBezTo>
                    <a:pt x="16773" y="2277"/>
                    <a:pt x="16626" y="1838"/>
                    <a:pt x="16250" y="1859"/>
                  </a:cubicBezTo>
                  <a:cubicBezTo>
                    <a:pt x="15873" y="1880"/>
                    <a:pt x="14660" y="2153"/>
                    <a:pt x="14199" y="2104"/>
                  </a:cubicBezTo>
                  <a:cubicBezTo>
                    <a:pt x="13739" y="2055"/>
                    <a:pt x="12944" y="1692"/>
                    <a:pt x="12127" y="1692"/>
                  </a:cubicBezTo>
                  <a:cubicBezTo>
                    <a:pt x="11312" y="1692"/>
                    <a:pt x="10914" y="2194"/>
                    <a:pt x="10224" y="2091"/>
                  </a:cubicBezTo>
                  <a:cubicBezTo>
                    <a:pt x="9534" y="1986"/>
                    <a:pt x="8927" y="1441"/>
                    <a:pt x="7399" y="1463"/>
                  </a:cubicBezTo>
                  <a:cubicBezTo>
                    <a:pt x="5871" y="1484"/>
                    <a:pt x="5768" y="2007"/>
                    <a:pt x="5057" y="2091"/>
                  </a:cubicBezTo>
                  <a:cubicBezTo>
                    <a:pt x="4417" y="2165"/>
                    <a:pt x="2831" y="364"/>
                    <a:pt x="1664" y="1"/>
                  </a:cubicBezTo>
                  <a:cubicBezTo>
                    <a:pt x="687" y="1385"/>
                    <a:pt x="84" y="3049"/>
                    <a:pt x="1" y="4850"/>
                  </a:cubicBezTo>
                  <a:cubicBezTo>
                    <a:pt x="499" y="4930"/>
                    <a:pt x="1165" y="5005"/>
                    <a:pt x="1753" y="4936"/>
                  </a:cubicBezTo>
                  <a:cubicBezTo>
                    <a:pt x="2840" y="4811"/>
                    <a:pt x="2464" y="4351"/>
                    <a:pt x="3133" y="4224"/>
                  </a:cubicBezTo>
                  <a:cubicBezTo>
                    <a:pt x="3802" y="4099"/>
                    <a:pt x="4430" y="4455"/>
                    <a:pt x="5413" y="4391"/>
                  </a:cubicBezTo>
                  <a:cubicBezTo>
                    <a:pt x="6396" y="4328"/>
                    <a:pt x="6585" y="3721"/>
                    <a:pt x="7609" y="3742"/>
                  </a:cubicBezTo>
                  <a:cubicBezTo>
                    <a:pt x="8634" y="3762"/>
                    <a:pt x="9534" y="4015"/>
                    <a:pt x="10016" y="3742"/>
                  </a:cubicBezTo>
                  <a:cubicBezTo>
                    <a:pt x="10497" y="3469"/>
                    <a:pt x="10686" y="3469"/>
                    <a:pt x="12087" y="3469"/>
                  </a:cubicBezTo>
                  <a:cubicBezTo>
                    <a:pt x="13489" y="3469"/>
                    <a:pt x="13761" y="3469"/>
                    <a:pt x="14702" y="3176"/>
                  </a:cubicBezTo>
                  <a:cubicBezTo>
                    <a:pt x="15644" y="2883"/>
                    <a:pt x="15833" y="2673"/>
                    <a:pt x="16376" y="2673"/>
                  </a:cubicBezTo>
                  <a:cubicBezTo>
                    <a:pt x="16920" y="2676"/>
                    <a:pt x="17443" y="2821"/>
                    <a:pt x="17820" y="2676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43"/>
            <p:cNvSpPr/>
            <p:nvPr/>
          </p:nvSpPr>
          <p:spPr>
            <a:xfrm>
              <a:off x="2055000" y="3490350"/>
              <a:ext cx="211750" cy="205375"/>
            </a:xfrm>
            <a:custGeom>
              <a:avLst/>
              <a:gdLst/>
              <a:ahLst/>
              <a:cxnLst/>
              <a:rect l="l" t="t" r="r" b="b"/>
              <a:pathLst>
                <a:path w="8470" h="8215" extrusionOk="0">
                  <a:moveTo>
                    <a:pt x="7538" y="7996"/>
                  </a:moveTo>
                  <a:cubicBezTo>
                    <a:pt x="8253" y="7986"/>
                    <a:pt x="8437" y="6259"/>
                    <a:pt x="8422" y="5382"/>
                  </a:cubicBezTo>
                  <a:cubicBezTo>
                    <a:pt x="8407" y="4507"/>
                    <a:pt x="8469" y="4188"/>
                    <a:pt x="7657" y="3169"/>
                  </a:cubicBezTo>
                  <a:cubicBezTo>
                    <a:pt x="6845" y="2150"/>
                    <a:pt x="6081" y="1195"/>
                    <a:pt x="5175" y="812"/>
                  </a:cubicBezTo>
                  <a:cubicBezTo>
                    <a:pt x="4266" y="431"/>
                    <a:pt x="3375" y="0"/>
                    <a:pt x="2055" y="334"/>
                  </a:cubicBezTo>
                  <a:cubicBezTo>
                    <a:pt x="734" y="668"/>
                    <a:pt x="1" y="1704"/>
                    <a:pt x="192" y="2341"/>
                  </a:cubicBezTo>
                  <a:cubicBezTo>
                    <a:pt x="382" y="2978"/>
                    <a:pt x="2294" y="5110"/>
                    <a:pt x="2468" y="5732"/>
                  </a:cubicBezTo>
                  <a:cubicBezTo>
                    <a:pt x="2642" y="6353"/>
                    <a:pt x="3152" y="7674"/>
                    <a:pt x="3885" y="7864"/>
                  </a:cubicBezTo>
                  <a:cubicBezTo>
                    <a:pt x="4616" y="8055"/>
                    <a:pt x="5269" y="8214"/>
                    <a:pt x="6145" y="8167"/>
                  </a:cubicBezTo>
                  <a:cubicBezTo>
                    <a:pt x="7021" y="8120"/>
                    <a:pt x="7538" y="7996"/>
                    <a:pt x="7538" y="7996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2077950" y="3512800"/>
              <a:ext cx="166400" cy="161375"/>
            </a:xfrm>
            <a:custGeom>
              <a:avLst/>
              <a:gdLst/>
              <a:ahLst/>
              <a:cxnLst/>
              <a:rect l="l" t="t" r="r" b="b"/>
              <a:pathLst>
                <a:path w="6656" h="6455" extrusionOk="0">
                  <a:moveTo>
                    <a:pt x="5805" y="6093"/>
                  </a:moveTo>
                  <a:cubicBezTo>
                    <a:pt x="6501" y="5481"/>
                    <a:pt x="6631" y="4917"/>
                    <a:pt x="6618" y="4229"/>
                  </a:cubicBezTo>
                  <a:cubicBezTo>
                    <a:pt x="6606" y="3540"/>
                    <a:pt x="6656" y="3290"/>
                    <a:pt x="6017" y="2489"/>
                  </a:cubicBezTo>
                  <a:cubicBezTo>
                    <a:pt x="5380" y="1688"/>
                    <a:pt x="4779" y="938"/>
                    <a:pt x="4065" y="637"/>
                  </a:cubicBezTo>
                  <a:cubicBezTo>
                    <a:pt x="3353" y="337"/>
                    <a:pt x="2652" y="0"/>
                    <a:pt x="1615" y="263"/>
                  </a:cubicBezTo>
                  <a:cubicBezTo>
                    <a:pt x="576" y="525"/>
                    <a:pt x="0" y="1338"/>
                    <a:pt x="150" y="1839"/>
                  </a:cubicBezTo>
                  <a:cubicBezTo>
                    <a:pt x="301" y="2339"/>
                    <a:pt x="1802" y="4014"/>
                    <a:pt x="1940" y="4502"/>
                  </a:cubicBezTo>
                  <a:cubicBezTo>
                    <a:pt x="2078" y="4991"/>
                    <a:pt x="2478" y="6029"/>
                    <a:pt x="3053" y="6180"/>
                  </a:cubicBezTo>
                  <a:cubicBezTo>
                    <a:pt x="3629" y="6330"/>
                    <a:pt x="4142" y="6454"/>
                    <a:pt x="4831" y="6416"/>
                  </a:cubicBezTo>
                  <a:cubicBezTo>
                    <a:pt x="5517" y="6381"/>
                    <a:pt x="5805" y="6093"/>
                    <a:pt x="5805" y="6093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56"/>
          <p:cNvSpPr txBox="1">
            <a:spLocks noGrp="1"/>
          </p:cNvSpPr>
          <p:nvPr>
            <p:ph type="title"/>
          </p:nvPr>
        </p:nvSpPr>
        <p:spPr>
          <a:xfrm>
            <a:off x="720000" y="529375"/>
            <a:ext cx="769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Survey</a:t>
            </a:r>
            <a:endParaRPr dirty="0"/>
          </a:p>
        </p:txBody>
      </p:sp>
      <p:grpSp>
        <p:nvGrpSpPr>
          <p:cNvPr id="2313" name="Google Shape;2313;p56"/>
          <p:cNvGrpSpPr/>
          <p:nvPr/>
        </p:nvGrpSpPr>
        <p:grpSpPr>
          <a:xfrm>
            <a:off x="7631479" y="1485048"/>
            <a:ext cx="634330" cy="634330"/>
            <a:chOff x="1297975" y="1692450"/>
            <a:chExt cx="737850" cy="737850"/>
          </a:xfrm>
        </p:grpSpPr>
        <p:sp>
          <p:nvSpPr>
            <p:cNvPr id="2314" name="Google Shape;2314;p56"/>
            <p:cNvSpPr/>
            <p:nvPr/>
          </p:nvSpPr>
          <p:spPr>
            <a:xfrm>
              <a:off x="1297975" y="1692450"/>
              <a:ext cx="737850" cy="737850"/>
            </a:xfrm>
            <a:custGeom>
              <a:avLst/>
              <a:gdLst/>
              <a:ahLst/>
              <a:cxnLst/>
              <a:rect l="l" t="t" r="r" b="b"/>
              <a:pathLst>
                <a:path w="29514" h="29514" extrusionOk="0">
                  <a:moveTo>
                    <a:pt x="29513" y="14758"/>
                  </a:moveTo>
                  <a:cubicBezTo>
                    <a:pt x="29513" y="18672"/>
                    <a:pt x="27958" y="22424"/>
                    <a:pt x="25191" y="25193"/>
                  </a:cubicBezTo>
                  <a:cubicBezTo>
                    <a:pt x="22424" y="27960"/>
                    <a:pt x="18670" y="29514"/>
                    <a:pt x="14756" y="29514"/>
                  </a:cubicBezTo>
                  <a:cubicBezTo>
                    <a:pt x="10842" y="29514"/>
                    <a:pt x="7090" y="27960"/>
                    <a:pt x="4322" y="25193"/>
                  </a:cubicBezTo>
                  <a:cubicBezTo>
                    <a:pt x="1555" y="22424"/>
                    <a:pt x="0" y="18672"/>
                    <a:pt x="0" y="14758"/>
                  </a:cubicBezTo>
                  <a:cubicBezTo>
                    <a:pt x="0" y="10844"/>
                    <a:pt x="1555" y="7091"/>
                    <a:pt x="4322" y="4323"/>
                  </a:cubicBezTo>
                  <a:cubicBezTo>
                    <a:pt x="7090" y="1556"/>
                    <a:pt x="10842" y="1"/>
                    <a:pt x="14756" y="1"/>
                  </a:cubicBezTo>
                  <a:cubicBezTo>
                    <a:pt x="18670" y="1"/>
                    <a:pt x="22424" y="1556"/>
                    <a:pt x="25191" y="4323"/>
                  </a:cubicBezTo>
                  <a:cubicBezTo>
                    <a:pt x="27958" y="7091"/>
                    <a:pt x="29513" y="10844"/>
                    <a:pt x="29513" y="14758"/>
                  </a:cubicBezTo>
                  <a:close/>
                </a:path>
              </a:pathLst>
            </a:custGeom>
            <a:solidFill>
              <a:srgbClr val="EF5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5" name="Google Shape;2315;p56"/>
            <p:cNvSpPr/>
            <p:nvPr/>
          </p:nvSpPr>
          <p:spPr>
            <a:xfrm>
              <a:off x="1328875" y="1723375"/>
              <a:ext cx="676050" cy="676025"/>
            </a:xfrm>
            <a:custGeom>
              <a:avLst/>
              <a:gdLst/>
              <a:ahLst/>
              <a:cxnLst/>
              <a:rect l="l" t="t" r="r" b="b"/>
              <a:pathLst>
                <a:path w="27042" h="27041" extrusionOk="0">
                  <a:moveTo>
                    <a:pt x="27041" y="13521"/>
                  </a:moveTo>
                  <a:cubicBezTo>
                    <a:pt x="27041" y="17107"/>
                    <a:pt x="25617" y="20546"/>
                    <a:pt x="23081" y="23081"/>
                  </a:cubicBezTo>
                  <a:cubicBezTo>
                    <a:pt x="20545" y="25617"/>
                    <a:pt x="17106" y="27041"/>
                    <a:pt x="13520" y="27041"/>
                  </a:cubicBezTo>
                  <a:cubicBezTo>
                    <a:pt x="9934" y="27041"/>
                    <a:pt x="6495" y="25617"/>
                    <a:pt x="3960" y="23081"/>
                  </a:cubicBezTo>
                  <a:cubicBezTo>
                    <a:pt x="1425" y="20546"/>
                    <a:pt x="0" y="17107"/>
                    <a:pt x="0" y="13521"/>
                  </a:cubicBezTo>
                  <a:cubicBezTo>
                    <a:pt x="0" y="9935"/>
                    <a:pt x="1425" y="6496"/>
                    <a:pt x="3960" y="3960"/>
                  </a:cubicBezTo>
                  <a:cubicBezTo>
                    <a:pt x="6495" y="1424"/>
                    <a:pt x="9934" y="1"/>
                    <a:pt x="13520" y="1"/>
                  </a:cubicBezTo>
                  <a:cubicBezTo>
                    <a:pt x="17106" y="1"/>
                    <a:pt x="20545" y="1424"/>
                    <a:pt x="23081" y="3960"/>
                  </a:cubicBezTo>
                  <a:cubicBezTo>
                    <a:pt x="25617" y="6496"/>
                    <a:pt x="27041" y="9935"/>
                    <a:pt x="27041" y="13521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6" name="Google Shape;2316;p56"/>
            <p:cNvSpPr/>
            <p:nvPr/>
          </p:nvSpPr>
          <p:spPr>
            <a:xfrm>
              <a:off x="1377975" y="1772475"/>
              <a:ext cx="577825" cy="577825"/>
            </a:xfrm>
            <a:custGeom>
              <a:avLst/>
              <a:gdLst/>
              <a:ahLst/>
              <a:cxnLst/>
              <a:rect l="l" t="t" r="r" b="b"/>
              <a:pathLst>
                <a:path w="23113" h="23113" extrusionOk="0">
                  <a:moveTo>
                    <a:pt x="23112" y="11557"/>
                  </a:moveTo>
                  <a:cubicBezTo>
                    <a:pt x="23112" y="14622"/>
                    <a:pt x="21895" y="17561"/>
                    <a:pt x="19728" y="19728"/>
                  </a:cubicBezTo>
                  <a:cubicBezTo>
                    <a:pt x="17561" y="21895"/>
                    <a:pt x="14621" y="23113"/>
                    <a:pt x="11556" y="23113"/>
                  </a:cubicBezTo>
                  <a:cubicBezTo>
                    <a:pt x="8492" y="23113"/>
                    <a:pt x="5552" y="21895"/>
                    <a:pt x="3385" y="19728"/>
                  </a:cubicBezTo>
                  <a:cubicBezTo>
                    <a:pt x="1218" y="17561"/>
                    <a:pt x="0" y="14622"/>
                    <a:pt x="0" y="11557"/>
                  </a:cubicBezTo>
                  <a:cubicBezTo>
                    <a:pt x="0" y="8492"/>
                    <a:pt x="1218" y="5553"/>
                    <a:pt x="3385" y="3385"/>
                  </a:cubicBezTo>
                  <a:cubicBezTo>
                    <a:pt x="5552" y="1219"/>
                    <a:pt x="8492" y="1"/>
                    <a:pt x="11556" y="1"/>
                  </a:cubicBezTo>
                  <a:cubicBezTo>
                    <a:pt x="14621" y="1"/>
                    <a:pt x="17561" y="1219"/>
                    <a:pt x="19728" y="3385"/>
                  </a:cubicBezTo>
                  <a:cubicBezTo>
                    <a:pt x="21895" y="5553"/>
                    <a:pt x="23112" y="8492"/>
                    <a:pt x="23112" y="115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7" name="Google Shape;2317;p56"/>
            <p:cNvSpPr/>
            <p:nvPr/>
          </p:nvSpPr>
          <p:spPr>
            <a:xfrm>
              <a:off x="1431125" y="2154900"/>
              <a:ext cx="167050" cy="135300"/>
            </a:xfrm>
            <a:custGeom>
              <a:avLst/>
              <a:gdLst/>
              <a:ahLst/>
              <a:cxnLst/>
              <a:rect l="l" t="t" r="r" b="b"/>
              <a:pathLst>
                <a:path w="6682" h="5412" extrusionOk="0">
                  <a:moveTo>
                    <a:pt x="2379" y="295"/>
                  </a:moveTo>
                  <a:cubicBezTo>
                    <a:pt x="1" y="1170"/>
                    <a:pt x="786" y="4388"/>
                    <a:pt x="2718" y="4900"/>
                  </a:cubicBezTo>
                  <a:cubicBezTo>
                    <a:pt x="4650" y="5411"/>
                    <a:pt x="6481" y="4903"/>
                    <a:pt x="6582" y="3717"/>
                  </a:cubicBezTo>
                  <a:cubicBezTo>
                    <a:pt x="6682" y="2532"/>
                    <a:pt x="3178" y="0"/>
                    <a:pt x="2379" y="295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56"/>
            <p:cNvSpPr/>
            <p:nvPr/>
          </p:nvSpPr>
          <p:spPr>
            <a:xfrm>
              <a:off x="1760525" y="1998525"/>
              <a:ext cx="43375" cy="35075"/>
            </a:xfrm>
            <a:custGeom>
              <a:avLst/>
              <a:gdLst/>
              <a:ahLst/>
              <a:cxnLst/>
              <a:rect l="l" t="t" r="r" b="b"/>
              <a:pathLst>
                <a:path w="1735" h="1403" extrusionOk="0">
                  <a:moveTo>
                    <a:pt x="617" y="76"/>
                  </a:moveTo>
                  <a:cubicBezTo>
                    <a:pt x="0" y="303"/>
                    <a:pt x="205" y="1137"/>
                    <a:pt x="705" y="1270"/>
                  </a:cubicBezTo>
                  <a:cubicBezTo>
                    <a:pt x="1206" y="1403"/>
                    <a:pt x="1680" y="1273"/>
                    <a:pt x="1706" y="964"/>
                  </a:cubicBezTo>
                  <a:cubicBezTo>
                    <a:pt x="1734" y="656"/>
                    <a:pt x="824" y="0"/>
                    <a:pt x="617" y="76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56"/>
            <p:cNvSpPr/>
            <p:nvPr/>
          </p:nvSpPr>
          <p:spPr>
            <a:xfrm>
              <a:off x="1769575" y="1832525"/>
              <a:ext cx="77750" cy="54400"/>
            </a:xfrm>
            <a:custGeom>
              <a:avLst/>
              <a:gdLst/>
              <a:ahLst/>
              <a:cxnLst/>
              <a:rect l="l" t="t" r="r" b="b"/>
              <a:pathLst>
                <a:path w="3110" h="2176" extrusionOk="0">
                  <a:moveTo>
                    <a:pt x="1107" y="118"/>
                  </a:moveTo>
                  <a:cubicBezTo>
                    <a:pt x="1" y="470"/>
                    <a:pt x="367" y="1764"/>
                    <a:pt x="1264" y="1970"/>
                  </a:cubicBezTo>
                  <a:cubicBezTo>
                    <a:pt x="2163" y="2176"/>
                    <a:pt x="3014" y="1971"/>
                    <a:pt x="3060" y="1495"/>
                  </a:cubicBezTo>
                  <a:cubicBezTo>
                    <a:pt x="3109" y="1018"/>
                    <a:pt x="1480" y="0"/>
                    <a:pt x="1107" y="118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56"/>
            <p:cNvSpPr/>
            <p:nvPr/>
          </p:nvSpPr>
          <p:spPr>
            <a:xfrm>
              <a:off x="1371100" y="1984400"/>
              <a:ext cx="92400" cy="64350"/>
            </a:xfrm>
            <a:custGeom>
              <a:avLst/>
              <a:gdLst/>
              <a:ahLst/>
              <a:cxnLst/>
              <a:rect l="l" t="t" r="r" b="b"/>
              <a:pathLst>
                <a:path w="3696" h="2574" extrusionOk="0">
                  <a:moveTo>
                    <a:pt x="690" y="0"/>
                  </a:moveTo>
                  <a:cubicBezTo>
                    <a:pt x="1" y="1184"/>
                    <a:pt x="1052" y="2438"/>
                    <a:pt x="2001" y="2506"/>
                  </a:cubicBezTo>
                  <a:cubicBezTo>
                    <a:pt x="2949" y="2574"/>
                    <a:pt x="3695" y="2438"/>
                    <a:pt x="3695" y="1761"/>
                  </a:cubicBezTo>
                  <a:cubicBezTo>
                    <a:pt x="3695" y="1082"/>
                    <a:pt x="3627" y="676"/>
                    <a:pt x="3017" y="473"/>
                  </a:cubicBezTo>
                  <a:cubicBezTo>
                    <a:pt x="2407" y="269"/>
                    <a:pt x="690" y="0"/>
                    <a:pt x="690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56"/>
            <p:cNvSpPr/>
            <p:nvPr/>
          </p:nvSpPr>
          <p:spPr>
            <a:xfrm>
              <a:off x="1349750" y="2125825"/>
              <a:ext cx="65200" cy="45425"/>
            </a:xfrm>
            <a:custGeom>
              <a:avLst/>
              <a:gdLst/>
              <a:ahLst/>
              <a:cxnLst/>
              <a:rect l="l" t="t" r="r" b="b"/>
              <a:pathLst>
                <a:path w="2608" h="1817" extrusionOk="0">
                  <a:moveTo>
                    <a:pt x="488" y="1"/>
                  </a:moveTo>
                  <a:cubicBezTo>
                    <a:pt x="0" y="836"/>
                    <a:pt x="743" y="1720"/>
                    <a:pt x="1412" y="1769"/>
                  </a:cubicBezTo>
                  <a:cubicBezTo>
                    <a:pt x="2082" y="1816"/>
                    <a:pt x="2607" y="1722"/>
                    <a:pt x="2607" y="1242"/>
                  </a:cubicBezTo>
                  <a:cubicBezTo>
                    <a:pt x="2607" y="764"/>
                    <a:pt x="2561" y="476"/>
                    <a:pt x="2129" y="332"/>
                  </a:cubicBezTo>
                  <a:cubicBezTo>
                    <a:pt x="1700" y="190"/>
                    <a:pt x="488" y="1"/>
                    <a:pt x="488" y="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2" name="Google Shape;2322;p56"/>
            <p:cNvSpPr/>
            <p:nvPr/>
          </p:nvSpPr>
          <p:spPr>
            <a:xfrm>
              <a:off x="1620200" y="2086850"/>
              <a:ext cx="85600" cy="62700"/>
            </a:xfrm>
            <a:custGeom>
              <a:avLst/>
              <a:gdLst/>
              <a:ahLst/>
              <a:cxnLst/>
              <a:rect l="l" t="t" r="r" b="b"/>
              <a:pathLst>
                <a:path w="3424" h="2508" extrusionOk="0">
                  <a:moveTo>
                    <a:pt x="35" y="779"/>
                  </a:moveTo>
                  <a:cubicBezTo>
                    <a:pt x="79" y="1455"/>
                    <a:pt x="137" y="2508"/>
                    <a:pt x="1560" y="2270"/>
                  </a:cubicBezTo>
                  <a:cubicBezTo>
                    <a:pt x="2984" y="2033"/>
                    <a:pt x="3356" y="1490"/>
                    <a:pt x="3390" y="1219"/>
                  </a:cubicBezTo>
                  <a:cubicBezTo>
                    <a:pt x="3423" y="948"/>
                    <a:pt x="3152" y="66"/>
                    <a:pt x="2508" y="33"/>
                  </a:cubicBezTo>
                  <a:cubicBezTo>
                    <a:pt x="1865" y="1"/>
                    <a:pt x="1" y="262"/>
                    <a:pt x="35" y="779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3" name="Google Shape;2323;p56"/>
            <p:cNvSpPr/>
            <p:nvPr/>
          </p:nvSpPr>
          <p:spPr>
            <a:xfrm>
              <a:off x="1759575" y="2130875"/>
              <a:ext cx="50450" cy="37000"/>
            </a:xfrm>
            <a:custGeom>
              <a:avLst/>
              <a:gdLst/>
              <a:ahLst/>
              <a:cxnLst/>
              <a:rect l="l" t="t" r="r" b="b"/>
              <a:pathLst>
                <a:path w="2018" h="1480" extrusionOk="0">
                  <a:moveTo>
                    <a:pt x="20" y="461"/>
                  </a:moveTo>
                  <a:cubicBezTo>
                    <a:pt x="46" y="859"/>
                    <a:pt x="79" y="1480"/>
                    <a:pt x="919" y="1339"/>
                  </a:cubicBezTo>
                  <a:cubicBezTo>
                    <a:pt x="1759" y="1198"/>
                    <a:pt x="1979" y="879"/>
                    <a:pt x="1998" y="719"/>
                  </a:cubicBezTo>
                  <a:cubicBezTo>
                    <a:pt x="2018" y="559"/>
                    <a:pt x="1858" y="39"/>
                    <a:pt x="1478" y="19"/>
                  </a:cubicBezTo>
                  <a:cubicBezTo>
                    <a:pt x="1099" y="0"/>
                    <a:pt x="0" y="155"/>
                    <a:pt x="20" y="46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4" name="Google Shape;2324;p56"/>
            <p:cNvSpPr/>
            <p:nvPr/>
          </p:nvSpPr>
          <p:spPr>
            <a:xfrm>
              <a:off x="1928425" y="2155875"/>
              <a:ext cx="49700" cy="56825"/>
            </a:xfrm>
            <a:custGeom>
              <a:avLst/>
              <a:gdLst/>
              <a:ahLst/>
              <a:cxnLst/>
              <a:rect l="l" t="t" r="r" b="b"/>
              <a:pathLst>
                <a:path w="1988" h="2273" extrusionOk="0">
                  <a:moveTo>
                    <a:pt x="229" y="1588"/>
                  </a:moveTo>
                  <a:cubicBezTo>
                    <a:pt x="527" y="1854"/>
                    <a:pt x="986" y="2272"/>
                    <a:pt x="1487" y="1585"/>
                  </a:cubicBezTo>
                  <a:cubicBezTo>
                    <a:pt x="1987" y="897"/>
                    <a:pt x="1919" y="514"/>
                    <a:pt x="1820" y="386"/>
                  </a:cubicBezTo>
                  <a:cubicBezTo>
                    <a:pt x="1722" y="258"/>
                    <a:pt x="1243" y="0"/>
                    <a:pt x="959" y="253"/>
                  </a:cubicBezTo>
                  <a:cubicBezTo>
                    <a:pt x="675" y="504"/>
                    <a:pt x="1" y="1386"/>
                    <a:pt x="229" y="1588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5" name="Google Shape;2325;p56"/>
            <p:cNvSpPr/>
            <p:nvPr/>
          </p:nvSpPr>
          <p:spPr>
            <a:xfrm>
              <a:off x="1819375" y="2296750"/>
              <a:ext cx="50475" cy="36975"/>
            </a:xfrm>
            <a:custGeom>
              <a:avLst/>
              <a:gdLst/>
              <a:ahLst/>
              <a:cxnLst/>
              <a:rect l="l" t="t" r="r" b="b"/>
              <a:pathLst>
                <a:path w="2019" h="1479" extrusionOk="0">
                  <a:moveTo>
                    <a:pt x="21" y="460"/>
                  </a:moveTo>
                  <a:cubicBezTo>
                    <a:pt x="47" y="858"/>
                    <a:pt x="81" y="1479"/>
                    <a:pt x="920" y="1339"/>
                  </a:cubicBezTo>
                  <a:cubicBezTo>
                    <a:pt x="1759" y="1198"/>
                    <a:pt x="1979" y="878"/>
                    <a:pt x="1999" y="718"/>
                  </a:cubicBezTo>
                  <a:cubicBezTo>
                    <a:pt x="2018" y="558"/>
                    <a:pt x="1858" y="39"/>
                    <a:pt x="1479" y="19"/>
                  </a:cubicBezTo>
                  <a:cubicBezTo>
                    <a:pt x="1100" y="1"/>
                    <a:pt x="1" y="155"/>
                    <a:pt x="21" y="46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6" name="Google Shape;2326;p56"/>
            <p:cNvSpPr/>
            <p:nvPr/>
          </p:nvSpPr>
          <p:spPr>
            <a:xfrm>
              <a:off x="1610350" y="2313450"/>
              <a:ext cx="57075" cy="41825"/>
            </a:xfrm>
            <a:custGeom>
              <a:avLst/>
              <a:gdLst/>
              <a:ahLst/>
              <a:cxnLst/>
              <a:rect l="l" t="t" r="r" b="b"/>
              <a:pathLst>
                <a:path w="2283" h="1673" extrusionOk="0">
                  <a:moveTo>
                    <a:pt x="22" y="521"/>
                  </a:moveTo>
                  <a:cubicBezTo>
                    <a:pt x="51" y="970"/>
                    <a:pt x="90" y="1673"/>
                    <a:pt x="1039" y="1514"/>
                  </a:cubicBezTo>
                  <a:cubicBezTo>
                    <a:pt x="1989" y="1356"/>
                    <a:pt x="2238" y="994"/>
                    <a:pt x="2260" y="813"/>
                  </a:cubicBezTo>
                  <a:cubicBezTo>
                    <a:pt x="2282" y="633"/>
                    <a:pt x="2102" y="45"/>
                    <a:pt x="1672" y="22"/>
                  </a:cubicBezTo>
                  <a:cubicBezTo>
                    <a:pt x="1242" y="0"/>
                    <a:pt x="0" y="176"/>
                    <a:pt x="22" y="52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7" name="Google Shape;2327;p56"/>
            <p:cNvSpPr/>
            <p:nvPr/>
          </p:nvSpPr>
          <p:spPr>
            <a:xfrm>
              <a:off x="1595125" y="1941150"/>
              <a:ext cx="92875" cy="55075"/>
            </a:xfrm>
            <a:custGeom>
              <a:avLst/>
              <a:gdLst/>
              <a:ahLst/>
              <a:cxnLst/>
              <a:rect l="l" t="t" r="r" b="b"/>
              <a:pathLst>
                <a:path w="3715" h="2203" extrusionOk="0">
                  <a:moveTo>
                    <a:pt x="23" y="881"/>
                  </a:moveTo>
                  <a:cubicBezTo>
                    <a:pt x="103" y="1998"/>
                    <a:pt x="190" y="2203"/>
                    <a:pt x="1037" y="2203"/>
                  </a:cubicBezTo>
                  <a:cubicBezTo>
                    <a:pt x="1885" y="2203"/>
                    <a:pt x="3104" y="2102"/>
                    <a:pt x="3342" y="1543"/>
                  </a:cubicBezTo>
                  <a:cubicBezTo>
                    <a:pt x="3580" y="984"/>
                    <a:pt x="3714" y="1"/>
                    <a:pt x="2529" y="34"/>
                  </a:cubicBezTo>
                  <a:cubicBezTo>
                    <a:pt x="1343" y="67"/>
                    <a:pt x="1" y="572"/>
                    <a:pt x="23" y="88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8" name="Google Shape;2328;p56"/>
            <p:cNvSpPr/>
            <p:nvPr/>
          </p:nvSpPr>
          <p:spPr>
            <a:xfrm>
              <a:off x="1504950" y="2028300"/>
              <a:ext cx="76450" cy="55075"/>
            </a:xfrm>
            <a:custGeom>
              <a:avLst/>
              <a:gdLst/>
              <a:ahLst/>
              <a:cxnLst/>
              <a:rect l="l" t="t" r="r" b="b"/>
              <a:pathLst>
                <a:path w="3058" h="2203" extrusionOk="0">
                  <a:moveTo>
                    <a:pt x="19" y="880"/>
                  </a:moveTo>
                  <a:cubicBezTo>
                    <a:pt x="83" y="1998"/>
                    <a:pt x="156" y="2203"/>
                    <a:pt x="853" y="2203"/>
                  </a:cubicBezTo>
                  <a:cubicBezTo>
                    <a:pt x="1550" y="2203"/>
                    <a:pt x="2554" y="2101"/>
                    <a:pt x="2750" y="1542"/>
                  </a:cubicBezTo>
                  <a:cubicBezTo>
                    <a:pt x="2945" y="984"/>
                    <a:pt x="3057" y="0"/>
                    <a:pt x="2081" y="34"/>
                  </a:cubicBezTo>
                  <a:cubicBezTo>
                    <a:pt x="1105" y="67"/>
                    <a:pt x="1" y="572"/>
                    <a:pt x="19" y="88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9" name="Google Shape;2329;p56"/>
            <p:cNvSpPr/>
            <p:nvPr/>
          </p:nvSpPr>
          <p:spPr>
            <a:xfrm>
              <a:off x="1515600" y="1781500"/>
              <a:ext cx="115250" cy="128875"/>
            </a:xfrm>
            <a:custGeom>
              <a:avLst/>
              <a:gdLst/>
              <a:ahLst/>
              <a:cxnLst/>
              <a:rect l="l" t="t" r="r" b="b"/>
              <a:pathLst>
                <a:path w="4610" h="5155" extrusionOk="0">
                  <a:moveTo>
                    <a:pt x="4403" y="2130"/>
                  </a:moveTo>
                  <a:cubicBezTo>
                    <a:pt x="3652" y="304"/>
                    <a:pt x="3429" y="0"/>
                    <a:pt x="2414" y="358"/>
                  </a:cubicBezTo>
                  <a:cubicBezTo>
                    <a:pt x="1401" y="717"/>
                    <a:pt x="1" y="1401"/>
                    <a:pt x="45" y="2430"/>
                  </a:cubicBezTo>
                  <a:cubicBezTo>
                    <a:pt x="90" y="3460"/>
                    <a:pt x="505" y="5154"/>
                    <a:pt x="1903" y="4596"/>
                  </a:cubicBezTo>
                  <a:cubicBezTo>
                    <a:pt x="3302" y="4040"/>
                    <a:pt x="4610" y="2635"/>
                    <a:pt x="4403" y="213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0" name="Google Shape;2330;p56"/>
            <p:cNvSpPr/>
            <p:nvPr/>
          </p:nvSpPr>
          <p:spPr>
            <a:xfrm>
              <a:off x="1817625" y="2056350"/>
              <a:ext cx="138675" cy="67725"/>
            </a:xfrm>
            <a:custGeom>
              <a:avLst/>
              <a:gdLst/>
              <a:ahLst/>
              <a:cxnLst/>
              <a:rect l="l" t="t" r="r" b="b"/>
              <a:pathLst>
                <a:path w="5547" h="2709" extrusionOk="0">
                  <a:moveTo>
                    <a:pt x="643" y="645"/>
                  </a:moveTo>
                  <a:cubicBezTo>
                    <a:pt x="385" y="1092"/>
                    <a:pt x="1" y="2709"/>
                    <a:pt x="2067" y="2387"/>
                  </a:cubicBezTo>
                  <a:cubicBezTo>
                    <a:pt x="4135" y="2066"/>
                    <a:pt x="5546" y="1524"/>
                    <a:pt x="4366" y="880"/>
                  </a:cubicBezTo>
                  <a:cubicBezTo>
                    <a:pt x="3185" y="239"/>
                    <a:pt x="1016" y="1"/>
                    <a:pt x="643" y="645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1" name="Google Shape;2331;p56"/>
            <p:cNvSpPr/>
            <p:nvPr/>
          </p:nvSpPr>
          <p:spPr>
            <a:xfrm>
              <a:off x="1720175" y="2209725"/>
              <a:ext cx="103400" cy="76650"/>
            </a:xfrm>
            <a:custGeom>
              <a:avLst/>
              <a:gdLst/>
              <a:ahLst/>
              <a:cxnLst/>
              <a:rect l="l" t="t" r="r" b="b"/>
              <a:pathLst>
                <a:path w="4136" h="3066" extrusionOk="0">
                  <a:moveTo>
                    <a:pt x="407" y="1694"/>
                  </a:moveTo>
                  <a:cubicBezTo>
                    <a:pt x="0" y="2779"/>
                    <a:pt x="645" y="3066"/>
                    <a:pt x="2000" y="2905"/>
                  </a:cubicBezTo>
                  <a:cubicBezTo>
                    <a:pt x="3356" y="2743"/>
                    <a:pt x="4135" y="2168"/>
                    <a:pt x="3966" y="1490"/>
                  </a:cubicBezTo>
                  <a:cubicBezTo>
                    <a:pt x="3796" y="811"/>
                    <a:pt x="3830" y="1"/>
                    <a:pt x="2442" y="491"/>
                  </a:cubicBezTo>
                  <a:cubicBezTo>
                    <a:pt x="1051" y="983"/>
                    <a:pt x="407" y="1694"/>
                    <a:pt x="407" y="1694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2" name="Google Shape;2332;p56"/>
            <p:cNvSpPr/>
            <p:nvPr/>
          </p:nvSpPr>
          <p:spPr>
            <a:xfrm>
              <a:off x="1605500" y="1790875"/>
              <a:ext cx="335550" cy="264400"/>
            </a:xfrm>
            <a:custGeom>
              <a:avLst/>
              <a:gdLst/>
              <a:ahLst/>
              <a:cxnLst/>
              <a:rect l="l" t="t" r="r" b="b"/>
              <a:pathLst>
                <a:path w="13422" h="10576" extrusionOk="0">
                  <a:moveTo>
                    <a:pt x="5607" y="105"/>
                  </a:moveTo>
                  <a:cubicBezTo>
                    <a:pt x="4635" y="0"/>
                    <a:pt x="1407" y="476"/>
                    <a:pt x="703" y="2332"/>
                  </a:cubicBezTo>
                  <a:cubicBezTo>
                    <a:pt x="1" y="4188"/>
                    <a:pt x="4511" y="4054"/>
                    <a:pt x="6436" y="5771"/>
                  </a:cubicBezTo>
                  <a:cubicBezTo>
                    <a:pt x="8361" y="7489"/>
                    <a:pt x="9299" y="10380"/>
                    <a:pt x="10901" y="10477"/>
                  </a:cubicBezTo>
                  <a:cubicBezTo>
                    <a:pt x="12503" y="10575"/>
                    <a:pt x="13422" y="6472"/>
                    <a:pt x="12367" y="4382"/>
                  </a:cubicBezTo>
                  <a:cubicBezTo>
                    <a:pt x="11312" y="2292"/>
                    <a:pt x="10158" y="593"/>
                    <a:pt x="5607" y="105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33" name="Google Shape;2333;p56"/>
          <p:cNvGrpSpPr/>
          <p:nvPr/>
        </p:nvGrpSpPr>
        <p:grpSpPr>
          <a:xfrm>
            <a:off x="4888171" y="4058745"/>
            <a:ext cx="214495" cy="214495"/>
            <a:chOff x="1378850" y="2405150"/>
            <a:chExt cx="249500" cy="249500"/>
          </a:xfrm>
        </p:grpSpPr>
        <p:sp>
          <p:nvSpPr>
            <p:cNvPr id="2334" name="Google Shape;2334;p56"/>
            <p:cNvSpPr/>
            <p:nvPr/>
          </p:nvSpPr>
          <p:spPr>
            <a:xfrm>
              <a:off x="1378850" y="2405150"/>
              <a:ext cx="249500" cy="249500"/>
            </a:xfrm>
            <a:custGeom>
              <a:avLst/>
              <a:gdLst/>
              <a:ahLst/>
              <a:cxnLst/>
              <a:rect l="l" t="t" r="r" b="b"/>
              <a:pathLst>
                <a:path w="9980" h="9980" extrusionOk="0">
                  <a:moveTo>
                    <a:pt x="9980" y="4990"/>
                  </a:moveTo>
                  <a:cubicBezTo>
                    <a:pt x="9980" y="7745"/>
                    <a:pt x="7746" y="9980"/>
                    <a:pt x="4990" y="9980"/>
                  </a:cubicBezTo>
                  <a:cubicBezTo>
                    <a:pt x="2234" y="9980"/>
                    <a:pt x="1" y="7745"/>
                    <a:pt x="1" y="4990"/>
                  </a:cubicBezTo>
                  <a:cubicBezTo>
                    <a:pt x="1" y="2234"/>
                    <a:pt x="2234" y="1"/>
                    <a:pt x="4990" y="1"/>
                  </a:cubicBezTo>
                  <a:cubicBezTo>
                    <a:pt x="7746" y="1"/>
                    <a:pt x="9980" y="2234"/>
                    <a:pt x="9980" y="49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5" name="Google Shape;2335;p56"/>
            <p:cNvSpPr/>
            <p:nvPr/>
          </p:nvSpPr>
          <p:spPr>
            <a:xfrm>
              <a:off x="1388875" y="2420150"/>
              <a:ext cx="224125" cy="224125"/>
            </a:xfrm>
            <a:custGeom>
              <a:avLst/>
              <a:gdLst/>
              <a:ahLst/>
              <a:cxnLst/>
              <a:rect l="l" t="t" r="r" b="b"/>
              <a:pathLst>
                <a:path w="8965" h="8965" extrusionOk="0">
                  <a:moveTo>
                    <a:pt x="8965" y="4482"/>
                  </a:moveTo>
                  <a:cubicBezTo>
                    <a:pt x="8965" y="6958"/>
                    <a:pt x="6957" y="8965"/>
                    <a:pt x="4483" y="8965"/>
                  </a:cubicBezTo>
                  <a:cubicBezTo>
                    <a:pt x="2007" y="8965"/>
                    <a:pt x="0" y="6958"/>
                    <a:pt x="0" y="4482"/>
                  </a:cubicBezTo>
                  <a:cubicBezTo>
                    <a:pt x="0" y="2008"/>
                    <a:pt x="2007" y="0"/>
                    <a:pt x="4483" y="0"/>
                  </a:cubicBezTo>
                  <a:cubicBezTo>
                    <a:pt x="6957" y="0"/>
                    <a:pt x="8965" y="2008"/>
                    <a:pt x="8965" y="4482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6" name="Google Shape;2336;p56"/>
            <p:cNvSpPr/>
            <p:nvPr/>
          </p:nvSpPr>
          <p:spPr>
            <a:xfrm>
              <a:off x="1503975" y="2563850"/>
              <a:ext cx="23400" cy="23375"/>
            </a:xfrm>
            <a:custGeom>
              <a:avLst/>
              <a:gdLst/>
              <a:ahLst/>
              <a:cxnLst/>
              <a:rect l="l" t="t" r="r" b="b"/>
              <a:pathLst>
                <a:path w="936" h="935" extrusionOk="0">
                  <a:moveTo>
                    <a:pt x="935" y="467"/>
                  </a:moveTo>
                  <a:cubicBezTo>
                    <a:pt x="935" y="726"/>
                    <a:pt x="725" y="934"/>
                    <a:pt x="468" y="934"/>
                  </a:cubicBezTo>
                  <a:cubicBezTo>
                    <a:pt x="209" y="934"/>
                    <a:pt x="1" y="724"/>
                    <a:pt x="1" y="467"/>
                  </a:cubicBezTo>
                  <a:cubicBezTo>
                    <a:pt x="1" y="208"/>
                    <a:pt x="211" y="0"/>
                    <a:pt x="468" y="0"/>
                  </a:cubicBezTo>
                  <a:cubicBezTo>
                    <a:pt x="725" y="0"/>
                    <a:pt x="935" y="208"/>
                    <a:pt x="935" y="467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7" name="Google Shape;2337;p56"/>
            <p:cNvSpPr/>
            <p:nvPr/>
          </p:nvSpPr>
          <p:spPr>
            <a:xfrm>
              <a:off x="1502300" y="2621850"/>
              <a:ext cx="13075" cy="13100"/>
            </a:xfrm>
            <a:custGeom>
              <a:avLst/>
              <a:gdLst/>
              <a:ahLst/>
              <a:cxnLst/>
              <a:rect l="l" t="t" r="r" b="b"/>
              <a:pathLst>
                <a:path w="523" h="524" extrusionOk="0">
                  <a:moveTo>
                    <a:pt x="523" y="262"/>
                  </a:moveTo>
                  <a:cubicBezTo>
                    <a:pt x="523" y="406"/>
                    <a:pt x="406" y="523"/>
                    <a:pt x="261" y="523"/>
                  </a:cubicBezTo>
                  <a:cubicBezTo>
                    <a:pt x="117" y="523"/>
                    <a:pt x="0" y="406"/>
                    <a:pt x="0" y="262"/>
                  </a:cubicBezTo>
                  <a:cubicBezTo>
                    <a:pt x="0" y="117"/>
                    <a:pt x="117" y="0"/>
                    <a:pt x="261" y="0"/>
                  </a:cubicBezTo>
                  <a:cubicBezTo>
                    <a:pt x="406" y="0"/>
                    <a:pt x="523" y="117"/>
                    <a:pt x="523" y="262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8" name="Google Shape;2338;p56"/>
            <p:cNvSpPr/>
            <p:nvPr/>
          </p:nvSpPr>
          <p:spPr>
            <a:xfrm>
              <a:off x="1514275" y="2525725"/>
              <a:ext cx="23375" cy="23375"/>
            </a:xfrm>
            <a:custGeom>
              <a:avLst/>
              <a:gdLst/>
              <a:ahLst/>
              <a:cxnLst/>
              <a:rect l="l" t="t" r="r" b="b"/>
              <a:pathLst>
                <a:path w="935" h="935" extrusionOk="0">
                  <a:moveTo>
                    <a:pt x="935" y="467"/>
                  </a:moveTo>
                  <a:cubicBezTo>
                    <a:pt x="935" y="726"/>
                    <a:pt x="725" y="935"/>
                    <a:pt x="468" y="935"/>
                  </a:cubicBezTo>
                  <a:cubicBezTo>
                    <a:pt x="208" y="935"/>
                    <a:pt x="0" y="724"/>
                    <a:pt x="0" y="467"/>
                  </a:cubicBezTo>
                  <a:cubicBezTo>
                    <a:pt x="0" y="208"/>
                    <a:pt x="211" y="0"/>
                    <a:pt x="468" y="0"/>
                  </a:cubicBezTo>
                  <a:cubicBezTo>
                    <a:pt x="726" y="0"/>
                    <a:pt x="935" y="211"/>
                    <a:pt x="935" y="467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9" name="Google Shape;2339;p56"/>
            <p:cNvSpPr/>
            <p:nvPr/>
          </p:nvSpPr>
          <p:spPr>
            <a:xfrm>
              <a:off x="1534450" y="2459125"/>
              <a:ext cx="19500" cy="19525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779" y="391"/>
                  </a:moveTo>
                  <a:cubicBezTo>
                    <a:pt x="779" y="607"/>
                    <a:pt x="605" y="780"/>
                    <a:pt x="390" y="780"/>
                  </a:cubicBezTo>
                  <a:cubicBezTo>
                    <a:pt x="174" y="780"/>
                    <a:pt x="1" y="605"/>
                    <a:pt x="1" y="391"/>
                  </a:cubicBezTo>
                  <a:cubicBezTo>
                    <a:pt x="1" y="175"/>
                    <a:pt x="177" y="2"/>
                    <a:pt x="390" y="2"/>
                  </a:cubicBezTo>
                  <a:cubicBezTo>
                    <a:pt x="606" y="1"/>
                    <a:pt x="779" y="175"/>
                    <a:pt x="779" y="39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0" name="Google Shape;2340;p56"/>
            <p:cNvSpPr/>
            <p:nvPr/>
          </p:nvSpPr>
          <p:spPr>
            <a:xfrm>
              <a:off x="1402475" y="2499650"/>
              <a:ext cx="21075" cy="21100"/>
            </a:xfrm>
            <a:custGeom>
              <a:avLst/>
              <a:gdLst/>
              <a:ahLst/>
              <a:cxnLst/>
              <a:rect l="l" t="t" r="r" b="b"/>
              <a:pathLst>
                <a:path w="843" h="844" extrusionOk="0">
                  <a:moveTo>
                    <a:pt x="842" y="422"/>
                  </a:moveTo>
                  <a:cubicBezTo>
                    <a:pt x="842" y="654"/>
                    <a:pt x="653" y="843"/>
                    <a:pt x="421" y="843"/>
                  </a:cubicBezTo>
                  <a:cubicBezTo>
                    <a:pt x="189" y="843"/>
                    <a:pt x="0" y="654"/>
                    <a:pt x="0" y="422"/>
                  </a:cubicBezTo>
                  <a:cubicBezTo>
                    <a:pt x="0" y="189"/>
                    <a:pt x="189" y="0"/>
                    <a:pt x="421" y="0"/>
                  </a:cubicBezTo>
                  <a:cubicBezTo>
                    <a:pt x="653" y="0"/>
                    <a:pt x="842" y="189"/>
                    <a:pt x="842" y="422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1" name="Google Shape;2341;p56"/>
            <p:cNvSpPr/>
            <p:nvPr/>
          </p:nvSpPr>
          <p:spPr>
            <a:xfrm>
              <a:off x="1505600" y="2428050"/>
              <a:ext cx="13175" cy="13175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527" y="264"/>
                  </a:moveTo>
                  <a:cubicBezTo>
                    <a:pt x="527" y="408"/>
                    <a:pt x="409" y="526"/>
                    <a:pt x="264" y="526"/>
                  </a:cubicBezTo>
                  <a:cubicBezTo>
                    <a:pt x="119" y="526"/>
                    <a:pt x="0" y="408"/>
                    <a:pt x="0" y="264"/>
                  </a:cubicBezTo>
                  <a:cubicBezTo>
                    <a:pt x="0" y="119"/>
                    <a:pt x="117" y="0"/>
                    <a:pt x="264" y="0"/>
                  </a:cubicBezTo>
                  <a:cubicBezTo>
                    <a:pt x="410" y="0"/>
                    <a:pt x="527" y="119"/>
                    <a:pt x="527" y="264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2" name="Google Shape;2342;p56"/>
            <p:cNvSpPr/>
            <p:nvPr/>
          </p:nvSpPr>
          <p:spPr>
            <a:xfrm>
              <a:off x="1446600" y="2450625"/>
              <a:ext cx="13175" cy="13150"/>
            </a:xfrm>
            <a:custGeom>
              <a:avLst/>
              <a:gdLst/>
              <a:ahLst/>
              <a:cxnLst/>
              <a:rect l="l" t="t" r="r" b="b"/>
              <a:pathLst>
                <a:path w="527" h="526" extrusionOk="0">
                  <a:moveTo>
                    <a:pt x="526" y="263"/>
                  </a:moveTo>
                  <a:cubicBezTo>
                    <a:pt x="526" y="407"/>
                    <a:pt x="410" y="525"/>
                    <a:pt x="263" y="525"/>
                  </a:cubicBezTo>
                  <a:cubicBezTo>
                    <a:pt x="117" y="525"/>
                    <a:pt x="0" y="408"/>
                    <a:pt x="0" y="263"/>
                  </a:cubicBezTo>
                  <a:cubicBezTo>
                    <a:pt x="0" y="117"/>
                    <a:pt x="118" y="0"/>
                    <a:pt x="263" y="0"/>
                  </a:cubicBezTo>
                  <a:cubicBezTo>
                    <a:pt x="407" y="0"/>
                    <a:pt x="526" y="118"/>
                    <a:pt x="526" y="263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3" name="Google Shape;2343;p56"/>
            <p:cNvSpPr/>
            <p:nvPr/>
          </p:nvSpPr>
          <p:spPr>
            <a:xfrm>
              <a:off x="1549175" y="2491675"/>
              <a:ext cx="50350" cy="50375"/>
            </a:xfrm>
            <a:custGeom>
              <a:avLst/>
              <a:gdLst/>
              <a:ahLst/>
              <a:cxnLst/>
              <a:rect l="l" t="t" r="r" b="b"/>
              <a:pathLst>
                <a:path w="2014" h="2015" extrusionOk="0">
                  <a:moveTo>
                    <a:pt x="2013" y="1008"/>
                  </a:moveTo>
                  <a:cubicBezTo>
                    <a:pt x="2013" y="1564"/>
                    <a:pt x="1563" y="2014"/>
                    <a:pt x="1007" y="2014"/>
                  </a:cubicBezTo>
                  <a:cubicBezTo>
                    <a:pt x="451" y="2014"/>
                    <a:pt x="0" y="1564"/>
                    <a:pt x="0" y="1008"/>
                  </a:cubicBezTo>
                  <a:cubicBezTo>
                    <a:pt x="0" y="451"/>
                    <a:pt x="451" y="1"/>
                    <a:pt x="1007" y="1"/>
                  </a:cubicBezTo>
                  <a:cubicBezTo>
                    <a:pt x="1563" y="1"/>
                    <a:pt x="2013" y="451"/>
                    <a:pt x="2013" y="1008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4" name="Google Shape;2344;p56"/>
            <p:cNvSpPr/>
            <p:nvPr/>
          </p:nvSpPr>
          <p:spPr>
            <a:xfrm>
              <a:off x="1557925" y="2579850"/>
              <a:ext cx="19125" cy="19175"/>
            </a:xfrm>
            <a:custGeom>
              <a:avLst/>
              <a:gdLst/>
              <a:ahLst/>
              <a:cxnLst/>
              <a:rect l="l" t="t" r="r" b="b"/>
              <a:pathLst>
                <a:path w="765" h="767" extrusionOk="0">
                  <a:moveTo>
                    <a:pt x="765" y="383"/>
                  </a:moveTo>
                  <a:cubicBezTo>
                    <a:pt x="765" y="595"/>
                    <a:pt x="595" y="766"/>
                    <a:pt x="383" y="766"/>
                  </a:cubicBezTo>
                  <a:cubicBezTo>
                    <a:pt x="172" y="766"/>
                    <a:pt x="1" y="595"/>
                    <a:pt x="1" y="383"/>
                  </a:cubicBezTo>
                  <a:cubicBezTo>
                    <a:pt x="1" y="172"/>
                    <a:pt x="172" y="1"/>
                    <a:pt x="383" y="1"/>
                  </a:cubicBezTo>
                  <a:cubicBezTo>
                    <a:pt x="595" y="1"/>
                    <a:pt x="765" y="173"/>
                    <a:pt x="765" y="383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5" name="Google Shape;2345;p56"/>
            <p:cNvSpPr/>
            <p:nvPr/>
          </p:nvSpPr>
          <p:spPr>
            <a:xfrm>
              <a:off x="1557950" y="2560225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5" y="149"/>
                  </a:moveTo>
                  <a:cubicBezTo>
                    <a:pt x="295" y="230"/>
                    <a:pt x="230" y="295"/>
                    <a:pt x="149" y="295"/>
                  </a:cubicBezTo>
                  <a:cubicBezTo>
                    <a:pt x="66" y="295"/>
                    <a:pt x="1" y="230"/>
                    <a:pt x="1" y="149"/>
                  </a:cubicBezTo>
                  <a:cubicBezTo>
                    <a:pt x="1" y="66"/>
                    <a:pt x="66" y="1"/>
                    <a:pt x="149" y="1"/>
                  </a:cubicBezTo>
                  <a:cubicBezTo>
                    <a:pt x="229" y="1"/>
                    <a:pt x="295" y="66"/>
                    <a:pt x="295" y="149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6" name="Google Shape;2346;p56"/>
            <p:cNvSpPr/>
            <p:nvPr/>
          </p:nvSpPr>
          <p:spPr>
            <a:xfrm>
              <a:off x="1580625" y="2451750"/>
              <a:ext cx="7375" cy="7400"/>
            </a:xfrm>
            <a:custGeom>
              <a:avLst/>
              <a:gdLst/>
              <a:ahLst/>
              <a:cxnLst/>
              <a:rect l="l" t="t" r="r" b="b"/>
              <a:pathLst>
                <a:path w="295" h="296" extrusionOk="0">
                  <a:moveTo>
                    <a:pt x="295" y="148"/>
                  </a:moveTo>
                  <a:cubicBezTo>
                    <a:pt x="295" y="230"/>
                    <a:pt x="229" y="296"/>
                    <a:pt x="148" y="296"/>
                  </a:cubicBezTo>
                  <a:cubicBezTo>
                    <a:pt x="66" y="296"/>
                    <a:pt x="0" y="229"/>
                    <a:pt x="0" y="148"/>
                  </a:cubicBezTo>
                  <a:cubicBezTo>
                    <a:pt x="0" y="66"/>
                    <a:pt x="66" y="1"/>
                    <a:pt x="148" y="1"/>
                  </a:cubicBezTo>
                  <a:cubicBezTo>
                    <a:pt x="229" y="1"/>
                    <a:pt x="295" y="66"/>
                    <a:pt x="295" y="148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7" name="Google Shape;2347;p56"/>
            <p:cNvSpPr/>
            <p:nvPr/>
          </p:nvSpPr>
          <p:spPr>
            <a:xfrm>
              <a:off x="1423550" y="2478625"/>
              <a:ext cx="7400" cy="7375"/>
            </a:xfrm>
            <a:custGeom>
              <a:avLst/>
              <a:gdLst/>
              <a:ahLst/>
              <a:cxnLst/>
              <a:rect l="l" t="t" r="r" b="b"/>
              <a:pathLst>
                <a:path w="296" h="295" extrusionOk="0">
                  <a:moveTo>
                    <a:pt x="295" y="148"/>
                  </a:moveTo>
                  <a:cubicBezTo>
                    <a:pt x="295" y="229"/>
                    <a:pt x="229" y="295"/>
                    <a:pt x="148" y="295"/>
                  </a:cubicBezTo>
                  <a:cubicBezTo>
                    <a:pt x="66" y="295"/>
                    <a:pt x="0" y="229"/>
                    <a:pt x="0" y="148"/>
                  </a:cubicBezTo>
                  <a:cubicBezTo>
                    <a:pt x="0" y="66"/>
                    <a:pt x="67" y="0"/>
                    <a:pt x="148" y="0"/>
                  </a:cubicBezTo>
                  <a:cubicBezTo>
                    <a:pt x="228" y="0"/>
                    <a:pt x="295" y="66"/>
                    <a:pt x="295" y="148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8" name="Google Shape;2348;p56"/>
            <p:cNvSpPr/>
            <p:nvPr/>
          </p:nvSpPr>
          <p:spPr>
            <a:xfrm>
              <a:off x="1493875" y="2437475"/>
              <a:ext cx="7375" cy="7400"/>
            </a:xfrm>
            <a:custGeom>
              <a:avLst/>
              <a:gdLst/>
              <a:ahLst/>
              <a:cxnLst/>
              <a:rect l="l" t="t" r="r" b="b"/>
              <a:pathLst>
                <a:path w="295" h="296" extrusionOk="0">
                  <a:moveTo>
                    <a:pt x="295" y="149"/>
                  </a:moveTo>
                  <a:cubicBezTo>
                    <a:pt x="295" y="230"/>
                    <a:pt x="229" y="296"/>
                    <a:pt x="148" y="296"/>
                  </a:cubicBezTo>
                  <a:cubicBezTo>
                    <a:pt x="66" y="296"/>
                    <a:pt x="0" y="229"/>
                    <a:pt x="0" y="149"/>
                  </a:cubicBezTo>
                  <a:cubicBezTo>
                    <a:pt x="0" y="67"/>
                    <a:pt x="66" y="1"/>
                    <a:pt x="148" y="1"/>
                  </a:cubicBezTo>
                  <a:cubicBezTo>
                    <a:pt x="229" y="0"/>
                    <a:pt x="295" y="67"/>
                    <a:pt x="295" y="149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9" name="Google Shape;2349;p56"/>
            <p:cNvSpPr/>
            <p:nvPr/>
          </p:nvSpPr>
          <p:spPr>
            <a:xfrm>
              <a:off x="1412975" y="2576825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5" y="149"/>
                  </a:moveTo>
                  <a:cubicBezTo>
                    <a:pt x="295" y="230"/>
                    <a:pt x="230" y="295"/>
                    <a:pt x="149" y="295"/>
                  </a:cubicBezTo>
                  <a:cubicBezTo>
                    <a:pt x="67" y="295"/>
                    <a:pt x="1" y="230"/>
                    <a:pt x="1" y="149"/>
                  </a:cubicBezTo>
                  <a:cubicBezTo>
                    <a:pt x="1" y="67"/>
                    <a:pt x="67" y="1"/>
                    <a:pt x="149" y="1"/>
                  </a:cubicBezTo>
                  <a:cubicBezTo>
                    <a:pt x="230" y="1"/>
                    <a:pt x="295" y="67"/>
                    <a:pt x="295" y="149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0" name="Google Shape;2350;p56"/>
            <p:cNvSpPr/>
            <p:nvPr/>
          </p:nvSpPr>
          <p:spPr>
            <a:xfrm>
              <a:off x="1480025" y="2495450"/>
              <a:ext cx="21225" cy="21225"/>
            </a:xfrm>
            <a:custGeom>
              <a:avLst/>
              <a:gdLst/>
              <a:ahLst/>
              <a:cxnLst/>
              <a:rect l="l" t="t" r="r" b="b"/>
              <a:pathLst>
                <a:path w="849" h="849" extrusionOk="0">
                  <a:moveTo>
                    <a:pt x="849" y="424"/>
                  </a:moveTo>
                  <a:cubicBezTo>
                    <a:pt x="849" y="660"/>
                    <a:pt x="659" y="849"/>
                    <a:pt x="425" y="849"/>
                  </a:cubicBezTo>
                  <a:cubicBezTo>
                    <a:pt x="190" y="849"/>
                    <a:pt x="0" y="657"/>
                    <a:pt x="0" y="424"/>
                  </a:cubicBezTo>
                  <a:cubicBezTo>
                    <a:pt x="0" y="189"/>
                    <a:pt x="192" y="0"/>
                    <a:pt x="425" y="0"/>
                  </a:cubicBezTo>
                  <a:cubicBezTo>
                    <a:pt x="660" y="0"/>
                    <a:pt x="849" y="189"/>
                    <a:pt x="849" y="424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1" name="Google Shape;2351;p56"/>
            <p:cNvSpPr/>
            <p:nvPr/>
          </p:nvSpPr>
          <p:spPr>
            <a:xfrm>
              <a:off x="1442575" y="2600625"/>
              <a:ext cx="21225" cy="21250"/>
            </a:xfrm>
            <a:custGeom>
              <a:avLst/>
              <a:gdLst/>
              <a:ahLst/>
              <a:cxnLst/>
              <a:rect l="l" t="t" r="r" b="b"/>
              <a:pathLst>
                <a:path w="849" h="850" extrusionOk="0">
                  <a:moveTo>
                    <a:pt x="849" y="426"/>
                  </a:moveTo>
                  <a:cubicBezTo>
                    <a:pt x="849" y="660"/>
                    <a:pt x="657" y="849"/>
                    <a:pt x="424" y="849"/>
                  </a:cubicBezTo>
                  <a:cubicBezTo>
                    <a:pt x="189" y="849"/>
                    <a:pt x="0" y="659"/>
                    <a:pt x="0" y="426"/>
                  </a:cubicBezTo>
                  <a:cubicBezTo>
                    <a:pt x="0" y="191"/>
                    <a:pt x="190" y="2"/>
                    <a:pt x="424" y="2"/>
                  </a:cubicBezTo>
                  <a:cubicBezTo>
                    <a:pt x="657" y="1"/>
                    <a:pt x="849" y="191"/>
                    <a:pt x="849" y="426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56"/>
            <p:cNvSpPr/>
            <p:nvPr/>
          </p:nvSpPr>
          <p:spPr>
            <a:xfrm>
              <a:off x="1431525" y="2521275"/>
              <a:ext cx="32275" cy="32275"/>
            </a:xfrm>
            <a:custGeom>
              <a:avLst/>
              <a:gdLst/>
              <a:ahLst/>
              <a:cxnLst/>
              <a:rect l="l" t="t" r="r" b="b"/>
              <a:pathLst>
                <a:path w="1291" h="1291" extrusionOk="0">
                  <a:moveTo>
                    <a:pt x="1291" y="645"/>
                  </a:moveTo>
                  <a:cubicBezTo>
                    <a:pt x="1291" y="1001"/>
                    <a:pt x="1002" y="1291"/>
                    <a:pt x="646" y="1291"/>
                  </a:cubicBezTo>
                  <a:cubicBezTo>
                    <a:pt x="290" y="1291"/>
                    <a:pt x="1" y="1001"/>
                    <a:pt x="1" y="645"/>
                  </a:cubicBezTo>
                  <a:cubicBezTo>
                    <a:pt x="1" y="290"/>
                    <a:pt x="290" y="0"/>
                    <a:pt x="646" y="0"/>
                  </a:cubicBezTo>
                  <a:cubicBezTo>
                    <a:pt x="1002" y="0"/>
                    <a:pt x="1291" y="290"/>
                    <a:pt x="1291" y="645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Google Shape;2312;p56"/>
          <p:cNvPicPr preferRelativeResize="0"/>
          <p:nvPr/>
        </p:nvPicPr>
        <p:blipFill rotWithShape="1">
          <a:blip r:embed="rId1"/>
          <a:srcRect l="4221" r="4221"/>
          <a:stretch>
            <a:fillRect/>
          </a:stretch>
        </p:blipFill>
        <p:spPr>
          <a:xfrm>
            <a:off x="1112407" y="1319326"/>
            <a:ext cx="1280234" cy="139827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3" name="Google Shape;2312;p56"/>
          <p:cNvPicPr preferRelativeResize="0"/>
          <p:nvPr/>
        </p:nvPicPr>
        <p:blipFill rotWithShape="1">
          <a:blip r:embed="rId2"/>
          <a:srcRect l="15666" r="15666"/>
          <a:stretch>
            <a:fillRect/>
          </a:stretch>
        </p:blipFill>
        <p:spPr>
          <a:xfrm>
            <a:off x="2815150" y="1296511"/>
            <a:ext cx="1280234" cy="139827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4" name="Google Shape;2312;p56"/>
          <p:cNvPicPr preferRelativeResize="0"/>
          <p:nvPr/>
        </p:nvPicPr>
        <p:blipFill rotWithShape="1">
          <a:blip r:embed="rId3"/>
          <a:srcRect l="4221" r="4221"/>
          <a:stretch>
            <a:fillRect/>
          </a:stretch>
        </p:blipFill>
        <p:spPr>
          <a:xfrm>
            <a:off x="1112407" y="2847332"/>
            <a:ext cx="1280234" cy="139827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5" name="Google Shape;2312;p56"/>
          <p:cNvPicPr preferRelativeResize="0"/>
          <p:nvPr/>
        </p:nvPicPr>
        <p:blipFill rotWithShape="1">
          <a:blip r:embed="rId4"/>
          <a:srcRect l="4221" r="4221"/>
          <a:stretch>
            <a:fillRect/>
          </a:stretch>
        </p:blipFill>
        <p:spPr>
          <a:xfrm>
            <a:off x="2815150" y="2837659"/>
            <a:ext cx="1280234" cy="139827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" name="Google Shape;1458;p43"/>
          <p:cNvSpPr txBox="1">
            <a:spLocks noGrp="1"/>
          </p:cNvSpPr>
          <p:nvPr>
            <p:ph type="subTitle" idx="1"/>
          </p:nvPr>
        </p:nvSpPr>
        <p:spPr>
          <a:xfrm flipH="1">
            <a:off x="4419809" y="1619577"/>
            <a:ext cx="3846000" cy="2196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 design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Optimized page loading speed</a:t>
            </a:r>
            <a:endParaRPr lang="en-US" sz="1600" dirty="0"/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Diverse product management system</a:t>
            </a:r>
            <a:endParaRPr lang="en-US" sz="1600" dirty="0"/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The payment and transportation systems are safe and convenience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55"/>
          <p:cNvSpPr txBox="1">
            <a:spLocks noGrp="1"/>
          </p:cNvSpPr>
          <p:nvPr>
            <p:ph type="title"/>
          </p:nvPr>
        </p:nvSpPr>
        <p:spPr>
          <a:xfrm>
            <a:off x="2038200" y="2623721"/>
            <a:ext cx="5067600" cy="8418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</a:t>
            </a:r>
            <a:endParaRPr dirty="0"/>
          </a:p>
        </p:txBody>
      </p:sp>
      <p:sp>
        <p:nvSpPr>
          <p:cNvPr id="2265" name="Google Shape;2265;p55"/>
          <p:cNvSpPr txBox="1">
            <a:spLocks noGrp="1"/>
          </p:cNvSpPr>
          <p:nvPr>
            <p:ph type="title" idx="2"/>
          </p:nvPr>
        </p:nvSpPr>
        <p:spPr>
          <a:xfrm>
            <a:off x="4054950" y="1351775"/>
            <a:ext cx="103410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grpSp>
        <p:nvGrpSpPr>
          <p:cNvPr id="2267" name="Google Shape;2267;p55"/>
          <p:cNvGrpSpPr/>
          <p:nvPr/>
        </p:nvGrpSpPr>
        <p:grpSpPr>
          <a:xfrm>
            <a:off x="7741358" y="1083685"/>
            <a:ext cx="188962" cy="268097"/>
            <a:chOff x="1843363" y="1110850"/>
            <a:chExt cx="219800" cy="311850"/>
          </a:xfrm>
        </p:grpSpPr>
        <p:sp>
          <p:nvSpPr>
            <p:cNvPr id="2268" name="Google Shape;2268;p55"/>
            <p:cNvSpPr/>
            <p:nvPr/>
          </p:nvSpPr>
          <p:spPr>
            <a:xfrm>
              <a:off x="1843363" y="1110850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55"/>
            <p:cNvSpPr/>
            <p:nvPr/>
          </p:nvSpPr>
          <p:spPr>
            <a:xfrm>
              <a:off x="1861988" y="1122275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55"/>
            <p:cNvSpPr/>
            <p:nvPr/>
          </p:nvSpPr>
          <p:spPr>
            <a:xfrm>
              <a:off x="2018438" y="1130350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71" name="Google Shape;2271;p55"/>
          <p:cNvGrpSpPr/>
          <p:nvPr/>
        </p:nvGrpSpPr>
        <p:grpSpPr>
          <a:xfrm>
            <a:off x="8043143" y="969580"/>
            <a:ext cx="188962" cy="268097"/>
            <a:chOff x="1528988" y="1124325"/>
            <a:chExt cx="219800" cy="311850"/>
          </a:xfrm>
        </p:grpSpPr>
        <p:sp>
          <p:nvSpPr>
            <p:cNvPr id="2272" name="Google Shape;2272;p55"/>
            <p:cNvSpPr/>
            <p:nvPr/>
          </p:nvSpPr>
          <p:spPr>
            <a:xfrm>
              <a:off x="1528988" y="1124325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3" name="Google Shape;2273;p55"/>
            <p:cNvSpPr/>
            <p:nvPr/>
          </p:nvSpPr>
          <p:spPr>
            <a:xfrm>
              <a:off x="1547613" y="1135750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4" name="Google Shape;2274;p55"/>
            <p:cNvSpPr/>
            <p:nvPr/>
          </p:nvSpPr>
          <p:spPr>
            <a:xfrm>
              <a:off x="1704063" y="1143825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75" name="Google Shape;2275;p55"/>
          <p:cNvGrpSpPr/>
          <p:nvPr/>
        </p:nvGrpSpPr>
        <p:grpSpPr>
          <a:xfrm>
            <a:off x="164979" y="407712"/>
            <a:ext cx="1906385" cy="738332"/>
            <a:chOff x="2404475" y="1016650"/>
            <a:chExt cx="2217500" cy="858825"/>
          </a:xfrm>
        </p:grpSpPr>
        <p:sp>
          <p:nvSpPr>
            <p:cNvPr id="2276" name="Google Shape;2276;p55"/>
            <p:cNvSpPr/>
            <p:nvPr/>
          </p:nvSpPr>
          <p:spPr>
            <a:xfrm>
              <a:off x="3069825" y="1016650"/>
              <a:ext cx="858525" cy="858525"/>
            </a:xfrm>
            <a:custGeom>
              <a:avLst/>
              <a:gdLst/>
              <a:ahLst/>
              <a:cxnLst/>
              <a:rect l="l" t="t" r="r" b="b"/>
              <a:pathLst>
                <a:path w="34341" h="34341" extrusionOk="0">
                  <a:moveTo>
                    <a:pt x="34340" y="17170"/>
                  </a:moveTo>
                  <a:cubicBezTo>
                    <a:pt x="34340" y="21725"/>
                    <a:pt x="32532" y="26091"/>
                    <a:pt x="29311" y="29311"/>
                  </a:cubicBezTo>
                  <a:cubicBezTo>
                    <a:pt x="26091" y="32531"/>
                    <a:pt x="21724" y="34341"/>
                    <a:pt x="17170" y="34341"/>
                  </a:cubicBezTo>
                  <a:cubicBezTo>
                    <a:pt x="12616" y="34341"/>
                    <a:pt x="8250" y="32531"/>
                    <a:pt x="5030" y="29311"/>
                  </a:cubicBezTo>
                  <a:cubicBezTo>
                    <a:pt x="1809" y="26091"/>
                    <a:pt x="1" y="21725"/>
                    <a:pt x="1" y="17170"/>
                  </a:cubicBezTo>
                  <a:cubicBezTo>
                    <a:pt x="1" y="12617"/>
                    <a:pt x="1809" y="8249"/>
                    <a:pt x="5030" y="5029"/>
                  </a:cubicBezTo>
                  <a:cubicBezTo>
                    <a:pt x="8250" y="1809"/>
                    <a:pt x="12616" y="1"/>
                    <a:pt x="17170" y="1"/>
                  </a:cubicBezTo>
                  <a:cubicBezTo>
                    <a:pt x="21724" y="1"/>
                    <a:pt x="26091" y="1809"/>
                    <a:pt x="29311" y="5029"/>
                  </a:cubicBezTo>
                  <a:cubicBezTo>
                    <a:pt x="32532" y="8249"/>
                    <a:pt x="34340" y="12617"/>
                    <a:pt x="34340" y="17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7" name="Google Shape;2277;p55"/>
            <p:cNvSpPr/>
            <p:nvPr/>
          </p:nvSpPr>
          <p:spPr>
            <a:xfrm>
              <a:off x="3105800" y="1052650"/>
              <a:ext cx="786550" cy="786550"/>
            </a:xfrm>
            <a:custGeom>
              <a:avLst/>
              <a:gdLst/>
              <a:ahLst/>
              <a:cxnLst/>
              <a:rect l="l" t="t" r="r" b="b"/>
              <a:pathLst>
                <a:path w="31462" h="31462" extrusionOk="0">
                  <a:moveTo>
                    <a:pt x="31462" y="15730"/>
                  </a:moveTo>
                  <a:cubicBezTo>
                    <a:pt x="31462" y="19902"/>
                    <a:pt x="29805" y="23904"/>
                    <a:pt x="26855" y="26854"/>
                  </a:cubicBezTo>
                  <a:cubicBezTo>
                    <a:pt x="23904" y="29804"/>
                    <a:pt x="19904" y="31461"/>
                    <a:pt x="15731" y="31461"/>
                  </a:cubicBezTo>
                  <a:cubicBezTo>
                    <a:pt x="11559" y="31461"/>
                    <a:pt x="7558" y="29804"/>
                    <a:pt x="4608" y="26854"/>
                  </a:cubicBezTo>
                  <a:cubicBezTo>
                    <a:pt x="1658" y="23904"/>
                    <a:pt x="1" y="19902"/>
                    <a:pt x="1" y="15730"/>
                  </a:cubicBezTo>
                  <a:cubicBezTo>
                    <a:pt x="1" y="11558"/>
                    <a:pt x="1658" y="7558"/>
                    <a:pt x="4608" y="4607"/>
                  </a:cubicBezTo>
                  <a:cubicBezTo>
                    <a:pt x="7558" y="1657"/>
                    <a:pt x="11559" y="0"/>
                    <a:pt x="15731" y="0"/>
                  </a:cubicBezTo>
                  <a:cubicBezTo>
                    <a:pt x="19904" y="0"/>
                    <a:pt x="23904" y="1657"/>
                    <a:pt x="26855" y="4607"/>
                  </a:cubicBezTo>
                  <a:cubicBezTo>
                    <a:pt x="29805" y="7558"/>
                    <a:pt x="31462" y="11558"/>
                    <a:pt x="31462" y="1573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8" name="Google Shape;2278;p55"/>
            <p:cNvSpPr/>
            <p:nvPr/>
          </p:nvSpPr>
          <p:spPr>
            <a:xfrm>
              <a:off x="3162950" y="1109775"/>
              <a:ext cx="672275" cy="672275"/>
            </a:xfrm>
            <a:custGeom>
              <a:avLst/>
              <a:gdLst/>
              <a:ahLst/>
              <a:cxnLst/>
              <a:rect l="l" t="t" r="r" b="b"/>
              <a:pathLst>
                <a:path w="26891" h="26891" extrusionOk="0">
                  <a:moveTo>
                    <a:pt x="26890" y="13445"/>
                  </a:moveTo>
                  <a:cubicBezTo>
                    <a:pt x="26890" y="17011"/>
                    <a:pt x="25475" y="20431"/>
                    <a:pt x="22953" y="22953"/>
                  </a:cubicBezTo>
                  <a:cubicBezTo>
                    <a:pt x="20431" y="25474"/>
                    <a:pt x="17012" y="26891"/>
                    <a:pt x="13445" y="26891"/>
                  </a:cubicBezTo>
                  <a:cubicBezTo>
                    <a:pt x="9879" y="26891"/>
                    <a:pt x="6460" y="25474"/>
                    <a:pt x="3938" y="22953"/>
                  </a:cubicBezTo>
                  <a:cubicBezTo>
                    <a:pt x="1416" y="20431"/>
                    <a:pt x="0" y="17011"/>
                    <a:pt x="0" y="13445"/>
                  </a:cubicBezTo>
                  <a:cubicBezTo>
                    <a:pt x="0" y="9879"/>
                    <a:pt x="1416" y="6459"/>
                    <a:pt x="3938" y="3938"/>
                  </a:cubicBezTo>
                  <a:cubicBezTo>
                    <a:pt x="6460" y="1417"/>
                    <a:pt x="9879" y="1"/>
                    <a:pt x="13445" y="1"/>
                  </a:cubicBezTo>
                  <a:cubicBezTo>
                    <a:pt x="17012" y="1"/>
                    <a:pt x="20431" y="1417"/>
                    <a:pt x="22953" y="3938"/>
                  </a:cubicBezTo>
                  <a:cubicBezTo>
                    <a:pt x="25475" y="6459"/>
                    <a:pt x="26890" y="9879"/>
                    <a:pt x="26890" y="1344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55"/>
            <p:cNvSpPr/>
            <p:nvPr/>
          </p:nvSpPr>
          <p:spPr>
            <a:xfrm>
              <a:off x="3496075" y="1677150"/>
              <a:ext cx="364675" cy="198325"/>
            </a:xfrm>
            <a:custGeom>
              <a:avLst/>
              <a:gdLst/>
              <a:ahLst/>
              <a:cxnLst/>
              <a:rect l="l" t="t" r="r" b="b"/>
              <a:pathLst>
                <a:path w="14587" h="7933" extrusionOk="0">
                  <a:moveTo>
                    <a:pt x="14586" y="1"/>
                  </a:moveTo>
                  <a:cubicBezTo>
                    <a:pt x="12294" y="3588"/>
                    <a:pt x="8673" y="6332"/>
                    <a:pt x="4211" y="7427"/>
                  </a:cubicBezTo>
                  <a:cubicBezTo>
                    <a:pt x="2800" y="7773"/>
                    <a:pt x="1387" y="7933"/>
                    <a:pt x="1" y="7926"/>
                  </a:cubicBezTo>
                  <a:cubicBezTo>
                    <a:pt x="2064" y="6337"/>
                    <a:pt x="3751" y="4660"/>
                    <a:pt x="5967" y="3653"/>
                  </a:cubicBezTo>
                  <a:cubicBezTo>
                    <a:pt x="9476" y="2063"/>
                    <a:pt x="9578" y="1004"/>
                    <a:pt x="11718" y="539"/>
                  </a:cubicBezTo>
                  <a:cubicBezTo>
                    <a:pt x="12458" y="379"/>
                    <a:pt x="13513" y="184"/>
                    <a:pt x="14586" y="1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55"/>
            <p:cNvSpPr/>
            <p:nvPr/>
          </p:nvSpPr>
          <p:spPr>
            <a:xfrm>
              <a:off x="3140600" y="1358225"/>
              <a:ext cx="784575" cy="408175"/>
            </a:xfrm>
            <a:custGeom>
              <a:avLst/>
              <a:gdLst/>
              <a:ahLst/>
              <a:cxnLst/>
              <a:rect l="l" t="t" r="r" b="b"/>
              <a:pathLst>
                <a:path w="31383" h="16327" extrusionOk="0">
                  <a:moveTo>
                    <a:pt x="31143" y="0"/>
                  </a:moveTo>
                  <a:cubicBezTo>
                    <a:pt x="31243" y="474"/>
                    <a:pt x="31325" y="948"/>
                    <a:pt x="31382" y="1420"/>
                  </a:cubicBezTo>
                  <a:cubicBezTo>
                    <a:pt x="30748" y="1559"/>
                    <a:pt x="30040" y="1842"/>
                    <a:pt x="29414" y="2394"/>
                  </a:cubicBezTo>
                  <a:cubicBezTo>
                    <a:pt x="27783" y="3831"/>
                    <a:pt x="23478" y="7993"/>
                    <a:pt x="20606" y="8696"/>
                  </a:cubicBezTo>
                  <a:cubicBezTo>
                    <a:pt x="17735" y="9400"/>
                    <a:pt x="10061" y="11593"/>
                    <a:pt x="8264" y="13002"/>
                  </a:cubicBezTo>
                  <a:cubicBezTo>
                    <a:pt x="7208" y="13826"/>
                    <a:pt x="4762" y="15272"/>
                    <a:pt x="2919" y="16327"/>
                  </a:cubicBezTo>
                  <a:cubicBezTo>
                    <a:pt x="1813" y="15345"/>
                    <a:pt x="829" y="14213"/>
                    <a:pt x="0" y="12957"/>
                  </a:cubicBezTo>
                  <a:cubicBezTo>
                    <a:pt x="1725" y="12534"/>
                    <a:pt x="1379" y="12620"/>
                    <a:pt x="5087" y="11710"/>
                  </a:cubicBezTo>
                  <a:cubicBezTo>
                    <a:pt x="9567" y="10612"/>
                    <a:pt x="12882" y="9737"/>
                    <a:pt x="15276" y="7322"/>
                  </a:cubicBezTo>
                  <a:cubicBezTo>
                    <a:pt x="17670" y="4910"/>
                    <a:pt x="26456" y="1855"/>
                    <a:pt x="27644" y="1556"/>
                  </a:cubicBezTo>
                  <a:cubicBezTo>
                    <a:pt x="28406" y="1368"/>
                    <a:pt x="30064" y="553"/>
                    <a:pt x="31143" y="0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55"/>
            <p:cNvSpPr/>
            <p:nvPr/>
          </p:nvSpPr>
          <p:spPr>
            <a:xfrm>
              <a:off x="3067625" y="1117075"/>
              <a:ext cx="746325" cy="403325"/>
            </a:xfrm>
            <a:custGeom>
              <a:avLst/>
              <a:gdLst/>
              <a:ahLst/>
              <a:cxnLst/>
              <a:rect l="l" t="t" r="r" b="b"/>
              <a:pathLst>
                <a:path w="29853" h="16133" extrusionOk="0">
                  <a:moveTo>
                    <a:pt x="29853" y="1486"/>
                  </a:moveTo>
                  <a:cubicBezTo>
                    <a:pt x="28521" y="1992"/>
                    <a:pt x="26677" y="2667"/>
                    <a:pt x="24764" y="3280"/>
                  </a:cubicBezTo>
                  <a:cubicBezTo>
                    <a:pt x="21075" y="4461"/>
                    <a:pt x="20832" y="5462"/>
                    <a:pt x="19001" y="6934"/>
                  </a:cubicBezTo>
                  <a:cubicBezTo>
                    <a:pt x="17170" y="8407"/>
                    <a:pt x="13775" y="9468"/>
                    <a:pt x="10313" y="9909"/>
                  </a:cubicBezTo>
                  <a:cubicBezTo>
                    <a:pt x="7474" y="10275"/>
                    <a:pt x="2762" y="13657"/>
                    <a:pt x="345" y="16133"/>
                  </a:cubicBezTo>
                  <a:cubicBezTo>
                    <a:pt x="14" y="14253"/>
                    <a:pt x="1" y="12380"/>
                    <a:pt x="275" y="10577"/>
                  </a:cubicBezTo>
                  <a:cubicBezTo>
                    <a:pt x="1193" y="10102"/>
                    <a:pt x="2166" y="9583"/>
                    <a:pt x="3046" y="9084"/>
                  </a:cubicBezTo>
                  <a:cubicBezTo>
                    <a:pt x="5825" y="7507"/>
                    <a:pt x="12472" y="6133"/>
                    <a:pt x="15360" y="5424"/>
                  </a:cubicBezTo>
                  <a:cubicBezTo>
                    <a:pt x="18250" y="4716"/>
                    <a:pt x="20697" y="1601"/>
                    <a:pt x="23115" y="544"/>
                  </a:cubicBezTo>
                  <a:cubicBezTo>
                    <a:pt x="24360" y="0"/>
                    <a:pt x="26638" y="56"/>
                    <a:pt x="28562" y="233"/>
                  </a:cubicBezTo>
                  <a:cubicBezTo>
                    <a:pt x="29016" y="627"/>
                    <a:pt x="29445" y="1043"/>
                    <a:pt x="29853" y="1486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55"/>
            <p:cNvSpPr/>
            <p:nvPr/>
          </p:nvSpPr>
          <p:spPr>
            <a:xfrm>
              <a:off x="3131300" y="1019125"/>
              <a:ext cx="525775" cy="205375"/>
            </a:xfrm>
            <a:custGeom>
              <a:avLst/>
              <a:gdLst/>
              <a:ahLst/>
              <a:cxnLst/>
              <a:rect l="l" t="t" r="r" b="b"/>
              <a:pathLst>
                <a:path w="21031" h="8215" extrusionOk="0">
                  <a:moveTo>
                    <a:pt x="21030" y="1105"/>
                  </a:moveTo>
                  <a:cubicBezTo>
                    <a:pt x="20113" y="1569"/>
                    <a:pt x="19146" y="1982"/>
                    <a:pt x="18803" y="1881"/>
                  </a:cubicBezTo>
                  <a:cubicBezTo>
                    <a:pt x="18079" y="1666"/>
                    <a:pt x="16365" y="2199"/>
                    <a:pt x="14870" y="2566"/>
                  </a:cubicBezTo>
                  <a:cubicBezTo>
                    <a:pt x="13375" y="2933"/>
                    <a:pt x="11290" y="4601"/>
                    <a:pt x="9277" y="5827"/>
                  </a:cubicBezTo>
                  <a:cubicBezTo>
                    <a:pt x="7687" y="6792"/>
                    <a:pt x="2846" y="7703"/>
                    <a:pt x="1" y="8215"/>
                  </a:cubicBezTo>
                  <a:cubicBezTo>
                    <a:pt x="1055" y="6468"/>
                    <a:pt x="2417" y="4906"/>
                    <a:pt x="4034" y="3622"/>
                  </a:cubicBezTo>
                  <a:cubicBezTo>
                    <a:pt x="6488" y="3117"/>
                    <a:pt x="9759" y="2600"/>
                    <a:pt x="11686" y="2127"/>
                  </a:cubicBezTo>
                  <a:cubicBezTo>
                    <a:pt x="13699" y="1634"/>
                    <a:pt x="15127" y="735"/>
                    <a:pt x="16584" y="1"/>
                  </a:cubicBezTo>
                  <a:cubicBezTo>
                    <a:pt x="18123" y="170"/>
                    <a:pt x="19617" y="547"/>
                    <a:pt x="21030" y="1105"/>
                  </a:cubicBezTo>
                  <a:close/>
                </a:path>
              </a:pathLst>
            </a:custGeom>
            <a:solidFill>
              <a:srgbClr val="000000">
                <a:alpha val="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55"/>
            <p:cNvSpPr/>
            <p:nvPr/>
          </p:nvSpPr>
          <p:spPr>
            <a:xfrm>
              <a:off x="3414575" y="1110375"/>
              <a:ext cx="384025" cy="327025"/>
            </a:xfrm>
            <a:custGeom>
              <a:avLst/>
              <a:gdLst/>
              <a:ahLst/>
              <a:cxnLst/>
              <a:rect l="l" t="t" r="r" b="b"/>
              <a:pathLst>
                <a:path w="15361" h="13081" extrusionOk="0">
                  <a:moveTo>
                    <a:pt x="6485" y="244"/>
                  </a:moveTo>
                  <a:cubicBezTo>
                    <a:pt x="5213" y="0"/>
                    <a:pt x="1075" y="1107"/>
                    <a:pt x="539" y="3004"/>
                  </a:cubicBezTo>
                  <a:cubicBezTo>
                    <a:pt x="1" y="4902"/>
                    <a:pt x="3409" y="9627"/>
                    <a:pt x="7023" y="11354"/>
                  </a:cubicBezTo>
                  <a:cubicBezTo>
                    <a:pt x="10638" y="13081"/>
                    <a:pt x="14856" y="10792"/>
                    <a:pt x="15109" y="9008"/>
                  </a:cubicBezTo>
                  <a:cubicBezTo>
                    <a:pt x="15361" y="7223"/>
                    <a:pt x="13721" y="1630"/>
                    <a:pt x="6485" y="244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55"/>
            <p:cNvSpPr/>
            <p:nvPr/>
          </p:nvSpPr>
          <p:spPr>
            <a:xfrm>
              <a:off x="3514850" y="1188500"/>
              <a:ext cx="188075" cy="160200"/>
            </a:xfrm>
            <a:custGeom>
              <a:avLst/>
              <a:gdLst/>
              <a:ahLst/>
              <a:cxnLst/>
              <a:rect l="l" t="t" r="r" b="b"/>
              <a:pathLst>
                <a:path w="7523" h="6408" extrusionOk="0">
                  <a:moveTo>
                    <a:pt x="3176" y="119"/>
                  </a:moveTo>
                  <a:cubicBezTo>
                    <a:pt x="2553" y="0"/>
                    <a:pt x="528" y="542"/>
                    <a:pt x="263" y="1473"/>
                  </a:cubicBezTo>
                  <a:cubicBezTo>
                    <a:pt x="1" y="2403"/>
                    <a:pt x="1669" y="4716"/>
                    <a:pt x="3438" y="5563"/>
                  </a:cubicBezTo>
                  <a:cubicBezTo>
                    <a:pt x="5209" y="6408"/>
                    <a:pt x="7274" y="5288"/>
                    <a:pt x="7398" y="4413"/>
                  </a:cubicBezTo>
                  <a:cubicBezTo>
                    <a:pt x="7522" y="3538"/>
                    <a:pt x="6719" y="800"/>
                    <a:pt x="3176" y="119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55"/>
            <p:cNvSpPr/>
            <p:nvPr/>
          </p:nvSpPr>
          <p:spPr>
            <a:xfrm>
              <a:off x="2404475" y="1115000"/>
              <a:ext cx="2217500" cy="673425"/>
            </a:xfrm>
            <a:custGeom>
              <a:avLst/>
              <a:gdLst/>
              <a:ahLst/>
              <a:cxnLst/>
              <a:rect l="l" t="t" r="r" b="b"/>
              <a:pathLst>
                <a:path w="88700" h="26937" extrusionOk="0">
                  <a:moveTo>
                    <a:pt x="58315" y="4094"/>
                  </a:moveTo>
                  <a:cubicBezTo>
                    <a:pt x="58588" y="4528"/>
                    <a:pt x="58842" y="4976"/>
                    <a:pt x="59078" y="5437"/>
                  </a:cubicBezTo>
                  <a:cubicBezTo>
                    <a:pt x="70479" y="3272"/>
                    <a:pt x="78486" y="2597"/>
                    <a:pt x="78829" y="3997"/>
                  </a:cubicBezTo>
                  <a:cubicBezTo>
                    <a:pt x="79317" y="5987"/>
                    <a:pt x="64167" y="11410"/>
                    <a:pt x="44993" y="16111"/>
                  </a:cubicBezTo>
                  <a:cubicBezTo>
                    <a:pt x="25818" y="20814"/>
                    <a:pt x="9878" y="23013"/>
                    <a:pt x="9391" y="21024"/>
                  </a:cubicBezTo>
                  <a:cubicBezTo>
                    <a:pt x="9057" y="19664"/>
                    <a:pt x="16037" y="16697"/>
                    <a:pt x="26617" y="13452"/>
                  </a:cubicBezTo>
                  <a:cubicBezTo>
                    <a:pt x="26610" y="12934"/>
                    <a:pt x="26626" y="12418"/>
                    <a:pt x="26666" y="11905"/>
                  </a:cubicBezTo>
                  <a:cubicBezTo>
                    <a:pt x="10828" y="16672"/>
                    <a:pt x="0" y="21470"/>
                    <a:pt x="581" y="23832"/>
                  </a:cubicBezTo>
                  <a:cubicBezTo>
                    <a:pt x="1343" y="26937"/>
                    <a:pt x="21515" y="24658"/>
                    <a:pt x="45638" y="18742"/>
                  </a:cubicBezTo>
                  <a:cubicBezTo>
                    <a:pt x="69761" y="12827"/>
                    <a:pt x="88699" y="5515"/>
                    <a:pt x="87938" y="2411"/>
                  </a:cubicBezTo>
                  <a:cubicBezTo>
                    <a:pt x="87347" y="1"/>
                    <a:pt x="75063" y="834"/>
                    <a:pt x="58315" y="4094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86" name="Google Shape;2286;p55"/>
          <p:cNvGrpSpPr/>
          <p:nvPr/>
        </p:nvGrpSpPr>
        <p:grpSpPr>
          <a:xfrm>
            <a:off x="8141001" y="3944118"/>
            <a:ext cx="554055" cy="554077"/>
            <a:chOff x="1712500" y="2573750"/>
            <a:chExt cx="644475" cy="644500"/>
          </a:xfrm>
        </p:grpSpPr>
        <p:sp>
          <p:nvSpPr>
            <p:cNvPr id="2287" name="Google Shape;2287;p55"/>
            <p:cNvSpPr/>
            <p:nvPr/>
          </p:nvSpPr>
          <p:spPr>
            <a:xfrm>
              <a:off x="1712500" y="2573750"/>
              <a:ext cx="644475" cy="644500"/>
            </a:xfrm>
            <a:custGeom>
              <a:avLst/>
              <a:gdLst/>
              <a:ahLst/>
              <a:cxnLst/>
              <a:rect l="l" t="t" r="r" b="b"/>
              <a:pathLst>
                <a:path w="25779" h="25780" extrusionOk="0">
                  <a:moveTo>
                    <a:pt x="25778" y="12890"/>
                  </a:moveTo>
                  <a:cubicBezTo>
                    <a:pt x="25778" y="16308"/>
                    <a:pt x="24420" y="19587"/>
                    <a:pt x="22003" y="22003"/>
                  </a:cubicBezTo>
                  <a:cubicBezTo>
                    <a:pt x="19585" y="24421"/>
                    <a:pt x="16308" y="25779"/>
                    <a:pt x="12889" y="25779"/>
                  </a:cubicBezTo>
                  <a:cubicBezTo>
                    <a:pt x="9471" y="25779"/>
                    <a:pt x="6192" y="24421"/>
                    <a:pt x="3775" y="22003"/>
                  </a:cubicBezTo>
                  <a:cubicBezTo>
                    <a:pt x="1357" y="19587"/>
                    <a:pt x="0" y="16308"/>
                    <a:pt x="0" y="12890"/>
                  </a:cubicBezTo>
                  <a:cubicBezTo>
                    <a:pt x="0" y="9471"/>
                    <a:pt x="1357" y="6193"/>
                    <a:pt x="3775" y="3775"/>
                  </a:cubicBezTo>
                  <a:cubicBezTo>
                    <a:pt x="6192" y="1358"/>
                    <a:pt x="9471" y="0"/>
                    <a:pt x="12889" y="0"/>
                  </a:cubicBezTo>
                  <a:cubicBezTo>
                    <a:pt x="16308" y="0"/>
                    <a:pt x="19585" y="1358"/>
                    <a:pt x="22003" y="3775"/>
                  </a:cubicBezTo>
                  <a:cubicBezTo>
                    <a:pt x="24420" y="6193"/>
                    <a:pt x="25778" y="9471"/>
                    <a:pt x="25778" y="128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8" name="Google Shape;2288;p55"/>
            <p:cNvSpPr/>
            <p:nvPr/>
          </p:nvSpPr>
          <p:spPr>
            <a:xfrm>
              <a:off x="1739500" y="2600750"/>
              <a:ext cx="590475" cy="590475"/>
            </a:xfrm>
            <a:custGeom>
              <a:avLst/>
              <a:gdLst/>
              <a:ahLst/>
              <a:cxnLst/>
              <a:rect l="l" t="t" r="r" b="b"/>
              <a:pathLst>
                <a:path w="23619" h="23619" extrusionOk="0">
                  <a:moveTo>
                    <a:pt x="23618" y="11810"/>
                  </a:moveTo>
                  <a:cubicBezTo>
                    <a:pt x="23618" y="14942"/>
                    <a:pt x="22374" y="17945"/>
                    <a:pt x="20159" y="20159"/>
                  </a:cubicBezTo>
                  <a:cubicBezTo>
                    <a:pt x="17945" y="22375"/>
                    <a:pt x="14941" y="23618"/>
                    <a:pt x="11809" y="23618"/>
                  </a:cubicBezTo>
                  <a:cubicBezTo>
                    <a:pt x="8677" y="23618"/>
                    <a:pt x="5674" y="22375"/>
                    <a:pt x="3459" y="20159"/>
                  </a:cubicBezTo>
                  <a:cubicBezTo>
                    <a:pt x="1244" y="17945"/>
                    <a:pt x="0" y="14942"/>
                    <a:pt x="0" y="11810"/>
                  </a:cubicBezTo>
                  <a:cubicBezTo>
                    <a:pt x="0" y="8678"/>
                    <a:pt x="1244" y="5674"/>
                    <a:pt x="3459" y="3459"/>
                  </a:cubicBezTo>
                  <a:cubicBezTo>
                    <a:pt x="5674" y="1245"/>
                    <a:pt x="8677" y="0"/>
                    <a:pt x="11809" y="0"/>
                  </a:cubicBezTo>
                  <a:cubicBezTo>
                    <a:pt x="14941" y="0"/>
                    <a:pt x="17945" y="1245"/>
                    <a:pt x="20159" y="3459"/>
                  </a:cubicBezTo>
                  <a:cubicBezTo>
                    <a:pt x="22374" y="5674"/>
                    <a:pt x="23618" y="8678"/>
                    <a:pt x="23618" y="118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9" name="Google Shape;2289;p55"/>
            <p:cNvSpPr/>
            <p:nvPr/>
          </p:nvSpPr>
          <p:spPr>
            <a:xfrm>
              <a:off x="1782375" y="2643650"/>
              <a:ext cx="504700" cy="504700"/>
            </a:xfrm>
            <a:custGeom>
              <a:avLst/>
              <a:gdLst/>
              <a:ahLst/>
              <a:cxnLst/>
              <a:rect l="l" t="t" r="r" b="b"/>
              <a:pathLst>
                <a:path w="20188" h="20188" extrusionOk="0">
                  <a:moveTo>
                    <a:pt x="20187" y="10094"/>
                  </a:moveTo>
                  <a:cubicBezTo>
                    <a:pt x="20187" y="12771"/>
                    <a:pt x="19124" y="15338"/>
                    <a:pt x="17231" y="17231"/>
                  </a:cubicBezTo>
                  <a:cubicBezTo>
                    <a:pt x="15338" y="19124"/>
                    <a:pt x="12771" y="20187"/>
                    <a:pt x="10094" y="20187"/>
                  </a:cubicBezTo>
                  <a:cubicBezTo>
                    <a:pt x="7417" y="20187"/>
                    <a:pt x="4850" y="19124"/>
                    <a:pt x="2957" y="17231"/>
                  </a:cubicBezTo>
                  <a:cubicBezTo>
                    <a:pt x="1064" y="15338"/>
                    <a:pt x="0" y="12771"/>
                    <a:pt x="0" y="10094"/>
                  </a:cubicBezTo>
                  <a:cubicBezTo>
                    <a:pt x="0" y="7417"/>
                    <a:pt x="1064" y="4850"/>
                    <a:pt x="2957" y="2957"/>
                  </a:cubicBezTo>
                  <a:cubicBezTo>
                    <a:pt x="4850" y="1064"/>
                    <a:pt x="7417" y="1"/>
                    <a:pt x="10094" y="1"/>
                  </a:cubicBezTo>
                  <a:cubicBezTo>
                    <a:pt x="12771" y="1"/>
                    <a:pt x="15338" y="1064"/>
                    <a:pt x="17231" y="2957"/>
                  </a:cubicBezTo>
                  <a:cubicBezTo>
                    <a:pt x="19124" y="4850"/>
                    <a:pt x="20187" y="7417"/>
                    <a:pt x="20187" y="100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0" name="Google Shape;2290;p55"/>
            <p:cNvSpPr/>
            <p:nvPr/>
          </p:nvSpPr>
          <p:spPr>
            <a:xfrm>
              <a:off x="1760600" y="3047550"/>
              <a:ext cx="530725" cy="130275"/>
            </a:xfrm>
            <a:custGeom>
              <a:avLst/>
              <a:gdLst/>
              <a:ahLst/>
              <a:cxnLst/>
              <a:rect l="l" t="t" r="r" b="b"/>
              <a:pathLst>
                <a:path w="21229" h="5211" extrusionOk="0">
                  <a:moveTo>
                    <a:pt x="6051" y="2721"/>
                  </a:moveTo>
                  <a:cubicBezTo>
                    <a:pt x="4392" y="2743"/>
                    <a:pt x="1917" y="1686"/>
                    <a:pt x="0" y="714"/>
                  </a:cubicBezTo>
                  <a:cubicBezTo>
                    <a:pt x="882" y="2141"/>
                    <a:pt x="2038" y="3381"/>
                    <a:pt x="3391" y="4365"/>
                  </a:cubicBezTo>
                  <a:cubicBezTo>
                    <a:pt x="4264" y="4536"/>
                    <a:pt x="5318" y="4720"/>
                    <a:pt x="6621" y="4843"/>
                  </a:cubicBezTo>
                  <a:cubicBezTo>
                    <a:pt x="10496" y="5210"/>
                    <a:pt x="13842" y="2396"/>
                    <a:pt x="15775" y="1907"/>
                  </a:cubicBezTo>
                  <a:cubicBezTo>
                    <a:pt x="16963" y="1607"/>
                    <a:pt x="19393" y="1751"/>
                    <a:pt x="21090" y="1908"/>
                  </a:cubicBezTo>
                  <a:cubicBezTo>
                    <a:pt x="21136" y="1850"/>
                    <a:pt x="21184" y="1791"/>
                    <a:pt x="21228" y="1731"/>
                  </a:cubicBezTo>
                  <a:cubicBezTo>
                    <a:pt x="19578" y="1122"/>
                    <a:pt x="17458" y="1"/>
                    <a:pt x="16030" y="28"/>
                  </a:cubicBezTo>
                  <a:cubicBezTo>
                    <a:pt x="14018" y="71"/>
                    <a:pt x="9111" y="2680"/>
                    <a:pt x="6051" y="27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1" name="Google Shape;2291;p55"/>
            <p:cNvSpPr/>
            <p:nvPr/>
          </p:nvSpPr>
          <p:spPr>
            <a:xfrm>
              <a:off x="1717450" y="2731150"/>
              <a:ext cx="623275" cy="224325"/>
            </a:xfrm>
            <a:custGeom>
              <a:avLst/>
              <a:gdLst/>
              <a:ahLst/>
              <a:cxnLst/>
              <a:rect l="l" t="t" r="r" b="b"/>
              <a:pathLst>
                <a:path w="24931" h="8973" extrusionOk="0">
                  <a:moveTo>
                    <a:pt x="0" y="4349"/>
                  </a:moveTo>
                  <a:cubicBezTo>
                    <a:pt x="3022" y="5495"/>
                    <a:pt x="6408" y="8692"/>
                    <a:pt x="9818" y="8809"/>
                  </a:cubicBezTo>
                  <a:cubicBezTo>
                    <a:pt x="14508" y="8973"/>
                    <a:pt x="18056" y="3792"/>
                    <a:pt x="20585" y="2936"/>
                  </a:cubicBezTo>
                  <a:cubicBezTo>
                    <a:pt x="21953" y="2473"/>
                    <a:pt x="23656" y="2463"/>
                    <a:pt x="24931" y="2552"/>
                  </a:cubicBezTo>
                  <a:cubicBezTo>
                    <a:pt x="24822" y="2218"/>
                    <a:pt x="24702" y="1890"/>
                    <a:pt x="24566" y="1570"/>
                  </a:cubicBezTo>
                  <a:cubicBezTo>
                    <a:pt x="22970" y="809"/>
                    <a:pt x="20823" y="1"/>
                    <a:pt x="19199" y="204"/>
                  </a:cubicBezTo>
                  <a:cubicBezTo>
                    <a:pt x="16263" y="571"/>
                    <a:pt x="13612" y="4894"/>
                    <a:pt x="10674" y="4610"/>
                  </a:cubicBezTo>
                  <a:cubicBezTo>
                    <a:pt x="8161" y="4365"/>
                    <a:pt x="4096" y="777"/>
                    <a:pt x="1543" y="130"/>
                  </a:cubicBezTo>
                  <a:cubicBezTo>
                    <a:pt x="796" y="1413"/>
                    <a:pt x="266" y="2836"/>
                    <a:pt x="0" y="43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55"/>
            <p:cNvSpPr/>
            <p:nvPr/>
          </p:nvSpPr>
          <p:spPr>
            <a:xfrm>
              <a:off x="1828175" y="2611275"/>
              <a:ext cx="424475" cy="102225"/>
            </a:xfrm>
            <a:custGeom>
              <a:avLst/>
              <a:gdLst/>
              <a:ahLst/>
              <a:cxnLst/>
              <a:rect l="l" t="t" r="r" b="b"/>
              <a:pathLst>
                <a:path w="16979" h="4089" extrusionOk="0">
                  <a:moveTo>
                    <a:pt x="16508" y="1485"/>
                  </a:moveTo>
                  <a:cubicBezTo>
                    <a:pt x="14852" y="1192"/>
                    <a:pt x="12354" y="946"/>
                    <a:pt x="10158" y="1531"/>
                  </a:cubicBezTo>
                  <a:cubicBezTo>
                    <a:pt x="7567" y="2223"/>
                    <a:pt x="4062" y="862"/>
                    <a:pt x="2225" y="1"/>
                  </a:cubicBezTo>
                  <a:cubicBezTo>
                    <a:pt x="1430" y="422"/>
                    <a:pt x="685" y="924"/>
                    <a:pt x="0" y="1497"/>
                  </a:cubicBezTo>
                  <a:cubicBezTo>
                    <a:pt x="1446" y="2397"/>
                    <a:pt x="4544" y="4088"/>
                    <a:pt x="7016" y="3817"/>
                  </a:cubicBezTo>
                  <a:cubicBezTo>
                    <a:pt x="9822" y="3509"/>
                    <a:pt x="14232" y="2139"/>
                    <a:pt x="16978" y="1898"/>
                  </a:cubicBezTo>
                  <a:cubicBezTo>
                    <a:pt x="16826" y="1756"/>
                    <a:pt x="16669" y="1618"/>
                    <a:pt x="16508" y="148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55"/>
            <p:cNvSpPr/>
            <p:nvPr/>
          </p:nvSpPr>
          <p:spPr>
            <a:xfrm>
              <a:off x="2015900" y="2642425"/>
              <a:ext cx="269625" cy="262725"/>
            </a:xfrm>
            <a:custGeom>
              <a:avLst/>
              <a:gdLst/>
              <a:ahLst/>
              <a:cxnLst/>
              <a:rect l="l" t="t" r="r" b="b"/>
              <a:pathLst>
                <a:path w="10785" h="10509" extrusionOk="0">
                  <a:moveTo>
                    <a:pt x="5562" y="405"/>
                  </a:moveTo>
                  <a:cubicBezTo>
                    <a:pt x="4678" y="1"/>
                    <a:pt x="1463" y="67"/>
                    <a:pt x="733" y="1355"/>
                  </a:cubicBezTo>
                  <a:cubicBezTo>
                    <a:pt x="1" y="2642"/>
                    <a:pt x="1640" y="6697"/>
                    <a:pt x="3967" y="8602"/>
                  </a:cubicBezTo>
                  <a:cubicBezTo>
                    <a:pt x="6294" y="10509"/>
                    <a:pt x="9778" y="9593"/>
                    <a:pt x="10282" y="8337"/>
                  </a:cubicBezTo>
                  <a:cubicBezTo>
                    <a:pt x="10785" y="7081"/>
                    <a:pt x="10590" y="2710"/>
                    <a:pt x="5562" y="405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55"/>
            <p:cNvSpPr/>
            <p:nvPr/>
          </p:nvSpPr>
          <p:spPr>
            <a:xfrm>
              <a:off x="2086225" y="2705425"/>
              <a:ext cx="132075" cy="128725"/>
            </a:xfrm>
            <a:custGeom>
              <a:avLst/>
              <a:gdLst/>
              <a:ahLst/>
              <a:cxnLst/>
              <a:rect l="l" t="t" r="r" b="b"/>
              <a:pathLst>
                <a:path w="5283" h="5149" extrusionOk="0">
                  <a:moveTo>
                    <a:pt x="2724" y="200"/>
                  </a:moveTo>
                  <a:cubicBezTo>
                    <a:pt x="2292" y="1"/>
                    <a:pt x="717" y="34"/>
                    <a:pt x="359" y="666"/>
                  </a:cubicBezTo>
                  <a:cubicBezTo>
                    <a:pt x="1" y="1297"/>
                    <a:pt x="804" y="3282"/>
                    <a:pt x="1943" y="4215"/>
                  </a:cubicBezTo>
                  <a:cubicBezTo>
                    <a:pt x="3081" y="5148"/>
                    <a:pt x="4789" y="4700"/>
                    <a:pt x="5035" y="4085"/>
                  </a:cubicBezTo>
                  <a:cubicBezTo>
                    <a:pt x="5283" y="3469"/>
                    <a:pt x="5186" y="1328"/>
                    <a:pt x="2724" y="20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95" name="Google Shape;2295;p55"/>
          <p:cNvGrpSpPr/>
          <p:nvPr/>
        </p:nvGrpSpPr>
        <p:grpSpPr>
          <a:xfrm>
            <a:off x="1316958" y="3977310"/>
            <a:ext cx="188962" cy="268097"/>
            <a:chOff x="1843363" y="1110850"/>
            <a:chExt cx="219800" cy="311850"/>
          </a:xfrm>
        </p:grpSpPr>
        <p:sp>
          <p:nvSpPr>
            <p:cNvPr id="2296" name="Google Shape;2296;p55"/>
            <p:cNvSpPr/>
            <p:nvPr/>
          </p:nvSpPr>
          <p:spPr>
            <a:xfrm>
              <a:off x="1843363" y="1110850"/>
              <a:ext cx="219800" cy="311850"/>
            </a:xfrm>
            <a:custGeom>
              <a:avLst/>
              <a:gdLst/>
              <a:ahLst/>
              <a:cxnLst/>
              <a:rect l="l" t="t" r="r" b="b"/>
              <a:pathLst>
                <a:path w="8792" h="12474" extrusionOk="0">
                  <a:moveTo>
                    <a:pt x="1401" y="12474"/>
                  </a:moveTo>
                  <a:lnTo>
                    <a:pt x="1" y="11572"/>
                  </a:lnTo>
                  <a:lnTo>
                    <a:pt x="7142" y="499"/>
                  </a:lnTo>
                  <a:cubicBezTo>
                    <a:pt x="7391" y="112"/>
                    <a:pt x="7907" y="0"/>
                    <a:pt x="8293" y="250"/>
                  </a:cubicBezTo>
                  <a:lnTo>
                    <a:pt x="8293" y="250"/>
                  </a:lnTo>
                  <a:cubicBezTo>
                    <a:pt x="8680" y="499"/>
                    <a:pt x="8792" y="1014"/>
                    <a:pt x="8542" y="14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55"/>
            <p:cNvSpPr/>
            <p:nvPr/>
          </p:nvSpPr>
          <p:spPr>
            <a:xfrm>
              <a:off x="1861988" y="1122275"/>
              <a:ext cx="191775" cy="275225"/>
            </a:xfrm>
            <a:custGeom>
              <a:avLst/>
              <a:gdLst/>
              <a:ahLst/>
              <a:cxnLst/>
              <a:rect l="l" t="t" r="r" b="b"/>
              <a:pathLst>
                <a:path w="7671" h="11009" extrusionOk="0">
                  <a:moveTo>
                    <a:pt x="1073" y="11008"/>
                  </a:moveTo>
                  <a:lnTo>
                    <a:pt x="1" y="10316"/>
                  </a:lnTo>
                  <a:lnTo>
                    <a:pt x="6408" y="382"/>
                  </a:lnTo>
                  <a:cubicBezTo>
                    <a:pt x="6598" y="86"/>
                    <a:pt x="6993" y="1"/>
                    <a:pt x="7290" y="191"/>
                  </a:cubicBezTo>
                  <a:lnTo>
                    <a:pt x="7290" y="191"/>
                  </a:lnTo>
                  <a:cubicBezTo>
                    <a:pt x="7586" y="382"/>
                    <a:pt x="7671" y="777"/>
                    <a:pt x="7480" y="10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55"/>
            <p:cNvSpPr/>
            <p:nvPr/>
          </p:nvSpPr>
          <p:spPr>
            <a:xfrm>
              <a:off x="2018438" y="1130350"/>
              <a:ext cx="30200" cy="26525"/>
            </a:xfrm>
            <a:custGeom>
              <a:avLst/>
              <a:gdLst/>
              <a:ahLst/>
              <a:cxnLst/>
              <a:rect l="l" t="t" r="r" b="b"/>
              <a:pathLst>
                <a:path w="1208" h="1061" extrusionOk="0">
                  <a:moveTo>
                    <a:pt x="605" y="1"/>
                  </a:moveTo>
                  <a:cubicBezTo>
                    <a:pt x="431" y="1"/>
                    <a:pt x="260" y="86"/>
                    <a:pt x="159" y="244"/>
                  </a:cubicBezTo>
                  <a:cubicBezTo>
                    <a:pt x="0" y="490"/>
                    <a:pt x="71" y="818"/>
                    <a:pt x="317" y="977"/>
                  </a:cubicBezTo>
                  <a:cubicBezTo>
                    <a:pt x="406" y="1034"/>
                    <a:pt x="505" y="1061"/>
                    <a:pt x="604" y="1061"/>
                  </a:cubicBezTo>
                  <a:cubicBezTo>
                    <a:pt x="778" y="1061"/>
                    <a:pt x="948" y="975"/>
                    <a:pt x="1050" y="818"/>
                  </a:cubicBezTo>
                  <a:cubicBezTo>
                    <a:pt x="1208" y="572"/>
                    <a:pt x="1138" y="244"/>
                    <a:pt x="891" y="85"/>
                  </a:cubicBezTo>
                  <a:cubicBezTo>
                    <a:pt x="802" y="28"/>
                    <a:pt x="703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99" name="Google Shape;2299;p55"/>
          <p:cNvSpPr/>
          <p:nvPr/>
        </p:nvSpPr>
        <p:spPr>
          <a:xfrm>
            <a:off x="1476450" y="12234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0" name="Google Shape;2300;p55"/>
          <p:cNvSpPr/>
          <p:nvPr/>
        </p:nvSpPr>
        <p:spPr>
          <a:xfrm>
            <a:off x="714450" y="32046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1" name="Google Shape;2301;p55"/>
          <p:cNvSpPr/>
          <p:nvPr/>
        </p:nvSpPr>
        <p:spPr>
          <a:xfrm>
            <a:off x="8334450" y="33570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2" name="Google Shape;2302;p55"/>
          <p:cNvSpPr/>
          <p:nvPr/>
        </p:nvSpPr>
        <p:spPr>
          <a:xfrm>
            <a:off x="8258250" y="34332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3" name="Google Shape;2303;p55"/>
          <p:cNvSpPr/>
          <p:nvPr/>
        </p:nvSpPr>
        <p:spPr>
          <a:xfrm>
            <a:off x="6948850" y="40942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4" name="Google Shape;2304;p55"/>
          <p:cNvSpPr/>
          <p:nvPr/>
        </p:nvSpPr>
        <p:spPr>
          <a:xfrm>
            <a:off x="3305250" y="2290225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5" name="Google Shape;2305;p55"/>
          <p:cNvSpPr/>
          <p:nvPr/>
        </p:nvSpPr>
        <p:spPr>
          <a:xfrm>
            <a:off x="5501050" y="1503450"/>
            <a:ext cx="34200" cy="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56"/>
          <p:cNvSpPr txBox="1">
            <a:spLocks noGrp="1"/>
          </p:cNvSpPr>
          <p:nvPr>
            <p:ph type="title"/>
          </p:nvPr>
        </p:nvSpPr>
        <p:spPr>
          <a:xfrm>
            <a:off x="720000" y="529375"/>
            <a:ext cx="769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React and Next.JS</a:t>
            </a:r>
            <a:endParaRPr dirty="0"/>
          </a:p>
        </p:txBody>
      </p:sp>
      <p:pic>
        <p:nvPicPr>
          <p:cNvPr id="2312" name="Google Shape;2312;p5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 l="17146" r="17146"/>
          <a:stretch>
            <a:fillRect/>
          </a:stretch>
        </p:blipFill>
        <p:spPr>
          <a:xfrm>
            <a:off x="1177216" y="1344930"/>
            <a:ext cx="2788200" cy="2788200"/>
          </a:xfrm>
          <a:prstGeom prst="roundRect">
            <a:avLst>
              <a:gd name="adj" fmla="val 16667"/>
            </a:avLst>
          </a:prstGeom>
        </p:spPr>
      </p:pic>
      <p:grpSp>
        <p:nvGrpSpPr>
          <p:cNvPr id="2313" name="Google Shape;2313;p56"/>
          <p:cNvGrpSpPr/>
          <p:nvPr/>
        </p:nvGrpSpPr>
        <p:grpSpPr>
          <a:xfrm>
            <a:off x="7631479" y="1485048"/>
            <a:ext cx="634330" cy="634330"/>
            <a:chOff x="1297975" y="1692450"/>
            <a:chExt cx="737850" cy="737850"/>
          </a:xfrm>
        </p:grpSpPr>
        <p:sp>
          <p:nvSpPr>
            <p:cNvPr id="2314" name="Google Shape;2314;p56"/>
            <p:cNvSpPr/>
            <p:nvPr/>
          </p:nvSpPr>
          <p:spPr>
            <a:xfrm>
              <a:off x="1297975" y="1692450"/>
              <a:ext cx="737850" cy="737850"/>
            </a:xfrm>
            <a:custGeom>
              <a:avLst/>
              <a:gdLst/>
              <a:ahLst/>
              <a:cxnLst/>
              <a:rect l="l" t="t" r="r" b="b"/>
              <a:pathLst>
                <a:path w="29514" h="29514" extrusionOk="0">
                  <a:moveTo>
                    <a:pt x="29513" y="14758"/>
                  </a:moveTo>
                  <a:cubicBezTo>
                    <a:pt x="29513" y="18672"/>
                    <a:pt x="27958" y="22424"/>
                    <a:pt x="25191" y="25193"/>
                  </a:cubicBezTo>
                  <a:cubicBezTo>
                    <a:pt x="22424" y="27960"/>
                    <a:pt x="18670" y="29514"/>
                    <a:pt x="14756" y="29514"/>
                  </a:cubicBezTo>
                  <a:cubicBezTo>
                    <a:pt x="10842" y="29514"/>
                    <a:pt x="7090" y="27960"/>
                    <a:pt x="4322" y="25193"/>
                  </a:cubicBezTo>
                  <a:cubicBezTo>
                    <a:pt x="1555" y="22424"/>
                    <a:pt x="0" y="18672"/>
                    <a:pt x="0" y="14758"/>
                  </a:cubicBezTo>
                  <a:cubicBezTo>
                    <a:pt x="0" y="10844"/>
                    <a:pt x="1555" y="7091"/>
                    <a:pt x="4322" y="4323"/>
                  </a:cubicBezTo>
                  <a:cubicBezTo>
                    <a:pt x="7090" y="1556"/>
                    <a:pt x="10842" y="1"/>
                    <a:pt x="14756" y="1"/>
                  </a:cubicBezTo>
                  <a:cubicBezTo>
                    <a:pt x="18670" y="1"/>
                    <a:pt x="22424" y="1556"/>
                    <a:pt x="25191" y="4323"/>
                  </a:cubicBezTo>
                  <a:cubicBezTo>
                    <a:pt x="27958" y="7091"/>
                    <a:pt x="29513" y="10844"/>
                    <a:pt x="29513" y="14758"/>
                  </a:cubicBezTo>
                  <a:close/>
                </a:path>
              </a:pathLst>
            </a:custGeom>
            <a:solidFill>
              <a:srgbClr val="EF5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5" name="Google Shape;2315;p56"/>
            <p:cNvSpPr/>
            <p:nvPr/>
          </p:nvSpPr>
          <p:spPr>
            <a:xfrm>
              <a:off x="1328875" y="1723375"/>
              <a:ext cx="676050" cy="676025"/>
            </a:xfrm>
            <a:custGeom>
              <a:avLst/>
              <a:gdLst/>
              <a:ahLst/>
              <a:cxnLst/>
              <a:rect l="l" t="t" r="r" b="b"/>
              <a:pathLst>
                <a:path w="27042" h="27041" extrusionOk="0">
                  <a:moveTo>
                    <a:pt x="27041" y="13521"/>
                  </a:moveTo>
                  <a:cubicBezTo>
                    <a:pt x="27041" y="17107"/>
                    <a:pt x="25617" y="20546"/>
                    <a:pt x="23081" y="23081"/>
                  </a:cubicBezTo>
                  <a:cubicBezTo>
                    <a:pt x="20545" y="25617"/>
                    <a:pt x="17106" y="27041"/>
                    <a:pt x="13520" y="27041"/>
                  </a:cubicBezTo>
                  <a:cubicBezTo>
                    <a:pt x="9934" y="27041"/>
                    <a:pt x="6495" y="25617"/>
                    <a:pt x="3960" y="23081"/>
                  </a:cubicBezTo>
                  <a:cubicBezTo>
                    <a:pt x="1425" y="20546"/>
                    <a:pt x="0" y="17107"/>
                    <a:pt x="0" y="13521"/>
                  </a:cubicBezTo>
                  <a:cubicBezTo>
                    <a:pt x="0" y="9935"/>
                    <a:pt x="1425" y="6496"/>
                    <a:pt x="3960" y="3960"/>
                  </a:cubicBezTo>
                  <a:cubicBezTo>
                    <a:pt x="6495" y="1424"/>
                    <a:pt x="9934" y="1"/>
                    <a:pt x="13520" y="1"/>
                  </a:cubicBezTo>
                  <a:cubicBezTo>
                    <a:pt x="17106" y="1"/>
                    <a:pt x="20545" y="1424"/>
                    <a:pt x="23081" y="3960"/>
                  </a:cubicBezTo>
                  <a:cubicBezTo>
                    <a:pt x="25617" y="6496"/>
                    <a:pt x="27041" y="9935"/>
                    <a:pt x="27041" y="13521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6" name="Google Shape;2316;p56"/>
            <p:cNvSpPr/>
            <p:nvPr/>
          </p:nvSpPr>
          <p:spPr>
            <a:xfrm>
              <a:off x="1377975" y="1772475"/>
              <a:ext cx="577825" cy="577825"/>
            </a:xfrm>
            <a:custGeom>
              <a:avLst/>
              <a:gdLst/>
              <a:ahLst/>
              <a:cxnLst/>
              <a:rect l="l" t="t" r="r" b="b"/>
              <a:pathLst>
                <a:path w="23113" h="23113" extrusionOk="0">
                  <a:moveTo>
                    <a:pt x="23112" y="11557"/>
                  </a:moveTo>
                  <a:cubicBezTo>
                    <a:pt x="23112" y="14622"/>
                    <a:pt x="21895" y="17561"/>
                    <a:pt x="19728" y="19728"/>
                  </a:cubicBezTo>
                  <a:cubicBezTo>
                    <a:pt x="17561" y="21895"/>
                    <a:pt x="14621" y="23113"/>
                    <a:pt x="11556" y="23113"/>
                  </a:cubicBezTo>
                  <a:cubicBezTo>
                    <a:pt x="8492" y="23113"/>
                    <a:pt x="5552" y="21895"/>
                    <a:pt x="3385" y="19728"/>
                  </a:cubicBezTo>
                  <a:cubicBezTo>
                    <a:pt x="1218" y="17561"/>
                    <a:pt x="0" y="14622"/>
                    <a:pt x="0" y="11557"/>
                  </a:cubicBezTo>
                  <a:cubicBezTo>
                    <a:pt x="0" y="8492"/>
                    <a:pt x="1218" y="5553"/>
                    <a:pt x="3385" y="3385"/>
                  </a:cubicBezTo>
                  <a:cubicBezTo>
                    <a:pt x="5552" y="1219"/>
                    <a:pt x="8492" y="1"/>
                    <a:pt x="11556" y="1"/>
                  </a:cubicBezTo>
                  <a:cubicBezTo>
                    <a:pt x="14621" y="1"/>
                    <a:pt x="17561" y="1219"/>
                    <a:pt x="19728" y="3385"/>
                  </a:cubicBezTo>
                  <a:cubicBezTo>
                    <a:pt x="21895" y="5553"/>
                    <a:pt x="23112" y="8492"/>
                    <a:pt x="23112" y="115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7" name="Google Shape;2317;p56"/>
            <p:cNvSpPr/>
            <p:nvPr/>
          </p:nvSpPr>
          <p:spPr>
            <a:xfrm>
              <a:off x="1431125" y="2154900"/>
              <a:ext cx="167050" cy="135300"/>
            </a:xfrm>
            <a:custGeom>
              <a:avLst/>
              <a:gdLst/>
              <a:ahLst/>
              <a:cxnLst/>
              <a:rect l="l" t="t" r="r" b="b"/>
              <a:pathLst>
                <a:path w="6682" h="5412" extrusionOk="0">
                  <a:moveTo>
                    <a:pt x="2379" y="295"/>
                  </a:moveTo>
                  <a:cubicBezTo>
                    <a:pt x="1" y="1170"/>
                    <a:pt x="786" y="4388"/>
                    <a:pt x="2718" y="4900"/>
                  </a:cubicBezTo>
                  <a:cubicBezTo>
                    <a:pt x="4650" y="5411"/>
                    <a:pt x="6481" y="4903"/>
                    <a:pt x="6582" y="3717"/>
                  </a:cubicBezTo>
                  <a:cubicBezTo>
                    <a:pt x="6682" y="2532"/>
                    <a:pt x="3178" y="0"/>
                    <a:pt x="2379" y="295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56"/>
            <p:cNvSpPr/>
            <p:nvPr/>
          </p:nvSpPr>
          <p:spPr>
            <a:xfrm>
              <a:off x="1760525" y="1998525"/>
              <a:ext cx="43375" cy="35075"/>
            </a:xfrm>
            <a:custGeom>
              <a:avLst/>
              <a:gdLst/>
              <a:ahLst/>
              <a:cxnLst/>
              <a:rect l="l" t="t" r="r" b="b"/>
              <a:pathLst>
                <a:path w="1735" h="1403" extrusionOk="0">
                  <a:moveTo>
                    <a:pt x="617" y="76"/>
                  </a:moveTo>
                  <a:cubicBezTo>
                    <a:pt x="0" y="303"/>
                    <a:pt x="205" y="1137"/>
                    <a:pt x="705" y="1270"/>
                  </a:cubicBezTo>
                  <a:cubicBezTo>
                    <a:pt x="1206" y="1403"/>
                    <a:pt x="1680" y="1273"/>
                    <a:pt x="1706" y="964"/>
                  </a:cubicBezTo>
                  <a:cubicBezTo>
                    <a:pt x="1734" y="656"/>
                    <a:pt x="824" y="0"/>
                    <a:pt x="617" y="76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56"/>
            <p:cNvSpPr/>
            <p:nvPr/>
          </p:nvSpPr>
          <p:spPr>
            <a:xfrm>
              <a:off x="1769575" y="1832525"/>
              <a:ext cx="77750" cy="54400"/>
            </a:xfrm>
            <a:custGeom>
              <a:avLst/>
              <a:gdLst/>
              <a:ahLst/>
              <a:cxnLst/>
              <a:rect l="l" t="t" r="r" b="b"/>
              <a:pathLst>
                <a:path w="3110" h="2176" extrusionOk="0">
                  <a:moveTo>
                    <a:pt x="1107" y="118"/>
                  </a:moveTo>
                  <a:cubicBezTo>
                    <a:pt x="1" y="470"/>
                    <a:pt x="367" y="1764"/>
                    <a:pt x="1264" y="1970"/>
                  </a:cubicBezTo>
                  <a:cubicBezTo>
                    <a:pt x="2163" y="2176"/>
                    <a:pt x="3014" y="1971"/>
                    <a:pt x="3060" y="1495"/>
                  </a:cubicBezTo>
                  <a:cubicBezTo>
                    <a:pt x="3109" y="1018"/>
                    <a:pt x="1480" y="0"/>
                    <a:pt x="1107" y="118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56"/>
            <p:cNvSpPr/>
            <p:nvPr/>
          </p:nvSpPr>
          <p:spPr>
            <a:xfrm>
              <a:off x="1371100" y="1984400"/>
              <a:ext cx="92400" cy="64350"/>
            </a:xfrm>
            <a:custGeom>
              <a:avLst/>
              <a:gdLst/>
              <a:ahLst/>
              <a:cxnLst/>
              <a:rect l="l" t="t" r="r" b="b"/>
              <a:pathLst>
                <a:path w="3696" h="2574" extrusionOk="0">
                  <a:moveTo>
                    <a:pt x="690" y="0"/>
                  </a:moveTo>
                  <a:cubicBezTo>
                    <a:pt x="1" y="1184"/>
                    <a:pt x="1052" y="2438"/>
                    <a:pt x="2001" y="2506"/>
                  </a:cubicBezTo>
                  <a:cubicBezTo>
                    <a:pt x="2949" y="2574"/>
                    <a:pt x="3695" y="2438"/>
                    <a:pt x="3695" y="1761"/>
                  </a:cubicBezTo>
                  <a:cubicBezTo>
                    <a:pt x="3695" y="1082"/>
                    <a:pt x="3627" y="676"/>
                    <a:pt x="3017" y="473"/>
                  </a:cubicBezTo>
                  <a:cubicBezTo>
                    <a:pt x="2407" y="269"/>
                    <a:pt x="690" y="0"/>
                    <a:pt x="690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56"/>
            <p:cNvSpPr/>
            <p:nvPr/>
          </p:nvSpPr>
          <p:spPr>
            <a:xfrm>
              <a:off x="1349750" y="2125825"/>
              <a:ext cx="65200" cy="45425"/>
            </a:xfrm>
            <a:custGeom>
              <a:avLst/>
              <a:gdLst/>
              <a:ahLst/>
              <a:cxnLst/>
              <a:rect l="l" t="t" r="r" b="b"/>
              <a:pathLst>
                <a:path w="2608" h="1817" extrusionOk="0">
                  <a:moveTo>
                    <a:pt x="488" y="1"/>
                  </a:moveTo>
                  <a:cubicBezTo>
                    <a:pt x="0" y="836"/>
                    <a:pt x="743" y="1720"/>
                    <a:pt x="1412" y="1769"/>
                  </a:cubicBezTo>
                  <a:cubicBezTo>
                    <a:pt x="2082" y="1816"/>
                    <a:pt x="2607" y="1722"/>
                    <a:pt x="2607" y="1242"/>
                  </a:cubicBezTo>
                  <a:cubicBezTo>
                    <a:pt x="2607" y="764"/>
                    <a:pt x="2561" y="476"/>
                    <a:pt x="2129" y="332"/>
                  </a:cubicBezTo>
                  <a:cubicBezTo>
                    <a:pt x="1700" y="190"/>
                    <a:pt x="488" y="1"/>
                    <a:pt x="488" y="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2" name="Google Shape;2322;p56"/>
            <p:cNvSpPr/>
            <p:nvPr/>
          </p:nvSpPr>
          <p:spPr>
            <a:xfrm>
              <a:off x="1620200" y="2086850"/>
              <a:ext cx="85600" cy="62700"/>
            </a:xfrm>
            <a:custGeom>
              <a:avLst/>
              <a:gdLst/>
              <a:ahLst/>
              <a:cxnLst/>
              <a:rect l="l" t="t" r="r" b="b"/>
              <a:pathLst>
                <a:path w="3424" h="2508" extrusionOk="0">
                  <a:moveTo>
                    <a:pt x="35" y="779"/>
                  </a:moveTo>
                  <a:cubicBezTo>
                    <a:pt x="79" y="1455"/>
                    <a:pt x="137" y="2508"/>
                    <a:pt x="1560" y="2270"/>
                  </a:cubicBezTo>
                  <a:cubicBezTo>
                    <a:pt x="2984" y="2033"/>
                    <a:pt x="3356" y="1490"/>
                    <a:pt x="3390" y="1219"/>
                  </a:cubicBezTo>
                  <a:cubicBezTo>
                    <a:pt x="3423" y="948"/>
                    <a:pt x="3152" y="66"/>
                    <a:pt x="2508" y="33"/>
                  </a:cubicBezTo>
                  <a:cubicBezTo>
                    <a:pt x="1865" y="1"/>
                    <a:pt x="1" y="262"/>
                    <a:pt x="35" y="779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3" name="Google Shape;2323;p56"/>
            <p:cNvSpPr/>
            <p:nvPr/>
          </p:nvSpPr>
          <p:spPr>
            <a:xfrm>
              <a:off x="1759575" y="2130875"/>
              <a:ext cx="50450" cy="37000"/>
            </a:xfrm>
            <a:custGeom>
              <a:avLst/>
              <a:gdLst/>
              <a:ahLst/>
              <a:cxnLst/>
              <a:rect l="l" t="t" r="r" b="b"/>
              <a:pathLst>
                <a:path w="2018" h="1480" extrusionOk="0">
                  <a:moveTo>
                    <a:pt x="20" y="461"/>
                  </a:moveTo>
                  <a:cubicBezTo>
                    <a:pt x="46" y="859"/>
                    <a:pt x="79" y="1480"/>
                    <a:pt x="919" y="1339"/>
                  </a:cubicBezTo>
                  <a:cubicBezTo>
                    <a:pt x="1759" y="1198"/>
                    <a:pt x="1979" y="879"/>
                    <a:pt x="1998" y="719"/>
                  </a:cubicBezTo>
                  <a:cubicBezTo>
                    <a:pt x="2018" y="559"/>
                    <a:pt x="1858" y="39"/>
                    <a:pt x="1478" y="19"/>
                  </a:cubicBezTo>
                  <a:cubicBezTo>
                    <a:pt x="1099" y="0"/>
                    <a:pt x="0" y="155"/>
                    <a:pt x="20" y="46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4" name="Google Shape;2324;p56"/>
            <p:cNvSpPr/>
            <p:nvPr/>
          </p:nvSpPr>
          <p:spPr>
            <a:xfrm>
              <a:off x="1928425" y="2155875"/>
              <a:ext cx="49700" cy="56825"/>
            </a:xfrm>
            <a:custGeom>
              <a:avLst/>
              <a:gdLst/>
              <a:ahLst/>
              <a:cxnLst/>
              <a:rect l="l" t="t" r="r" b="b"/>
              <a:pathLst>
                <a:path w="1988" h="2273" extrusionOk="0">
                  <a:moveTo>
                    <a:pt x="229" y="1588"/>
                  </a:moveTo>
                  <a:cubicBezTo>
                    <a:pt x="527" y="1854"/>
                    <a:pt x="986" y="2272"/>
                    <a:pt x="1487" y="1585"/>
                  </a:cubicBezTo>
                  <a:cubicBezTo>
                    <a:pt x="1987" y="897"/>
                    <a:pt x="1919" y="514"/>
                    <a:pt x="1820" y="386"/>
                  </a:cubicBezTo>
                  <a:cubicBezTo>
                    <a:pt x="1722" y="258"/>
                    <a:pt x="1243" y="0"/>
                    <a:pt x="959" y="253"/>
                  </a:cubicBezTo>
                  <a:cubicBezTo>
                    <a:pt x="675" y="504"/>
                    <a:pt x="1" y="1386"/>
                    <a:pt x="229" y="1588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5" name="Google Shape;2325;p56"/>
            <p:cNvSpPr/>
            <p:nvPr/>
          </p:nvSpPr>
          <p:spPr>
            <a:xfrm>
              <a:off x="1819375" y="2296750"/>
              <a:ext cx="50475" cy="36975"/>
            </a:xfrm>
            <a:custGeom>
              <a:avLst/>
              <a:gdLst/>
              <a:ahLst/>
              <a:cxnLst/>
              <a:rect l="l" t="t" r="r" b="b"/>
              <a:pathLst>
                <a:path w="2019" h="1479" extrusionOk="0">
                  <a:moveTo>
                    <a:pt x="21" y="460"/>
                  </a:moveTo>
                  <a:cubicBezTo>
                    <a:pt x="47" y="858"/>
                    <a:pt x="81" y="1479"/>
                    <a:pt x="920" y="1339"/>
                  </a:cubicBezTo>
                  <a:cubicBezTo>
                    <a:pt x="1759" y="1198"/>
                    <a:pt x="1979" y="878"/>
                    <a:pt x="1999" y="718"/>
                  </a:cubicBezTo>
                  <a:cubicBezTo>
                    <a:pt x="2018" y="558"/>
                    <a:pt x="1858" y="39"/>
                    <a:pt x="1479" y="19"/>
                  </a:cubicBezTo>
                  <a:cubicBezTo>
                    <a:pt x="1100" y="1"/>
                    <a:pt x="1" y="155"/>
                    <a:pt x="21" y="46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6" name="Google Shape;2326;p56"/>
            <p:cNvSpPr/>
            <p:nvPr/>
          </p:nvSpPr>
          <p:spPr>
            <a:xfrm>
              <a:off x="1610350" y="2313450"/>
              <a:ext cx="57075" cy="41825"/>
            </a:xfrm>
            <a:custGeom>
              <a:avLst/>
              <a:gdLst/>
              <a:ahLst/>
              <a:cxnLst/>
              <a:rect l="l" t="t" r="r" b="b"/>
              <a:pathLst>
                <a:path w="2283" h="1673" extrusionOk="0">
                  <a:moveTo>
                    <a:pt x="22" y="521"/>
                  </a:moveTo>
                  <a:cubicBezTo>
                    <a:pt x="51" y="970"/>
                    <a:pt x="90" y="1673"/>
                    <a:pt x="1039" y="1514"/>
                  </a:cubicBezTo>
                  <a:cubicBezTo>
                    <a:pt x="1989" y="1356"/>
                    <a:pt x="2238" y="994"/>
                    <a:pt x="2260" y="813"/>
                  </a:cubicBezTo>
                  <a:cubicBezTo>
                    <a:pt x="2282" y="633"/>
                    <a:pt x="2102" y="45"/>
                    <a:pt x="1672" y="22"/>
                  </a:cubicBezTo>
                  <a:cubicBezTo>
                    <a:pt x="1242" y="0"/>
                    <a:pt x="0" y="176"/>
                    <a:pt x="22" y="52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7" name="Google Shape;2327;p56"/>
            <p:cNvSpPr/>
            <p:nvPr/>
          </p:nvSpPr>
          <p:spPr>
            <a:xfrm>
              <a:off x="1595125" y="1941150"/>
              <a:ext cx="92875" cy="55075"/>
            </a:xfrm>
            <a:custGeom>
              <a:avLst/>
              <a:gdLst/>
              <a:ahLst/>
              <a:cxnLst/>
              <a:rect l="l" t="t" r="r" b="b"/>
              <a:pathLst>
                <a:path w="3715" h="2203" extrusionOk="0">
                  <a:moveTo>
                    <a:pt x="23" y="881"/>
                  </a:moveTo>
                  <a:cubicBezTo>
                    <a:pt x="103" y="1998"/>
                    <a:pt x="190" y="2203"/>
                    <a:pt x="1037" y="2203"/>
                  </a:cubicBezTo>
                  <a:cubicBezTo>
                    <a:pt x="1885" y="2203"/>
                    <a:pt x="3104" y="2102"/>
                    <a:pt x="3342" y="1543"/>
                  </a:cubicBezTo>
                  <a:cubicBezTo>
                    <a:pt x="3580" y="984"/>
                    <a:pt x="3714" y="1"/>
                    <a:pt x="2529" y="34"/>
                  </a:cubicBezTo>
                  <a:cubicBezTo>
                    <a:pt x="1343" y="67"/>
                    <a:pt x="1" y="572"/>
                    <a:pt x="23" y="88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8" name="Google Shape;2328;p56"/>
            <p:cNvSpPr/>
            <p:nvPr/>
          </p:nvSpPr>
          <p:spPr>
            <a:xfrm>
              <a:off x="1504950" y="2028300"/>
              <a:ext cx="76450" cy="55075"/>
            </a:xfrm>
            <a:custGeom>
              <a:avLst/>
              <a:gdLst/>
              <a:ahLst/>
              <a:cxnLst/>
              <a:rect l="l" t="t" r="r" b="b"/>
              <a:pathLst>
                <a:path w="3058" h="2203" extrusionOk="0">
                  <a:moveTo>
                    <a:pt x="19" y="880"/>
                  </a:moveTo>
                  <a:cubicBezTo>
                    <a:pt x="83" y="1998"/>
                    <a:pt x="156" y="2203"/>
                    <a:pt x="853" y="2203"/>
                  </a:cubicBezTo>
                  <a:cubicBezTo>
                    <a:pt x="1550" y="2203"/>
                    <a:pt x="2554" y="2101"/>
                    <a:pt x="2750" y="1542"/>
                  </a:cubicBezTo>
                  <a:cubicBezTo>
                    <a:pt x="2945" y="984"/>
                    <a:pt x="3057" y="0"/>
                    <a:pt x="2081" y="34"/>
                  </a:cubicBezTo>
                  <a:cubicBezTo>
                    <a:pt x="1105" y="67"/>
                    <a:pt x="1" y="572"/>
                    <a:pt x="19" y="88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9" name="Google Shape;2329;p56"/>
            <p:cNvSpPr/>
            <p:nvPr/>
          </p:nvSpPr>
          <p:spPr>
            <a:xfrm>
              <a:off x="1515600" y="1781500"/>
              <a:ext cx="115250" cy="128875"/>
            </a:xfrm>
            <a:custGeom>
              <a:avLst/>
              <a:gdLst/>
              <a:ahLst/>
              <a:cxnLst/>
              <a:rect l="l" t="t" r="r" b="b"/>
              <a:pathLst>
                <a:path w="4610" h="5155" extrusionOk="0">
                  <a:moveTo>
                    <a:pt x="4403" y="2130"/>
                  </a:moveTo>
                  <a:cubicBezTo>
                    <a:pt x="3652" y="304"/>
                    <a:pt x="3429" y="0"/>
                    <a:pt x="2414" y="358"/>
                  </a:cubicBezTo>
                  <a:cubicBezTo>
                    <a:pt x="1401" y="717"/>
                    <a:pt x="1" y="1401"/>
                    <a:pt x="45" y="2430"/>
                  </a:cubicBezTo>
                  <a:cubicBezTo>
                    <a:pt x="90" y="3460"/>
                    <a:pt x="505" y="5154"/>
                    <a:pt x="1903" y="4596"/>
                  </a:cubicBezTo>
                  <a:cubicBezTo>
                    <a:pt x="3302" y="4040"/>
                    <a:pt x="4610" y="2635"/>
                    <a:pt x="4403" y="213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0" name="Google Shape;2330;p56"/>
            <p:cNvSpPr/>
            <p:nvPr/>
          </p:nvSpPr>
          <p:spPr>
            <a:xfrm>
              <a:off x="1817625" y="2056350"/>
              <a:ext cx="138675" cy="67725"/>
            </a:xfrm>
            <a:custGeom>
              <a:avLst/>
              <a:gdLst/>
              <a:ahLst/>
              <a:cxnLst/>
              <a:rect l="l" t="t" r="r" b="b"/>
              <a:pathLst>
                <a:path w="5547" h="2709" extrusionOk="0">
                  <a:moveTo>
                    <a:pt x="643" y="645"/>
                  </a:moveTo>
                  <a:cubicBezTo>
                    <a:pt x="385" y="1092"/>
                    <a:pt x="1" y="2709"/>
                    <a:pt x="2067" y="2387"/>
                  </a:cubicBezTo>
                  <a:cubicBezTo>
                    <a:pt x="4135" y="2066"/>
                    <a:pt x="5546" y="1524"/>
                    <a:pt x="4366" y="880"/>
                  </a:cubicBezTo>
                  <a:cubicBezTo>
                    <a:pt x="3185" y="239"/>
                    <a:pt x="1016" y="1"/>
                    <a:pt x="643" y="645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1" name="Google Shape;2331;p56"/>
            <p:cNvSpPr/>
            <p:nvPr/>
          </p:nvSpPr>
          <p:spPr>
            <a:xfrm>
              <a:off x="1720175" y="2209725"/>
              <a:ext cx="103400" cy="76650"/>
            </a:xfrm>
            <a:custGeom>
              <a:avLst/>
              <a:gdLst/>
              <a:ahLst/>
              <a:cxnLst/>
              <a:rect l="l" t="t" r="r" b="b"/>
              <a:pathLst>
                <a:path w="4136" h="3066" extrusionOk="0">
                  <a:moveTo>
                    <a:pt x="407" y="1694"/>
                  </a:moveTo>
                  <a:cubicBezTo>
                    <a:pt x="0" y="2779"/>
                    <a:pt x="645" y="3066"/>
                    <a:pt x="2000" y="2905"/>
                  </a:cubicBezTo>
                  <a:cubicBezTo>
                    <a:pt x="3356" y="2743"/>
                    <a:pt x="4135" y="2168"/>
                    <a:pt x="3966" y="1490"/>
                  </a:cubicBezTo>
                  <a:cubicBezTo>
                    <a:pt x="3796" y="811"/>
                    <a:pt x="3830" y="1"/>
                    <a:pt x="2442" y="491"/>
                  </a:cubicBezTo>
                  <a:cubicBezTo>
                    <a:pt x="1051" y="983"/>
                    <a:pt x="407" y="1694"/>
                    <a:pt x="407" y="1694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2" name="Google Shape;2332;p56"/>
            <p:cNvSpPr/>
            <p:nvPr/>
          </p:nvSpPr>
          <p:spPr>
            <a:xfrm>
              <a:off x="1605500" y="1790875"/>
              <a:ext cx="335550" cy="264400"/>
            </a:xfrm>
            <a:custGeom>
              <a:avLst/>
              <a:gdLst/>
              <a:ahLst/>
              <a:cxnLst/>
              <a:rect l="l" t="t" r="r" b="b"/>
              <a:pathLst>
                <a:path w="13422" h="10576" extrusionOk="0">
                  <a:moveTo>
                    <a:pt x="5607" y="105"/>
                  </a:moveTo>
                  <a:cubicBezTo>
                    <a:pt x="4635" y="0"/>
                    <a:pt x="1407" y="476"/>
                    <a:pt x="703" y="2332"/>
                  </a:cubicBezTo>
                  <a:cubicBezTo>
                    <a:pt x="1" y="4188"/>
                    <a:pt x="4511" y="4054"/>
                    <a:pt x="6436" y="5771"/>
                  </a:cubicBezTo>
                  <a:cubicBezTo>
                    <a:pt x="8361" y="7489"/>
                    <a:pt x="9299" y="10380"/>
                    <a:pt x="10901" y="10477"/>
                  </a:cubicBezTo>
                  <a:cubicBezTo>
                    <a:pt x="12503" y="10575"/>
                    <a:pt x="13422" y="6472"/>
                    <a:pt x="12367" y="4382"/>
                  </a:cubicBezTo>
                  <a:cubicBezTo>
                    <a:pt x="11312" y="2292"/>
                    <a:pt x="10158" y="593"/>
                    <a:pt x="5607" y="105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33" name="Google Shape;2333;p56"/>
          <p:cNvGrpSpPr/>
          <p:nvPr/>
        </p:nvGrpSpPr>
        <p:grpSpPr>
          <a:xfrm>
            <a:off x="4888171" y="4058745"/>
            <a:ext cx="214495" cy="214495"/>
            <a:chOff x="1378850" y="2405150"/>
            <a:chExt cx="249500" cy="249500"/>
          </a:xfrm>
        </p:grpSpPr>
        <p:sp>
          <p:nvSpPr>
            <p:cNvPr id="2334" name="Google Shape;2334;p56"/>
            <p:cNvSpPr/>
            <p:nvPr/>
          </p:nvSpPr>
          <p:spPr>
            <a:xfrm>
              <a:off x="1378850" y="2405150"/>
              <a:ext cx="249500" cy="249500"/>
            </a:xfrm>
            <a:custGeom>
              <a:avLst/>
              <a:gdLst/>
              <a:ahLst/>
              <a:cxnLst/>
              <a:rect l="l" t="t" r="r" b="b"/>
              <a:pathLst>
                <a:path w="9980" h="9980" extrusionOk="0">
                  <a:moveTo>
                    <a:pt x="9980" y="4990"/>
                  </a:moveTo>
                  <a:cubicBezTo>
                    <a:pt x="9980" y="7745"/>
                    <a:pt x="7746" y="9980"/>
                    <a:pt x="4990" y="9980"/>
                  </a:cubicBezTo>
                  <a:cubicBezTo>
                    <a:pt x="2234" y="9980"/>
                    <a:pt x="1" y="7745"/>
                    <a:pt x="1" y="4990"/>
                  </a:cubicBezTo>
                  <a:cubicBezTo>
                    <a:pt x="1" y="2234"/>
                    <a:pt x="2234" y="1"/>
                    <a:pt x="4990" y="1"/>
                  </a:cubicBezTo>
                  <a:cubicBezTo>
                    <a:pt x="7746" y="1"/>
                    <a:pt x="9980" y="2234"/>
                    <a:pt x="9980" y="49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5" name="Google Shape;2335;p56"/>
            <p:cNvSpPr/>
            <p:nvPr/>
          </p:nvSpPr>
          <p:spPr>
            <a:xfrm>
              <a:off x="1388875" y="2420150"/>
              <a:ext cx="224125" cy="224125"/>
            </a:xfrm>
            <a:custGeom>
              <a:avLst/>
              <a:gdLst/>
              <a:ahLst/>
              <a:cxnLst/>
              <a:rect l="l" t="t" r="r" b="b"/>
              <a:pathLst>
                <a:path w="8965" h="8965" extrusionOk="0">
                  <a:moveTo>
                    <a:pt x="8965" y="4482"/>
                  </a:moveTo>
                  <a:cubicBezTo>
                    <a:pt x="8965" y="6958"/>
                    <a:pt x="6957" y="8965"/>
                    <a:pt x="4483" y="8965"/>
                  </a:cubicBezTo>
                  <a:cubicBezTo>
                    <a:pt x="2007" y="8965"/>
                    <a:pt x="0" y="6958"/>
                    <a:pt x="0" y="4482"/>
                  </a:cubicBezTo>
                  <a:cubicBezTo>
                    <a:pt x="0" y="2008"/>
                    <a:pt x="2007" y="0"/>
                    <a:pt x="4483" y="0"/>
                  </a:cubicBezTo>
                  <a:cubicBezTo>
                    <a:pt x="6957" y="0"/>
                    <a:pt x="8965" y="2008"/>
                    <a:pt x="8965" y="4482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6" name="Google Shape;2336;p56"/>
            <p:cNvSpPr/>
            <p:nvPr/>
          </p:nvSpPr>
          <p:spPr>
            <a:xfrm>
              <a:off x="1503975" y="2563850"/>
              <a:ext cx="23400" cy="23375"/>
            </a:xfrm>
            <a:custGeom>
              <a:avLst/>
              <a:gdLst/>
              <a:ahLst/>
              <a:cxnLst/>
              <a:rect l="l" t="t" r="r" b="b"/>
              <a:pathLst>
                <a:path w="936" h="935" extrusionOk="0">
                  <a:moveTo>
                    <a:pt x="935" y="467"/>
                  </a:moveTo>
                  <a:cubicBezTo>
                    <a:pt x="935" y="726"/>
                    <a:pt x="725" y="934"/>
                    <a:pt x="468" y="934"/>
                  </a:cubicBezTo>
                  <a:cubicBezTo>
                    <a:pt x="209" y="934"/>
                    <a:pt x="1" y="724"/>
                    <a:pt x="1" y="467"/>
                  </a:cubicBezTo>
                  <a:cubicBezTo>
                    <a:pt x="1" y="208"/>
                    <a:pt x="211" y="0"/>
                    <a:pt x="468" y="0"/>
                  </a:cubicBezTo>
                  <a:cubicBezTo>
                    <a:pt x="725" y="0"/>
                    <a:pt x="935" y="208"/>
                    <a:pt x="935" y="467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7" name="Google Shape;2337;p56"/>
            <p:cNvSpPr/>
            <p:nvPr/>
          </p:nvSpPr>
          <p:spPr>
            <a:xfrm>
              <a:off x="1502300" y="2621850"/>
              <a:ext cx="13075" cy="13100"/>
            </a:xfrm>
            <a:custGeom>
              <a:avLst/>
              <a:gdLst/>
              <a:ahLst/>
              <a:cxnLst/>
              <a:rect l="l" t="t" r="r" b="b"/>
              <a:pathLst>
                <a:path w="523" h="524" extrusionOk="0">
                  <a:moveTo>
                    <a:pt x="523" y="262"/>
                  </a:moveTo>
                  <a:cubicBezTo>
                    <a:pt x="523" y="406"/>
                    <a:pt x="406" y="523"/>
                    <a:pt x="261" y="523"/>
                  </a:cubicBezTo>
                  <a:cubicBezTo>
                    <a:pt x="117" y="523"/>
                    <a:pt x="0" y="406"/>
                    <a:pt x="0" y="262"/>
                  </a:cubicBezTo>
                  <a:cubicBezTo>
                    <a:pt x="0" y="117"/>
                    <a:pt x="117" y="0"/>
                    <a:pt x="261" y="0"/>
                  </a:cubicBezTo>
                  <a:cubicBezTo>
                    <a:pt x="406" y="0"/>
                    <a:pt x="523" y="117"/>
                    <a:pt x="523" y="262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8" name="Google Shape;2338;p56"/>
            <p:cNvSpPr/>
            <p:nvPr/>
          </p:nvSpPr>
          <p:spPr>
            <a:xfrm>
              <a:off x="1514275" y="2525725"/>
              <a:ext cx="23375" cy="23375"/>
            </a:xfrm>
            <a:custGeom>
              <a:avLst/>
              <a:gdLst/>
              <a:ahLst/>
              <a:cxnLst/>
              <a:rect l="l" t="t" r="r" b="b"/>
              <a:pathLst>
                <a:path w="935" h="935" extrusionOk="0">
                  <a:moveTo>
                    <a:pt x="935" y="467"/>
                  </a:moveTo>
                  <a:cubicBezTo>
                    <a:pt x="935" y="726"/>
                    <a:pt x="725" y="935"/>
                    <a:pt x="468" y="935"/>
                  </a:cubicBezTo>
                  <a:cubicBezTo>
                    <a:pt x="208" y="935"/>
                    <a:pt x="0" y="724"/>
                    <a:pt x="0" y="467"/>
                  </a:cubicBezTo>
                  <a:cubicBezTo>
                    <a:pt x="0" y="208"/>
                    <a:pt x="211" y="0"/>
                    <a:pt x="468" y="0"/>
                  </a:cubicBezTo>
                  <a:cubicBezTo>
                    <a:pt x="726" y="0"/>
                    <a:pt x="935" y="211"/>
                    <a:pt x="935" y="467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9" name="Google Shape;2339;p56"/>
            <p:cNvSpPr/>
            <p:nvPr/>
          </p:nvSpPr>
          <p:spPr>
            <a:xfrm>
              <a:off x="1534450" y="2459125"/>
              <a:ext cx="19500" cy="19525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779" y="391"/>
                  </a:moveTo>
                  <a:cubicBezTo>
                    <a:pt x="779" y="607"/>
                    <a:pt x="605" y="780"/>
                    <a:pt x="390" y="780"/>
                  </a:cubicBezTo>
                  <a:cubicBezTo>
                    <a:pt x="174" y="780"/>
                    <a:pt x="1" y="605"/>
                    <a:pt x="1" y="391"/>
                  </a:cubicBezTo>
                  <a:cubicBezTo>
                    <a:pt x="1" y="175"/>
                    <a:pt x="177" y="2"/>
                    <a:pt x="390" y="2"/>
                  </a:cubicBezTo>
                  <a:cubicBezTo>
                    <a:pt x="606" y="1"/>
                    <a:pt x="779" y="175"/>
                    <a:pt x="779" y="39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0" name="Google Shape;2340;p56"/>
            <p:cNvSpPr/>
            <p:nvPr/>
          </p:nvSpPr>
          <p:spPr>
            <a:xfrm>
              <a:off x="1402475" y="2499650"/>
              <a:ext cx="21075" cy="21100"/>
            </a:xfrm>
            <a:custGeom>
              <a:avLst/>
              <a:gdLst/>
              <a:ahLst/>
              <a:cxnLst/>
              <a:rect l="l" t="t" r="r" b="b"/>
              <a:pathLst>
                <a:path w="843" h="844" extrusionOk="0">
                  <a:moveTo>
                    <a:pt x="842" y="422"/>
                  </a:moveTo>
                  <a:cubicBezTo>
                    <a:pt x="842" y="654"/>
                    <a:pt x="653" y="843"/>
                    <a:pt x="421" y="843"/>
                  </a:cubicBezTo>
                  <a:cubicBezTo>
                    <a:pt x="189" y="843"/>
                    <a:pt x="0" y="654"/>
                    <a:pt x="0" y="422"/>
                  </a:cubicBezTo>
                  <a:cubicBezTo>
                    <a:pt x="0" y="189"/>
                    <a:pt x="189" y="0"/>
                    <a:pt x="421" y="0"/>
                  </a:cubicBezTo>
                  <a:cubicBezTo>
                    <a:pt x="653" y="0"/>
                    <a:pt x="842" y="189"/>
                    <a:pt x="842" y="422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1" name="Google Shape;2341;p56"/>
            <p:cNvSpPr/>
            <p:nvPr/>
          </p:nvSpPr>
          <p:spPr>
            <a:xfrm>
              <a:off x="1505600" y="2428050"/>
              <a:ext cx="13175" cy="13175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527" y="264"/>
                  </a:moveTo>
                  <a:cubicBezTo>
                    <a:pt x="527" y="408"/>
                    <a:pt x="409" y="526"/>
                    <a:pt x="264" y="526"/>
                  </a:cubicBezTo>
                  <a:cubicBezTo>
                    <a:pt x="119" y="526"/>
                    <a:pt x="0" y="408"/>
                    <a:pt x="0" y="264"/>
                  </a:cubicBezTo>
                  <a:cubicBezTo>
                    <a:pt x="0" y="119"/>
                    <a:pt x="117" y="0"/>
                    <a:pt x="264" y="0"/>
                  </a:cubicBezTo>
                  <a:cubicBezTo>
                    <a:pt x="410" y="0"/>
                    <a:pt x="527" y="119"/>
                    <a:pt x="527" y="264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2" name="Google Shape;2342;p56"/>
            <p:cNvSpPr/>
            <p:nvPr/>
          </p:nvSpPr>
          <p:spPr>
            <a:xfrm>
              <a:off x="1446600" y="2450625"/>
              <a:ext cx="13175" cy="13150"/>
            </a:xfrm>
            <a:custGeom>
              <a:avLst/>
              <a:gdLst/>
              <a:ahLst/>
              <a:cxnLst/>
              <a:rect l="l" t="t" r="r" b="b"/>
              <a:pathLst>
                <a:path w="527" h="526" extrusionOk="0">
                  <a:moveTo>
                    <a:pt x="526" y="263"/>
                  </a:moveTo>
                  <a:cubicBezTo>
                    <a:pt x="526" y="407"/>
                    <a:pt x="410" y="525"/>
                    <a:pt x="263" y="525"/>
                  </a:cubicBezTo>
                  <a:cubicBezTo>
                    <a:pt x="117" y="525"/>
                    <a:pt x="0" y="408"/>
                    <a:pt x="0" y="263"/>
                  </a:cubicBezTo>
                  <a:cubicBezTo>
                    <a:pt x="0" y="117"/>
                    <a:pt x="118" y="0"/>
                    <a:pt x="263" y="0"/>
                  </a:cubicBezTo>
                  <a:cubicBezTo>
                    <a:pt x="407" y="0"/>
                    <a:pt x="526" y="118"/>
                    <a:pt x="526" y="263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3" name="Google Shape;2343;p56"/>
            <p:cNvSpPr/>
            <p:nvPr/>
          </p:nvSpPr>
          <p:spPr>
            <a:xfrm>
              <a:off x="1549175" y="2491675"/>
              <a:ext cx="50350" cy="50375"/>
            </a:xfrm>
            <a:custGeom>
              <a:avLst/>
              <a:gdLst/>
              <a:ahLst/>
              <a:cxnLst/>
              <a:rect l="l" t="t" r="r" b="b"/>
              <a:pathLst>
                <a:path w="2014" h="2015" extrusionOk="0">
                  <a:moveTo>
                    <a:pt x="2013" y="1008"/>
                  </a:moveTo>
                  <a:cubicBezTo>
                    <a:pt x="2013" y="1564"/>
                    <a:pt x="1563" y="2014"/>
                    <a:pt x="1007" y="2014"/>
                  </a:cubicBezTo>
                  <a:cubicBezTo>
                    <a:pt x="451" y="2014"/>
                    <a:pt x="0" y="1564"/>
                    <a:pt x="0" y="1008"/>
                  </a:cubicBezTo>
                  <a:cubicBezTo>
                    <a:pt x="0" y="451"/>
                    <a:pt x="451" y="1"/>
                    <a:pt x="1007" y="1"/>
                  </a:cubicBezTo>
                  <a:cubicBezTo>
                    <a:pt x="1563" y="1"/>
                    <a:pt x="2013" y="451"/>
                    <a:pt x="2013" y="1008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4" name="Google Shape;2344;p56"/>
            <p:cNvSpPr/>
            <p:nvPr/>
          </p:nvSpPr>
          <p:spPr>
            <a:xfrm>
              <a:off x="1557925" y="2579850"/>
              <a:ext cx="19125" cy="19175"/>
            </a:xfrm>
            <a:custGeom>
              <a:avLst/>
              <a:gdLst/>
              <a:ahLst/>
              <a:cxnLst/>
              <a:rect l="l" t="t" r="r" b="b"/>
              <a:pathLst>
                <a:path w="765" h="767" extrusionOk="0">
                  <a:moveTo>
                    <a:pt x="765" y="383"/>
                  </a:moveTo>
                  <a:cubicBezTo>
                    <a:pt x="765" y="595"/>
                    <a:pt x="595" y="766"/>
                    <a:pt x="383" y="766"/>
                  </a:cubicBezTo>
                  <a:cubicBezTo>
                    <a:pt x="172" y="766"/>
                    <a:pt x="1" y="595"/>
                    <a:pt x="1" y="383"/>
                  </a:cubicBezTo>
                  <a:cubicBezTo>
                    <a:pt x="1" y="172"/>
                    <a:pt x="172" y="1"/>
                    <a:pt x="383" y="1"/>
                  </a:cubicBezTo>
                  <a:cubicBezTo>
                    <a:pt x="595" y="1"/>
                    <a:pt x="765" y="173"/>
                    <a:pt x="765" y="383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5" name="Google Shape;2345;p56"/>
            <p:cNvSpPr/>
            <p:nvPr/>
          </p:nvSpPr>
          <p:spPr>
            <a:xfrm>
              <a:off x="1557950" y="2560225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5" y="149"/>
                  </a:moveTo>
                  <a:cubicBezTo>
                    <a:pt x="295" y="230"/>
                    <a:pt x="230" y="295"/>
                    <a:pt x="149" y="295"/>
                  </a:cubicBezTo>
                  <a:cubicBezTo>
                    <a:pt x="66" y="295"/>
                    <a:pt x="1" y="230"/>
                    <a:pt x="1" y="149"/>
                  </a:cubicBezTo>
                  <a:cubicBezTo>
                    <a:pt x="1" y="66"/>
                    <a:pt x="66" y="1"/>
                    <a:pt x="149" y="1"/>
                  </a:cubicBezTo>
                  <a:cubicBezTo>
                    <a:pt x="229" y="1"/>
                    <a:pt x="295" y="66"/>
                    <a:pt x="295" y="149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6" name="Google Shape;2346;p56"/>
            <p:cNvSpPr/>
            <p:nvPr/>
          </p:nvSpPr>
          <p:spPr>
            <a:xfrm>
              <a:off x="1580625" y="2451750"/>
              <a:ext cx="7375" cy="7400"/>
            </a:xfrm>
            <a:custGeom>
              <a:avLst/>
              <a:gdLst/>
              <a:ahLst/>
              <a:cxnLst/>
              <a:rect l="l" t="t" r="r" b="b"/>
              <a:pathLst>
                <a:path w="295" h="296" extrusionOk="0">
                  <a:moveTo>
                    <a:pt x="295" y="148"/>
                  </a:moveTo>
                  <a:cubicBezTo>
                    <a:pt x="295" y="230"/>
                    <a:pt x="229" y="296"/>
                    <a:pt x="148" y="296"/>
                  </a:cubicBezTo>
                  <a:cubicBezTo>
                    <a:pt x="66" y="296"/>
                    <a:pt x="0" y="229"/>
                    <a:pt x="0" y="148"/>
                  </a:cubicBezTo>
                  <a:cubicBezTo>
                    <a:pt x="0" y="66"/>
                    <a:pt x="66" y="1"/>
                    <a:pt x="148" y="1"/>
                  </a:cubicBezTo>
                  <a:cubicBezTo>
                    <a:pt x="229" y="1"/>
                    <a:pt x="295" y="66"/>
                    <a:pt x="295" y="148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7" name="Google Shape;2347;p56"/>
            <p:cNvSpPr/>
            <p:nvPr/>
          </p:nvSpPr>
          <p:spPr>
            <a:xfrm>
              <a:off x="1423550" y="2478625"/>
              <a:ext cx="7400" cy="7375"/>
            </a:xfrm>
            <a:custGeom>
              <a:avLst/>
              <a:gdLst/>
              <a:ahLst/>
              <a:cxnLst/>
              <a:rect l="l" t="t" r="r" b="b"/>
              <a:pathLst>
                <a:path w="296" h="295" extrusionOk="0">
                  <a:moveTo>
                    <a:pt x="295" y="148"/>
                  </a:moveTo>
                  <a:cubicBezTo>
                    <a:pt x="295" y="229"/>
                    <a:pt x="229" y="295"/>
                    <a:pt x="148" y="295"/>
                  </a:cubicBezTo>
                  <a:cubicBezTo>
                    <a:pt x="66" y="295"/>
                    <a:pt x="0" y="229"/>
                    <a:pt x="0" y="148"/>
                  </a:cubicBezTo>
                  <a:cubicBezTo>
                    <a:pt x="0" y="66"/>
                    <a:pt x="67" y="0"/>
                    <a:pt x="148" y="0"/>
                  </a:cubicBezTo>
                  <a:cubicBezTo>
                    <a:pt x="228" y="0"/>
                    <a:pt x="295" y="66"/>
                    <a:pt x="295" y="148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8" name="Google Shape;2348;p56"/>
            <p:cNvSpPr/>
            <p:nvPr/>
          </p:nvSpPr>
          <p:spPr>
            <a:xfrm>
              <a:off x="1493875" y="2437475"/>
              <a:ext cx="7375" cy="7400"/>
            </a:xfrm>
            <a:custGeom>
              <a:avLst/>
              <a:gdLst/>
              <a:ahLst/>
              <a:cxnLst/>
              <a:rect l="l" t="t" r="r" b="b"/>
              <a:pathLst>
                <a:path w="295" h="296" extrusionOk="0">
                  <a:moveTo>
                    <a:pt x="295" y="149"/>
                  </a:moveTo>
                  <a:cubicBezTo>
                    <a:pt x="295" y="230"/>
                    <a:pt x="229" y="296"/>
                    <a:pt x="148" y="296"/>
                  </a:cubicBezTo>
                  <a:cubicBezTo>
                    <a:pt x="66" y="296"/>
                    <a:pt x="0" y="229"/>
                    <a:pt x="0" y="149"/>
                  </a:cubicBezTo>
                  <a:cubicBezTo>
                    <a:pt x="0" y="67"/>
                    <a:pt x="66" y="1"/>
                    <a:pt x="148" y="1"/>
                  </a:cubicBezTo>
                  <a:cubicBezTo>
                    <a:pt x="229" y="0"/>
                    <a:pt x="295" y="67"/>
                    <a:pt x="295" y="149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9" name="Google Shape;2349;p56"/>
            <p:cNvSpPr/>
            <p:nvPr/>
          </p:nvSpPr>
          <p:spPr>
            <a:xfrm>
              <a:off x="1412975" y="2576825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5" y="149"/>
                  </a:moveTo>
                  <a:cubicBezTo>
                    <a:pt x="295" y="230"/>
                    <a:pt x="230" y="295"/>
                    <a:pt x="149" y="295"/>
                  </a:cubicBezTo>
                  <a:cubicBezTo>
                    <a:pt x="67" y="295"/>
                    <a:pt x="1" y="230"/>
                    <a:pt x="1" y="149"/>
                  </a:cubicBezTo>
                  <a:cubicBezTo>
                    <a:pt x="1" y="67"/>
                    <a:pt x="67" y="1"/>
                    <a:pt x="149" y="1"/>
                  </a:cubicBezTo>
                  <a:cubicBezTo>
                    <a:pt x="230" y="1"/>
                    <a:pt x="295" y="67"/>
                    <a:pt x="295" y="149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0" name="Google Shape;2350;p56"/>
            <p:cNvSpPr/>
            <p:nvPr/>
          </p:nvSpPr>
          <p:spPr>
            <a:xfrm>
              <a:off x="1480025" y="2495450"/>
              <a:ext cx="21225" cy="21225"/>
            </a:xfrm>
            <a:custGeom>
              <a:avLst/>
              <a:gdLst/>
              <a:ahLst/>
              <a:cxnLst/>
              <a:rect l="l" t="t" r="r" b="b"/>
              <a:pathLst>
                <a:path w="849" h="849" extrusionOk="0">
                  <a:moveTo>
                    <a:pt x="849" y="424"/>
                  </a:moveTo>
                  <a:cubicBezTo>
                    <a:pt x="849" y="660"/>
                    <a:pt x="659" y="849"/>
                    <a:pt x="425" y="849"/>
                  </a:cubicBezTo>
                  <a:cubicBezTo>
                    <a:pt x="190" y="849"/>
                    <a:pt x="0" y="657"/>
                    <a:pt x="0" y="424"/>
                  </a:cubicBezTo>
                  <a:cubicBezTo>
                    <a:pt x="0" y="189"/>
                    <a:pt x="192" y="0"/>
                    <a:pt x="425" y="0"/>
                  </a:cubicBezTo>
                  <a:cubicBezTo>
                    <a:pt x="660" y="0"/>
                    <a:pt x="849" y="189"/>
                    <a:pt x="849" y="424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1" name="Google Shape;2351;p56"/>
            <p:cNvSpPr/>
            <p:nvPr/>
          </p:nvSpPr>
          <p:spPr>
            <a:xfrm>
              <a:off x="1442575" y="2600625"/>
              <a:ext cx="21225" cy="21250"/>
            </a:xfrm>
            <a:custGeom>
              <a:avLst/>
              <a:gdLst/>
              <a:ahLst/>
              <a:cxnLst/>
              <a:rect l="l" t="t" r="r" b="b"/>
              <a:pathLst>
                <a:path w="849" h="850" extrusionOk="0">
                  <a:moveTo>
                    <a:pt x="849" y="426"/>
                  </a:moveTo>
                  <a:cubicBezTo>
                    <a:pt x="849" y="660"/>
                    <a:pt x="657" y="849"/>
                    <a:pt x="424" y="849"/>
                  </a:cubicBezTo>
                  <a:cubicBezTo>
                    <a:pt x="189" y="849"/>
                    <a:pt x="0" y="659"/>
                    <a:pt x="0" y="426"/>
                  </a:cubicBezTo>
                  <a:cubicBezTo>
                    <a:pt x="0" y="191"/>
                    <a:pt x="190" y="2"/>
                    <a:pt x="424" y="2"/>
                  </a:cubicBezTo>
                  <a:cubicBezTo>
                    <a:pt x="657" y="1"/>
                    <a:pt x="849" y="191"/>
                    <a:pt x="849" y="426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56"/>
            <p:cNvSpPr/>
            <p:nvPr/>
          </p:nvSpPr>
          <p:spPr>
            <a:xfrm>
              <a:off x="1431525" y="2521275"/>
              <a:ext cx="32275" cy="32275"/>
            </a:xfrm>
            <a:custGeom>
              <a:avLst/>
              <a:gdLst/>
              <a:ahLst/>
              <a:cxnLst/>
              <a:rect l="l" t="t" r="r" b="b"/>
              <a:pathLst>
                <a:path w="1291" h="1291" extrusionOk="0">
                  <a:moveTo>
                    <a:pt x="1291" y="645"/>
                  </a:moveTo>
                  <a:cubicBezTo>
                    <a:pt x="1291" y="1001"/>
                    <a:pt x="1002" y="1291"/>
                    <a:pt x="646" y="1291"/>
                  </a:cubicBezTo>
                  <a:cubicBezTo>
                    <a:pt x="290" y="1291"/>
                    <a:pt x="1" y="1001"/>
                    <a:pt x="1" y="645"/>
                  </a:cubicBezTo>
                  <a:cubicBezTo>
                    <a:pt x="1" y="290"/>
                    <a:pt x="290" y="0"/>
                    <a:pt x="646" y="0"/>
                  </a:cubicBezTo>
                  <a:cubicBezTo>
                    <a:pt x="1002" y="0"/>
                    <a:pt x="1291" y="290"/>
                    <a:pt x="1291" y="645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" name="Google Shape;1459;p43"/>
          <p:cNvPicPr preferRelativeResize="0"/>
          <p:nvPr/>
        </p:nvPicPr>
        <p:blipFill rotWithShape="1">
          <a:blip r:embed="rId2"/>
          <a:srcRect l="33333" r="33333"/>
          <a:stretch>
            <a:fillRect/>
          </a:stretch>
        </p:blipFill>
        <p:spPr>
          <a:xfrm>
            <a:off x="5203015" y="1410225"/>
            <a:ext cx="2788200" cy="278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ace Psychedelia Style Social Media Strategy by Slidesgo">
  <a:themeElements>
    <a:clrScheme name="Simple Light">
      <a:dk1>
        <a:srgbClr val="FFFFFF"/>
      </a:dk1>
      <a:lt1>
        <a:srgbClr val="2C2C5E"/>
      </a:lt1>
      <a:dk2>
        <a:srgbClr val="61E8FF"/>
      </a:dk2>
      <a:lt2>
        <a:srgbClr val="6FDF7A"/>
      </a:lt2>
      <a:accent1>
        <a:srgbClr val="FFDA55"/>
      </a:accent1>
      <a:accent2>
        <a:srgbClr val="FAA749"/>
      </a:accent2>
      <a:accent3>
        <a:srgbClr val="E2763E"/>
      </a:accent3>
      <a:accent4>
        <a:srgbClr val="FF5E79"/>
      </a:accent4>
      <a:accent5>
        <a:srgbClr val="B559CE"/>
      </a:accent5>
      <a:accent6>
        <a:srgbClr val="E6DEC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1638</Words>
  <Application>WPS Presentation</Application>
  <PresentationFormat>On-screen Show (16:9)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Arial</vt:lpstr>
      <vt:lpstr>Englebert</vt:lpstr>
      <vt:lpstr>Segoe Print</vt:lpstr>
      <vt:lpstr>Nunito</vt:lpstr>
      <vt:lpstr>Bebas Neue</vt:lpstr>
      <vt:lpstr>Anaheim</vt:lpstr>
      <vt:lpstr>Calibri</vt:lpstr>
      <vt:lpstr>Times New Roman</vt:lpstr>
      <vt:lpstr>Microsoft YaHei</vt:lpstr>
      <vt:lpstr>Arial Unicode MS</vt:lpstr>
      <vt:lpstr>Space Psychedelia Style Social Media Strategy by Slidesgo</vt:lpstr>
      <vt:lpstr>Building An  E-Commerce Website For An Electronics Store</vt:lpstr>
      <vt:lpstr>05</vt:lpstr>
      <vt:lpstr>01</vt:lpstr>
      <vt:lpstr>Our team</vt:lpstr>
      <vt:lpstr>02</vt:lpstr>
      <vt:lpstr>E-commerce Website</vt:lpstr>
      <vt:lpstr>Survey</vt:lpstr>
      <vt:lpstr>03</vt:lpstr>
      <vt:lpstr>React and Next.JS</vt:lpstr>
      <vt:lpstr>MongoDB and Cloudinary</vt:lpstr>
      <vt:lpstr>Chatbot</vt:lpstr>
      <vt:lpstr>Collaborative Filtering</vt:lpstr>
      <vt:lpstr>04</vt:lpstr>
      <vt:lpstr>05</vt:lpstr>
      <vt:lpstr>PowerPoint 演示文稿</vt:lpstr>
      <vt:lpstr>Things to update in the future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 E-Commerce Website For An Electronics Store</dc:title>
  <dc:creator/>
  <cp:lastModifiedBy>ASUS</cp:lastModifiedBy>
  <cp:revision>50</cp:revision>
  <dcterms:created xsi:type="dcterms:W3CDTF">2023-02-25T11:52:00Z</dcterms:created>
  <dcterms:modified xsi:type="dcterms:W3CDTF">2023-02-25T16:10:43Z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FF9703DDFE184C158D45760990E8C2FD</vt:lpwstr>
  </property>
  <property fmtid="{D5CDD505-2E9C-101B-9397-08002B2CF9AE}" pid="3" name="KSOProductBuildVer">
    <vt:lpwstr>1033-11.2.0.11486</vt:lpwstr>
  </property>
</Properties>
</file>