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43f43f8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43f43f8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43f43f8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43f43f8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c8cf2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c8cf2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c8cf2a5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c8cf2a5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43f43f8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43f43f8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43f43f8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43f43f8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43f43f88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43f43f88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43f43f8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43f43f8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43f43f8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43f43f8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b43f43f8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b43f43f8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43f43f8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43f43f8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43f43f88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b43f43f88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43f43f8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43f43f8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43f43f8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43f43f8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43f43f8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43f43f8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43f43f8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43f43f8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43f43f88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43f43f88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43f43f8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43f43f8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43f43f8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43f43f8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AirSim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503550" y="3642000"/>
            <a:ext cx="2497800" cy="2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Bhawana Chhaglani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Environment Model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656850" y="1301975"/>
            <a:ext cx="783030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Gravity 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Magnetic Field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Air Pressure &amp; </a:t>
            </a:r>
            <a:r>
              <a:rPr lang="en" sz="1800" dirty="0" smtClean="0"/>
              <a:t>Density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125" y="1884200"/>
            <a:ext cx="2951025" cy="6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t="58032" r="37192" b="13242"/>
          <a:stretch/>
        </p:blipFill>
        <p:spPr>
          <a:xfrm>
            <a:off x="1470990" y="3829878"/>
            <a:ext cx="1497496" cy="549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75" y="174775"/>
            <a:ext cx="8649725" cy="48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5" y="316475"/>
            <a:ext cx="8179926" cy="46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88" y="151925"/>
            <a:ext cx="8600825" cy="48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Sensor Model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702375" y="1287700"/>
            <a:ext cx="7830300" cy="3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Barometer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IMU -  Gyroscope + Accelerometer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Magnetometer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Capabilities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Camera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Commands to the vehicle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Extensible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new vehicle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new modes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new Sensors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                           </a:t>
            </a:r>
            <a:br>
              <a:rPr lang="en"/>
            </a:br>
            <a:r>
              <a:rPr lang="en"/>
              <a:t>                              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t="15110" r="55029"/>
          <a:stretch/>
        </p:blipFill>
        <p:spPr>
          <a:xfrm>
            <a:off x="5374950" y="1017725"/>
            <a:ext cx="3254350" cy="37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Camera Images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25" y="1096150"/>
            <a:ext cx="7921325" cy="39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Commands to the Drone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183125"/>
            <a:ext cx="6076950" cy="37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101" y="871450"/>
            <a:ext cx="6859802" cy="385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2458350" y="286150"/>
            <a:ext cx="43965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Architecture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 rotWithShape="1">
          <a:blip r:embed="rId3">
            <a:alphaModFix/>
          </a:blip>
          <a:srcRect b="18606"/>
          <a:stretch/>
        </p:blipFill>
        <p:spPr>
          <a:xfrm>
            <a:off x="418325" y="1206013"/>
            <a:ext cx="4377324" cy="2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1825" y="1206025"/>
            <a:ext cx="3944826" cy="27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...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42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and testing algorithms for autonomous vehicles is expensive and time consuming process.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amount of annotated training data is needed for Deep Learning Applications.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220650" y="205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of UAV Simulation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150" y="1378250"/>
            <a:ext cx="3019100" cy="18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600" y="1483850"/>
            <a:ext cx="2694475" cy="14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0813" y="3052754"/>
            <a:ext cx="2785775" cy="179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600" y="2977950"/>
            <a:ext cx="2665850" cy="18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3950" y="1540900"/>
            <a:ext cx="11772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Gazebo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483400" y="1633650"/>
            <a:ext cx="12627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71075" y="3481325"/>
            <a:ext cx="11772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RotorS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347850" y="3331500"/>
            <a:ext cx="13698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jMavSim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00" y="172655"/>
            <a:ext cx="8651050" cy="48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38" y="86581"/>
            <a:ext cx="8833124" cy="49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26" y="985600"/>
            <a:ext cx="6859802" cy="38586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373750" y="193400"/>
            <a:ext cx="43965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Architecture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Controller Firmware</a:t>
            </a:r>
            <a:endParaRPr dirty="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t="12945"/>
          <a:stretch/>
        </p:blipFill>
        <p:spPr>
          <a:xfrm>
            <a:off x="1277879" y="1177251"/>
            <a:ext cx="6479176" cy="33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5" y="128350"/>
            <a:ext cx="8754250" cy="49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Vehicle Model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939675"/>
            <a:ext cx="6871450" cy="39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104</Words>
  <Application>Microsoft Office PowerPoint</Application>
  <PresentationFormat>On-screen Show (16:9)</PresentationFormat>
  <Paragraphs>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AirSim</vt:lpstr>
      <vt:lpstr>Requirements ...</vt:lpstr>
      <vt:lpstr>Current State of UAV Simulation</vt:lpstr>
      <vt:lpstr>PowerPoint Presentation</vt:lpstr>
      <vt:lpstr>PowerPoint Presentation</vt:lpstr>
      <vt:lpstr>PowerPoint Presentation</vt:lpstr>
      <vt:lpstr>Flight Controller Firmware</vt:lpstr>
      <vt:lpstr>PowerPoint Presentation</vt:lpstr>
      <vt:lpstr>The Vehicle Model</vt:lpstr>
      <vt:lpstr>The Environment Model</vt:lpstr>
      <vt:lpstr>PowerPoint Presentation</vt:lpstr>
      <vt:lpstr>PowerPoint Presentation</vt:lpstr>
      <vt:lpstr>PowerPoint Presentation</vt:lpstr>
      <vt:lpstr>The Sensor Model</vt:lpstr>
      <vt:lpstr>Capabilities</vt:lpstr>
      <vt:lpstr>Getting Camera Images</vt:lpstr>
      <vt:lpstr>Sending Commands to the Drone</vt:lpstr>
      <vt:lpstr>PowerPoint Presentation</vt:lpstr>
      <vt:lpstr>Applications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AirSim</dc:title>
  <cp:lastModifiedBy>Bhawana Chhaglani</cp:lastModifiedBy>
  <cp:revision>3</cp:revision>
  <dcterms:modified xsi:type="dcterms:W3CDTF">2019-06-11T05:13:50Z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t-bhchha@microsoft.com</vt:lpwstr>
  </property>
  <property fmtid="{D5CDD505-2E9C-101B-9397-08002B2CF9AE}" pid="5" name="MSIP_Label_f42aa342-8706-4288-bd11-ebb85995028c_SetDate">
    <vt:lpwstr>2019-06-11T05:13:50.5219313Z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2e6daec4-092f-49f0-a941-baf2c0664c42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