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57" r:id="rId12"/>
  </p:sldIdLst>
  <p:sldSz cx="18288000" cy="10287000"/>
  <p:notesSz cx="6858000" cy="9144000"/>
  <p:embeddedFontLst>
    <p:embeddedFont>
      <p:font typeface="Trebuchet MS" pitchFamily="34" charset="0"/>
      <p:regular r:id="rId13"/>
      <p:bold r:id="rId14"/>
      <p:italic r:id="rId15"/>
      <p:boldItalic r:id="rId16"/>
    </p:embeddedFont>
    <p:embeddedFont>
      <p:font typeface="Wingdings 2" pitchFamily="18" charset="2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-6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5334000" y="0"/>
            <a:ext cx="12954000" cy="10287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90500" y="5143500"/>
            <a:ext cx="10287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6733736" y="800100"/>
            <a:ext cx="10210800" cy="4302252"/>
          </a:xfrm>
        </p:spPr>
        <p:txBody>
          <a:bodyPr lIns="81642" tIns="0" rIns="81642">
            <a:noAutofit/>
          </a:bodyPr>
          <a:lstStyle>
            <a:lvl1pPr algn="r">
              <a:defRPr sz="75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6708884" y="5309796"/>
            <a:ext cx="10229556" cy="1651872"/>
          </a:xfrm>
        </p:spPr>
        <p:txBody>
          <a:bodyPr lIns="81642" tIns="0" rIns="81642" bIns="0"/>
          <a:lstStyle>
            <a:lvl1pPr marL="0" indent="0" algn="r">
              <a:buNone/>
              <a:defRPr sz="3900">
                <a:solidFill>
                  <a:srgbClr val="FFFFFF"/>
                </a:solidFill>
                <a:effectLst/>
              </a:defRPr>
            </a:lvl1pPr>
            <a:lvl2pPr marL="816422" indent="0" algn="ctr">
              <a:buNone/>
            </a:lvl2pPr>
            <a:lvl3pPr marL="1632844" indent="0" algn="ctr">
              <a:buNone/>
            </a:lvl3pPr>
            <a:lvl4pPr marL="2449266" indent="0" algn="ctr">
              <a:buNone/>
            </a:lvl4pPr>
            <a:lvl5pPr marL="3265688" indent="0" algn="ctr">
              <a:buNone/>
            </a:lvl5pPr>
            <a:lvl6pPr marL="4082110" indent="0" algn="ctr">
              <a:buNone/>
            </a:lvl6pPr>
            <a:lvl7pPr marL="4898532" indent="0" algn="ctr">
              <a:buNone/>
            </a:lvl7pPr>
            <a:lvl8pPr marL="5714954" indent="0" algn="ctr">
              <a:buNone/>
            </a:lvl8pPr>
            <a:lvl9pPr marL="6531376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11742448" y="9836919"/>
            <a:ext cx="4004928" cy="340353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5638800" y="9836919"/>
            <a:ext cx="5855444" cy="3429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5761768" y="9834372"/>
            <a:ext cx="1176672" cy="3429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6400" y="412433"/>
            <a:ext cx="3048000" cy="8777288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1964"/>
            <a:ext cx="12039600" cy="877728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5632" y="9836919"/>
            <a:ext cx="4004928" cy="340353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9834372"/>
            <a:ext cx="7315200" cy="3429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508992" y="9829800"/>
            <a:ext cx="1176672" cy="342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232756"/>
            <a:ext cx="12510976" cy="2043113"/>
          </a:xfrm>
        </p:spPr>
        <p:txBody>
          <a:bodyPr tIns="0" anchor="t"/>
          <a:lstStyle>
            <a:lvl1pPr algn="r">
              <a:buNone/>
              <a:defRPr sz="75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857501"/>
            <a:ext cx="12510976" cy="1115261"/>
          </a:xfrm>
        </p:spPr>
        <p:txBody>
          <a:bodyPr anchor="b"/>
          <a:lstStyle>
            <a:lvl1pPr marL="0" indent="0" algn="r">
              <a:buNone/>
              <a:defRPr sz="3600">
                <a:solidFill>
                  <a:schemeClr val="tx1"/>
                </a:solidFill>
                <a:effectLst/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476" y="9835215"/>
            <a:ext cx="4004928" cy="340353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0716" y="9835215"/>
            <a:ext cx="5791200" cy="3429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67904" y="9832668"/>
            <a:ext cx="1176672" cy="3429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0060"/>
            <a:ext cx="14484096" cy="17145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1"/>
            <a:ext cx="7040880" cy="6788945"/>
          </a:xfrm>
        </p:spPr>
        <p:txBody>
          <a:bodyPr anchor="t"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57616" y="2400301"/>
            <a:ext cx="7040880" cy="6788945"/>
          </a:xfrm>
        </p:spPr>
        <p:txBody>
          <a:bodyPr anchor="t"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0060"/>
            <a:ext cx="14484096" cy="17145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8801100"/>
            <a:ext cx="7040880" cy="6858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3200" b="1">
                <a:solidFill>
                  <a:schemeClr val="tx2"/>
                </a:solidFill>
                <a:effectLst/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8357616" y="8801100"/>
            <a:ext cx="7040880" cy="6858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3200" b="1">
                <a:solidFill>
                  <a:schemeClr val="tx2"/>
                </a:solidFill>
                <a:effectLst/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914400" y="2567760"/>
            <a:ext cx="7040880" cy="6172200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57616" y="2567760"/>
            <a:ext cx="7040880" cy="6172200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0060"/>
            <a:ext cx="14484096" cy="17145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2900"/>
            <a:ext cx="11795760" cy="1760220"/>
          </a:xfrm>
        </p:spPr>
        <p:txBody>
          <a:bodyPr wrap="square" anchor="b"/>
          <a:lstStyle>
            <a:lvl1pPr algn="l">
              <a:buNone/>
              <a:defRPr lang="en-US" sz="43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2246124"/>
            <a:ext cx="11795760" cy="903768"/>
          </a:xfrm>
        </p:spPr>
        <p:txBody>
          <a:bodyPr rot="0" spcFirstLastPara="0" vertOverflow="overflow" horzOverflow="overflow" vert="horz" wrap="square" lIns="81642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>
              <a:buNone/>
              <a:defRPr sz="21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3200400"/>
            <a:ext cx="14478000" cy="6557628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1195937" y="1507003"/>
            <a:ext cx="8639054" cy="646886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1193413" y="1498225"/>
            <a:ext cx="8639054" cy="646886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8196" y="1714500"/>
            <a:ext cx="6858000" cy="3086100"/>
          </a:xfrm>
        </p:spPr>
        <p:txBody>
          <a:bodyPr vert="horz" anchor="b"/>
          <a:lstStyle>
            <a:lvl1pPr algn="l">
              <a:buNone/>
              <a:defRPr sz="54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78196" y="4925451"/>
            <a:ext cx="6858000" cy="2880360"/>
          </a:xfrm>
        </p:spPr>
        <p:txBody>
          <a:bodyPr rot="0" spcFirstLastPara="0" vertOverflow="overflow" horzOverflow="overflow" vert="horz" wrap="square" lIns="14695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500" baseline="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1327364" y="1561503"/>
            <a:ext cx="8412480" cy="630936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57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6306800" y="0"/>
            <a:ext cx="1981200" cy="10287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3284" tIns="81642" rIns="163284" bIns="8164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914400" y="480060"/>
            <a:ext cx="14478000" cy="1714500"/>
          </a:xfrm>
          <a:prstGeom prst="rect">
            <a:avLst/>
          </a:prstGeom>
        </p:spPr>
        <p:txBody>
          <a:bodyPr vert="horz" lIns="81642" tIns="0" rIns="81642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914400" y="2414124"/>
            <a:ext cx="14478000" cy="7269480"/>
          </a:xfrm>
          <a:prstGeom prst="rect">
            <a:avLst/>
          </a:prstGeom>
        </p:spPr>
        <p:txBody>
          <a:bodyPr vert="horz" lIns="163284" tIns="81642" rIns="163284" bIns="81642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8491872" y="9836919"/>
            <a:ext cx="4004928" cy="340353"/>
          </a:xfrm>
          <a:prstGeom prst="rect">
            <a:avLst/>
          </a:prstGeom>
        </p:spPr>
        <p:txBody>
          <a:bodyPr vert="horz" lIns="163284" tIns="0" rIns="163284" bIns="0" anchor="b"/>
          <a:lstStyle>
            <a:lvl1pPr algn="l" eaLnBrk="1" latinLnBrk="0" hangingPunct="1">
              <a:defRPr kumimoji="0" sz="18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14400" y="9836919"/>
            <a:ext cx="7315200" cy="342900"/>
          </a:xfrm>
          <a:prstGeom prst="rect">
            <a:avLst/>
          </a:prstGeom>
        </p:spPr>
        <p:txBody>
          <a:bodyPr vert="horz" lIns="163284" tIns="0" rIns="163284" bIns="0" anchor="b"/>
          <a:lstStyle>
            <a:lvl1pPr algn="r" eaLnBrk="1" latinLnBrk="0" hangingPunct="1">
              <a:defRPr kumimoji="0" sz="18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2502896" y="9834372"/>
            <a:ext cx="1176672" cy="3429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6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489853" indent="-489853" algn="l" rtl="0" eaLnBrk="1" latinLnBrk="0" hangingPunct="1">
        <a:spcBef>
          <a:spcPts val="1071"/>
        </a:spcBef>
        <a:buClr>
          <a:schemeClr val="tx2"/>
        </a:buClr>
        <a:buSzPct val="73000"/>
        <a:buFont typeface="Wingdings 2"/>
        <a:buChar char=""/>
        <a:defRPr kumimoji="0" sz="4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30721" indent="-408211" algn="l" rtl="0" eaLnBrk="1" latinLnBrk="0" hangingPunct="1">
        <a:spcBef>
          <a:spcPts val="893"/>
        </a:spcBef>
        <a:buClr>
          <a:schemeClr val="accent4"/>
        </a:buClr>
        <a:buSzPct val="80000"/>
        <a:buFont typeface="Wingdings 2"/>
        <a:buChar char=""/>
        <a:defRPr kumimoji="0" sz="41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1355261" indent="-408211" algn="l" rtl="0" eaLnBrk="1" latinLnBrk="0" hangingPunct="1">
        <a:spcBef>
          <a:spcPts val="714"/>
        </a:spcBef>
        <a:buClr>
          <a:schemeClr val="accent4"/>
        </a:buClr>
        <a:buSzPct val="60000"/>
        <a:buFont typeface="Wingdings"/>
        <a:buChar char="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1796128" indent="-408211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36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2285982" indent="-408211" algn="l" rtl="0" eaLnBrk="1" latinLnBrk="0" hangingPunct="1">
        <a:spcBef>
          <a:spcPts val="714"/>
        </a:spcBef>
        <a:buClr>
          <a:schemeClr val="accent4"/>
        </a:buClr>
        <a:buSzPct val="70000"/>
        <a:buFont typeface="Wingdings"/>
        <a:buChar char="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8879" indent="-326569" algn="l" rtl="0" eaLnBrk="1" latinLnBrk="0" hangingPunct="1">
        <a:spcBef>
          <a:spcPts val="714"/>
        </a:spcBef>
        <a:buClr>
          <a:schemeClr val="accent4"/>
        </a:buClr>
        <a:buSzPct val="80000"/>
        <a:buFont typeface="Wingdings 2"/>
        <a:buChar char=""/>
        <a:defRPr kumimoji="0" sz="32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2988105" indent="-326569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29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98345" indent="-326569" algn="l" rtl="0" eaLnBrk="1" latinLnBrk="0" hangingPunct="1">
        <a:spcBef>
          <a:spcPts val="536"/>
        </a:spcBef>
        <a:buClr>
          <a:schemeClr val="accent4"/>
        </a:buClr>
        <a:buSzPct val="100000"/>
        <a:buChar char="•"/>
        <a:defRPr kumimoji="0" sz="29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3673899" indent="-326569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905000" y="-1837100"/>
            <a:ext cx="13902753" cy="13381400"/>
          </a:xfrm>
          <a:custGeom>
            <a:avLst/>
            <a:gdLst/>
            <a:ahLst/>
            <a:cxnLst/>
            <a:rect l="l" t="t" r="r" b="b"/>
            <a:pathLst>
              <a:path w="13902753" h="13381400">
                <a:moveTo>
                  <a:pt x="0" y="0"/>
                </a:moveTo>
                <a:lnTo>
                  <a:pt x="13902754" y="0"/>
                </a:lnTo>
                <a:lnTo>
                  <a:pt x="13902754" y="13381400"/>
                </a:lnTo>
                <a:lnTo>
                  <a:pt x="0" y="13381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467600" y="2057400"/>
            <a:ext cx="8539144" cy="8229600"/>
          </a:xfrm>
          <a:custGeom>
            <a:avLst/>
            <a:gdLst/>
            <a:ahLst/>
            <a:cxnLst/>
            <a:rect l="l" t="t" r="r" b="b"/>
            <a:pathLst>
              <a:path w="8539144" h="8229600">
                <a:moveTo>
                  <a:pt x="0" y="0"/>
                </a:moveTo>
                <a:lnTo>
                  <a:pt x="8539144" y="0"/>
                </a:lnTo>
                <a:lnTo>
                  <a:pt x="853914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Rectangle 5"/>
          <p:cNvSpPr/>
          <p:nvPr/>
        </p:nvSpPr>
        <p:spPr>
          <a:xfrm>
            <a:off x="990600" y="2095500"/>
            <a:ext cx="11125199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Hotel Aggregator </a:t>
            </a:r>
          </a:p>
          <a:p>
            <a:pPr algn="ctr"/>
            <a:r>
              <a:rPr 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Project – 3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1" y="6591300"/>
            <a:ext cx="105536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Internship With </a:t>
            </a:r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Mentorness</a:t>
            </a:r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4" y="647700"/>
            <a:ext cx="15774424" cy="906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905000" y="-1837100"/>
            <a:ext cx="13902753" cy="13381400"/>
          </a:xfrm>
          <a:custGeom>
            <a:avLst/>
            <a:gdLst/>
            <a:ahLst/>
            <a:cxnLst/>
            <a:rect l="l" t="t" r="r" b="b"/>
            <a:pathLst>
              <a:path w="13902753" h="13381400">
                <a:moveTo>
                  <a:pt x="0" y="0"/>
                </a:moveTo>
                <a:lnTo>
                  <a:pt x="13902754" y="0"/>
                </a:lnTo>
                <a:lnTo>
                  <a:pt x="13902754" y="13381400"/>
                </a:lnTo>
                <a:lnTo>
                  <a:pt x="0" y="13381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373509" y="3623808"/>
            <a:ext cx="8539144" cy="8229600"/>
          </a:xfrm>
          <a:custGeom>
            <a:avLst/>
            <a:gdLst/>
            <a:ahLst/>
            <a:cxnLst/>
            <a:rect l="l" t="t" r="r" b="b"/>
            <a:pathLst>
              <a:path w="8539144" h="8229600">
                <a:moveTo>
                  <a:pt x="0" y="0"/>
                </a:moveTo>
                <a:lnTo>
                  <a:pt x="8539144" y="0"/>
                </a:lnTo>
                <a:lnTo>
                  <a:pt x="853914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Rectangle 5"/>
          <p:cNvSpPr/>
          <p:nvPr/>
        </p:nvSpPr>
        <p:spPr>
          <a:xfrm>
            <a:off x="1981200" y="2095500"/>
            <a:ext cx="10591799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THANKYOU FOR 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WATCHING.</a:t>
            </a:r>
          </a:p>
          <a:p>
            <a:pPr algn="ctr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 HOPE YOU LEARN FROM THIS PRESENTATION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</a:p>
          <a:p>
            <a:pPr algn="ctr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IF YOU HAVE ANY QUERY, COMMENT OR CONTACT ME.</a:t>
            </a:r>
            <a:endParaRPr lang="en-US" sz="4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8001000" y="0"/>
            <a:ext cx="8539144" cy="8229600"/>
          </a:xfrm>
          <a:custGeom>
            <a:avLst/>
            <a:gdLst/>
            <a:ahLst/>
            <a:cxnLst/>
            <a:rect l="l" t="t" r="r" b="b"/>
            <a:pathLst>
              <a:path w="8539144" h="8229600">
                <a:moveTo>
                  <a:pt x="0" y="0"/>
                </a:moveTo>
                <a:lnTo>
                  <a:pt x="8539144" y="0"/>
                </a:lnTo>
                <a:lnTo>
                  <a:pt x="853914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Rectangle 5"/>
          <p:cNvSpPr/>
          <p:nvPr/>
        </p:nvSpPr>
        <p:spPr>
          <a:xfrm>
            <a:off x="457201" y="1485900"/>
            <a:ext cx="10820400" cy="618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MY HEARTFELT THANKS TO </a:t>
            </a:r>
          </a:p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MENTORNESS </a:t>
            </a:r>
          </a:p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FOR GIVING ME INTERNSHIP </a:t>
            </a:r>
          </a:p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AND</a:t>
            </a:r>
          </a:p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SUPPORTING ME.</a:t>
            </a:r>
            <a:endParaRPr lang="en-US" sz="66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47700"/>
            <a:ext cx="15849600" cy="8892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19100"/>
            <a:ext cx="15087600" cy="9300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"/>
            <a:ext cx="16256476" cy="910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00100"/>
            <a:ext cx="15773400" cy="8827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47700"/>
            <a:ext cx="15593146" cy="868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95300"/>
            <a:ext cx="16328220" cy="910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76299"/>
            <a:ext cx="15281769" cy="8797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279</TotalTime>
  <Words>44</Words>
  <Application>Microsoft Office PowerPoint</Application>
  <PresentationFormat>Custom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 2</vt:lpstr>
      <vt:lpstr>Wingdings</vt:lpstr>
      <vt:lpstr>Opulent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ation</dc:title>
  <cp:lastModifiedBy>shubhanshu tiwari</cp:lastModifiedBy>
  <cp:revision>29</cp:revision>
  <dcterms:created xsi:type="dcterms:W3CDTF">2006-08-16T00:00:00Z</dcterms:created>
  <dcterms:modified xsi:type="dcterms:W3CDTF">2024-05-16T17:42:57Z</dcterms:modified>
  <dc:identifier>DAFo_CFLGXk</dc:identifier>
</cp:coreProperties>
</file>