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</p:sldMasterIdLst>
  <p:sldIdLst>
    <p:sldId id="257" r:id="rId7"/>
    <p:sldId id="258" r:id="rId8"/>
    <p:sldId id="261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6:51.4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11677 15801,'80'0,"-80"-40,80 40,1 0,-41 0,40 0,-40 0,0 0,0 0,0 0,41 0,-41 0,0 0,0 0,0 0,0 0,0 0,1 0,-1 0,0 0,0 0,0 0,0 0,0 0,0 0,41 0,-41 0,0 0,0 0,0 0,0 0,0 0,1 0,-1 0,0 0,0 0,0 0,0 0,0 0,0 0,1 0,-1 0,0 0,0 0,0 0,0 0,121-40,-81 40,80-40,-79 40,-1 0,40-41,-39 41,-1-40,0 40,0 0,-39 0,39 0,0 0,-40-40,40 40,-39 0,-1 0,0 0,0 0,40 0,-40 0,0 0,1 0,-82 0,1 40,40 0,-40 1,40-1,0 0,-40-40,0 0,0 0,0 0,0 0,-1 40,1-40,0 0,0 0,0 0,0 0,0 0,0 0,-1 0,1 40,0-40,-40 0,80 40,-80-40,39 0,-39 0,40 40,0-40,0 40,-40-40,39 0,-39 0,0 40,40-40,0 0,0 0,-1 0,1 0,0 0,-40 0,40 0,0 0,0 0,-1 0,1 0,0 0,0 0,0 0,0 0,-40 0,39 0,1 0,-40 0,40 0,0 0,0 0,0 0,-1 0,1 0,0 0,40-40,-40 40,0 0,0 0,0 0,0 0,-1 0,1 0,0 0,40-40,-40 40,0 0,0 0,0 0,0-40,-1 40,1 0,0 0,40-40,-40 40,0 0,0 0,0 0,0 0,-1 0,41-40,-40 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5:50.1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12680 4932,'-40'0,"0"0,0 0,40 40,-41-40,41 41,-40-41,0 0,40 40,-40-40,40 40,-40-40,0 0,40 40,-40-40,0 0,-1 40,1-40,40 40,-40-40,40 40,-40-40,0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5:52.3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12038 5013,'0'40,"-40"0,40 0,-40 0,40 0,0 0,0 0,-40 0,40 1,40-41,0 0,40 0,-40 0,40 0,1 0,-41 40,0-40,0 0,0 0,0 0,0 0,1 0,-1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7:05.6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15489 8061,'-40'0,"0"0,-1 0,1 0,0 0,0 0,0 0,0 0,0 0,0 0,-41 0,41 0,0 0,0 0,0 0,0 0,0 0,-1 0,1 0,0 0,0 0,0 0,0 0,0 0,-1 0,1 0,0 0,-40 0,40 0,0 0,0 0,-1 0,1 0,0 0,0 0,0 0,0 0,0 0,0 0,-1 0,1 0,0 0,0 0,0 0,0 0,0 0,0 0,-1 0,1 0,0 0,0 0,0 0,0 0,0 0,0 0,-1 0,1 0,0 0,0 0,0 0,0 0,0 0,0 0,-1 0,1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7:11.0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12519 3609,'41'0,"-1"0,0 0,40 0,-40 0,0 0,41 0,-41 0,40 0,-40 0,0 0,0 0,0 0,1 0,39 0,-40 0,80 0,-39 0,79 0,-80 0,41 0,-81 0,40 0,-40 0,40 40,1-40,-1 0,0 0,0 40,81-40,-81 0,1 0,-1 0,0 0,0 0,1 0,-41 0,40 0,-40 0,0 0,0 0,41 0,-41 0,0 0,40 0,-40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7:13.0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12680 3890,'40'0,"40"0,1 0,-1 0,-40 0,0 0,40 0,-40 0,41 0,-41 0,40 0,-40 0,0 0,41 0,-41 0,40 0,0 0,-40 0,41 0,-41 0,40 0,-40 0,0 0,0 0,0 0,1 0,-1 0,0 0,0 0,0 0,0 0,0 0,0 0,1 0,39 0,-40 0,0 0,0 0,0 0,1 0,-1 0,0 0,0 0,0 0,0 0,0 0,0 0,1 0,-1 0,0 0,0 0,0 0,0 0,0 0,0 0,41 0,-1 0,-40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8:21.4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17535 17726,'0'-40,"0"0,40 40,0-40,1 0,-1 40,0 0,0 0,0-41,0 41,40-40,1 40,-41-40,40 0,0 0,-39 0,39 0,-40 40,40-40,-40 40,0 0,1 0,39 0,-40-40,0-1,0 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8:41.3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11757 1403,'40'0,"0"0,0 0,1 0,-1 0,-40-40,40 40,0 0,0 0,0 0,0 0,0 0,1 0,-1 0,0 0,0 0,0 0,0 0,0 0,0 0,1 0,-1 0,0 0,0 0,0 0,0 0,0 0,0 0,1 0,-1 0,40 0,0 0,-40 0,0 0,1 0,-1 0,40 0,-40 0,0 0,40 0,-39 0,-1 0,0 0,0 0,0 0,0 0,0 0,0 0,1 0,-1 0,0 0,0 0,0 0,0 0,0 0,0 0,1 0,-1 0,0 0,0 0,0 0,-40 40,40-40,0 0,0 0,1 0,-1 0,0 0,0 40,0-40,0 0,0 0,1 0,-1 0,0 0,0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0:57.5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20785 13916,'41'0,"-1"0,0 0,0 0,0 0,0 0,0 0,0 0,1 0,-1 0,0 0,0 0,0 0,0 0,0 0,0 0,1 0,-82 0,1 0,0 0,0 0,0 0,0 0,0 0,0 0,-1 0,1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1:00.0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20745 16924,'40'0,"1"0,-1 0,0 0,40 0,-40 0,0 0,0 0,1 0,-1 0,0 0,0 0,0 0,0 0,0 0,0 0,1 0,-1 0,40 0,-120 0,0 0,0 0,-1 0,1 0,0 0,0 0,0 0,0 0,0 0,-41 0,41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1:26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9951 16162,'40'0,"41"0,-41 0,40 0,0 0,-40 0,41 0,-41 0,40 0,0 0,-40 0,41 0,-1 0,-40 0,40 0,-39 0,-1 0,0 0,0 0,0 0,0 0,0 0,0 0,1 0,-1 0,0 0,0 0,0 0,40 0,-40 0,1 0,39 0,-40 0,40 0,0 0,-39 0,-1 0,40 0,0 0,-40 0,41 0,-41 0,0 0,0 0,0 0,-40-40,0 0,0 0,-40 40,0 0,0 0,-41 0,1 0,0-81,0 41,-1 0,-39 0,0 0,-41 0,41 40,-1-40,-79-41,39 41,81 0,-81 0,81 0,0 0,0-40,-1 0,-79 39,80 1,-1 40,-79-40,80-40,-1 40,1 0,40 40,0-40,0 40,80 40,0 0,0-40,40 40,1 0,39 80,41-39,-41-41,121 80,-121-80,81 0,-81-40,81 0,-1 40,1 41,0-41,-81 0,41-40,-81 0,40 0,-40 0,1 0,-1 0,40 0,-39 0,-41 0,-80 40,-81 0,-79 80,-1-80,-80 1,0-41,40 0,41 0,-81 0,80-41,81 1,-41-80,81 80,0 0,0-40,39 39,-39 1,40 0,-40-40,40 40,40 0,0 0,40 40,0 0,0 0,40 0,-40 0,1 0,-1 0,0 0,0 0,-40 40,0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6:55.3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10834 14397,'40'0,"0"0,1 0,-1 0,0 0,80 0,1 0,-1-40,0 40,41 0,-41 0,-40 0,1 0,39-40,-40 40,-40 0,41 0,-1 0,80-80,-39 80,39-40,-79 40,-1-40,0 40,0 0,1-41,-1 41,80-40,-79 40,-1 0,0 0,0 0,41 0,-41 0,80 0,-79 0,-1 0,-40 0,40 0,-40 0,41 0,-41 0,80 0,-39 0,-1 0,0 0,0 0,-40 0,1 0,-1 0,40 0,-40 40,0-40,0 0,-40 41,40-41,-40 40,0 0,41-40,-1 40,-40 0,0 0,0 0,-40 0,-1-40,-39 0,0 0,40 0,0 0,-41 0,41 0,0 0,0 0,0 0,0 0,0 0,0 0,-1 0,1 0,0 0,-40 0,40 0,-41 0,1 0,40 0,-40 0,0 0,39 0,-39 0,40 0,-40 0,40 0,-41 0,1 0,-40 0,-41 0,41 0,40 0,-41 0,41 0,-80 0,79 0,1 0,40 0,-40 0,-1 0,1 0,40 0,-40 0,40 0,-41 0,41 0,-40 0,40 0,-40 0,40 0,-1 0,1 0,0 0,0 0,0 0,0 0,0 0,0 0,-1 0,-39 0,40 0,0 0,0-40,0 40,0 0,-1 0,1 0,0 0,0 0,40-40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17.9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19822 8301,'-40'0,"0"0,0 0,0 0,0 0,0 0,0 0,-1 0,1 0,0 0,0 0,0 0,0 0,-40 0,-1 0,41 0,-40 0,40 0,-40 0,39 0,-39 0,40 0,0 0,-40 0,40 0,-1 0,1 0,0 0,0 0,0 0,0 0,0 0,0 0,-1 0,1 0,0 0,0 0,0 0,0 0,0 0,-1 0,1 0,0 0,0 0,80 0,0 0,0 0,1 0,-1 0,40 0,0 0,41 40,-1 0,-40 41,1-81,-1 0,40 40,-40-40,1 0,-1 40,40-40,41 40,-81-40,0 0,1 0,-1 40,-40-40,0 0,40 40,-40-40,1 0,-1 0,40 0,-40 0,0 0,0 0,0 0,1 0,-122 0,41 0,-40 0,0 0,-41 0,41 0,-80 0,39 0,41 0,0-40,-81 0,81 40,0 0,40-40,-41 40,1 0,40-40,0 40,-40-40,-1 40,1-40,40-1,-40 41,40-40,-41 40,81-40,-40 40,0-40,0 40,0 0,0 0,40-40,40 40,0 0,0 0,40 0,-40 0,1 0,39 0,-40 0,0 0,40 0,-40 0,41 0,-1 0,0 0,0 0,1 0,-41 0,0 0,40 0,-40 0,0 0,1 0,-1 0,0 0,0 0,0 0,0 0,0 0,0 0,-80 0,-120 0,39 0,-79 40,-1-40,1 0,119 0,-39 0,40 80,40-80,-41 0,1 0,40 0,-40 0,-1 0,1 0,40 0,0 0,0 0,0 0,-1 0,1 0,121 0,-41 0,0 0,40 0,-40 0,40 0,1 0,-41 0,80 0,-39 0,-1 0,-40 0,40 0,-40 0,41 0,-41 0,40 0,-40 0,0 0,0 0,0 0,1 0,-1 0,0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32.9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19421 6015,'-160'201,"-81"39,0 81,-240 80,-161 161,-201 320,-441 361,0-160,-40 0,40 0,200-161,121-160,401-160,81-281,200-81,121-79,-1 39,1-39,-1 79,1-119,39 39,1-80,39-40,41 0,40-80,0-40,0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33.6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9430 10708,'923'360,"361"202,0-121,-161 80,41 1,80-41,-281-80,-241-80,41 40,280 40,-80 0,-361-120,40 0,-201-161,-120 80,40-79,-80-1,0 0,120 121,-80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54.2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11958 2767,'40'0,"0"0,0 0,0 0,0 0,0 0,1 0,-1 0,0 0,0 0,0 0,0 0,-40 40,-40-40,0 0,0 0,0 0,0 0,-1 0,1 0,0 0,0 0,0 0,0 0,0 0,40 40,-40-40,-1 0,41 40,41-40,-1 0,0 0,0 0,0 0,0 0,0 0,0 0,1 0,-1 0,0 0,0 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3:25.2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8908 5654,'40'0,"0"0,0 0,1 0,-1 0,0 0,0 0,0 0,0 0,0 0,0 0,1 0,-1 0,0 0,0 0,0 0,0 0,0 0,0 0,1 0,-1 0,0 0,0 0,0 0,0 0,0 0,0 0,1 0,-1 0,0 0,0 0,0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3:55.1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13402 6537,'-40'0,"0"0,40 40,-40 0,0 0,0 0,-1-40,41 40,-40-40,40 40,-40-40,40 40,-40-40,40 40,0 1,-40-41,40 40,-40-40,40 40,-40-40,0 0,40 40,0 0,0 0,-41-40,41 40,-40-40,40 40,-40-40,40 40,0 0,-40-40,40 41,0-1,-40-40,40 40,-40-40,40 40,-40-40,40 40,-40 0,40 0,-41-40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3:56.7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12479 7339,'0'40,"0"0,0 0,0 0,-40 0,40 0,40-40,0-40,1 0,-1 40,-40-40,40 40,0 0,0 0,0 0,0 0,0 0,1 0,-1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4:42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19742 7339,'40'-40,"0"-1,1 41,-1-40,40 0,-40 0,40 0,-40 40,1-40,39 0,-40 0,40 0,0-41,-39 41,-1 0,40 0,0 0,-40 0,41 0,-1-81,80 81,-79-40,-1 0,0 40,-40-80,81 79,-41-39,-40 40,40 0,-40 0,0 0,-40 0,81 0,-41 40,40-41,-40 1,41-40,39 0,-40 40,-40 40,41-40,-41 40,40-40,-40 0,40-1,-40 1,1 0,-1 40,-40-40,40 40,0 0,-40-40,40 40,0-40,-40 0,40 0,0 40,1-40,39-1,-40 1,0 40,0 0,0 0,0-80,1 40,-1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4:46.3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22752 4331,'40'0,"0"0,0 0,0 0,0 0,0 0,1 0,-1 0,40 0,-40 0,0 0,0 0,-40 40,40-40,1 0,-1 0,0 0,0 0,0 0,0 0,0 0,0 40,1 0,-1-40,0 0,-40 40,0 0,0 0,0 1,0-1,0 0,0 0,0 0,-40 0,40 0,0 0,-40 0,40 0,0 41,-41-41,41 0,0 0,-40 0,0-40,40 40,0 0,-40 0,40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5:50.4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25360 4491,'0'40,"-40"0,0 41,-1-1,1 80,-40-39,-40 159,-81 81,41 40,-41-40,0 40,1 40,-81 121,80-41,-40 41,-39-121,-1 40,80 81,-40-121,41 40,39 40,1-79,-41 39,40-40,1-80,40-40,-1-40,1-81,80-120,40-40,-40-40,40 41,0-82,0-39,0 0,0 40,0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01.0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11356 13796,'40'0,"0"0,0 0,0-40,0 40,-40-41,41 41,-1 0,0 0,0 0,0 0,0-40,0 40,0 0,1 0,-1 0,40-40,-40 40,40 0,-40 0,1-40,39 40,-40 0,40 0,-40 0,0 0,41 0,-41 0,40 0,0-40,-40 40,41 0,-41 0,40 0,-40 0,0 0,0 0,1 0,-1 0,0 0,0 0,0 0,0 0,40 0,-39 0,39 0,-40 0,0 0,0 0,0 0,0 0,1 0,-1 0,0 0,0 0,-40 40,0 0,0 0,-40-40,0 0,0 0,-1 0,1 0,0 0,0 0,0 0,0 0,0 0,0 0,-1 0,1 0,0 0,0 0,0 0,0 0,0 0,0 0,-1 0,1 0,0 0,0 0,0 0,0 0,0 0,0 0,-1 0,1 0,0 0,0 0,0 0,0 0,-40 0,39 0,1 0,0 0,0 0,0 0,-40 0,40 0,-41 0,41 0,0 0,0 0,0 0,-40 0,39 0,1 0,0 0,0 0,0 0,0 0,40 40,0 1,-40-41,0 0,40 40,0 0,0 0,0 0,40-40,0 0,0 0,0 0,0 0,0 0,0 0,1 0,-1 0,0 0,0 0,40 0,-40 0,0 0,1 0,-1 0,0 0,0 0,0 0,0 0,0 0,0 0,1 0,-1 0,0 0,0 0,0 0,0 0,0 0,0 0,1 0,-1 0,0 0,0 0,40 0,-40 0,0 0,1 0,-1 0,0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5:52.3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20785 13715,'-40'81,"40"-1,-40 80,0-80,40 1,-40-41,40 0,-40 0,40 0,0 0,40-40,0 0,0 0,0 0,0 0,1 0,39 0,-40 0,40 40,-40-40,41 0,-1 0,-40 0,0 0,0 0,0 0,0 0,1 0,-1 0,0 0,-40 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6:28.9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13242 12111,'0'40,"-40"-40,-1 40,41 1,-40-1,0 0,0-40,40 40,0 0,-40 0,40 0,-40-40,40 40,0 0,0 0,-40 1,40-1,0 0,-40-40,40 40,0 0,0 0,-41-40,41 40,0 0,-40 0,40 1,-40-1,40 0,-40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6:30.3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12560 12673,'0'40,"-41"40,41-40,0 0,0 0,0 0,0 1,0-1,0 0,0 0,0 0,0 0,0 0,0 0,0 0,41-80,-41 0,40 40,0 0,0-40,0 40,0 0,0 0,0 0,1-40,-1 0,0 0,40 40,-40 0,0 0,0 0,1 0,-1 0,0 0,0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7:33.0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9630 7379,'40'0,"1"0,-1 0,0 0,0 0,0 0,0 0,0 0,0 0,1 0,-1 0,0 0,0 0,0 0,0 0,0 0,0 0,1 0,-1 0,0 0,0 0,0 0,0 0,0 0,0 0,1 0,-1 0,0 0,0 0,0 0,0 0,0 0,1 0,-1 0,0 0,0 0,0 0,0 0,0 0,0 0,1 0,-1 0,0 0,0 0,0 0,0 0,0 0,0 0,1 0,-1 0,0 0,0 0,0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7:53.4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26684 12873,'-40'0,"40"40,0 0,-40 1,0-1,0 0,-1 0,1 0,0 0,-40 40,40 0,-40-39,-41 39,41-40,0 40,-1 0,41-40,-40 1,0-1,40 40,0-40,-41 0,41 0,0 0,0 0,40 41,-40-81,0 40,40 0,-41 0,1 0,0 40,-40-40,80 0,-40 41,0-81,0 0,40 40,-81 40,81-40,-40 0,0 0,40 0,-40 0,40 1,-40-41,40 40,-40 40,0-40,-1 0,41 0,-40-40,40-40,0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7:54.5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23996 12994,'40'80,"40"40,0-80,41 40,-41-40,0 41,0-1,1 0,79 0,-80-40,81 81,-81-81,81 0,-81 40,0-40,81 40,-41 1,41-1,-41 80,40-79,-79 39,79-40,-120-40,0 0,-40 0,41-40,-41 40,0 1,40-1,0-40,-40 40,40-40,-40 40,40-40,-40 40,40-40,0 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8:37.6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14847 7579,'0'40,"-40"-40,40 41,-40-41,40 40,-41-40,41 40,0 0,-40-40,40 40,-40-40,40 40,-40-40,0 0,40 40,-40-40,0 0,-1 0,41 40,41-40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8:56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11918 7299,'40'0,"0"0,0 0,0 0,0 0,0 0,0 0,1 0,-1 0,0 0,0 0,0 0,0 0,0 0,0 0,1 0,-1 0,0 0,-40 40,40-40,0 0,0 0,0 0,0 0,1 0,-1 0,0 40,0-40,0 0,0 0,0 0,0 0,41 0,-41 0,0 0,0 0,40 0,-40 0,1 0,39 0,-40 0,0 0,0 0,0 0,0 0,1 0,-1 0,0 0,0 0,0 0,0 0,0 0,0 0,1 0,-1 0,0 0,0 0,0 0,0 0,0 0,0 0,1 0,-1 0,0 0,0 0,-40 40,40-40,0 0,-80 0,0 0,0 0,0 0,0 0,-1 0,1 0,0 0,0 0,0 0,0 0,0 0,0 0,-1 0,1 0,0 0,0 0,0 0,0 0,0 0,0 0,-1 0,1 0,0 0,0 0,0 0,0 0,0 0,0 0,-1 0,1 0,0 0,0 0,0 0,0 0,0 0,-41 0,41 0,0 0,0 0,0 0,0 0,0 0,0 0,-1 0,1 0,0 0,0 0,0 0,0 0,0 0,0 0,-1 0,1 0,0 0,0 0,0 0,0 0,0 0,0 0,-1 0,1 0,0 0,0 0,0 0,0 0,0 0,0 0,-1 0,82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50:08.2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26203 6617,'120'0,"121"0,-41 0,1 40,0-40,-121 0,-40 0,0 0,40 0,-40 0,1 0,79 0,0 0,1 0,79 0,-39 0,-41 0,-40 0,1 0,-41 0,40 0,0 0,1 0,-1 0,0 0,0 0,1 0,-1 0,-40 0,0 0,0 0,41 0,-41 0,0 0,0 0,40 0,-40 0,0 0,1 0,-41 40,0 0,0 0,-41-40,-39 40,40 0,40 1,-40-41,0 40,0-40,0 0,-1 0,1 0,0 0,0 0,0 0,-40 0,40 0,-1 0,1 0,0 0,0-40,-40 40,40 0,-41 0,1 0,0 0,0 0,-1 0,1 0,0 0,0 0,-1 0,1 0,40 0,-40-41,-1 1,41 40,-40-40,40 40,-40 0,40 0,-41 0,41 0,0 0,0-40,0 40,0 0,0 0,-1 0,1 0,0 0,0 0,0 0,-40 0,40 0,-1 0,1 0,0 0,0 0,0 0,0 0,0 0,0 0,-1 0,1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50:09.4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28891 6055,'-80'81,"-1"-1,41-40,-40 40,-40 40,80-80,-41 41,41-1,-40 0,0 0,40 41,-81-41,41 0,40 0,-40-40,39 0,41 1,-40-41,40-41,0 1,0-40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40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11998 16402,'40'0,"0"0,0 0,0 0,0 0,1 0,-1 0,0 0,0 0,0 0,0 0,0 0,0 0,1 0,-1 0,0 0,0 0,0 0,0 0,0 0,0 0,1 0,-1 0,0 0,0 0,0 0,0 0,0 0,0 0,1 0,-1 0,0 0,0 0,0 0,0 0,0 0,0 0,1 0,-1 0,0 0,0 0,0 0,0 0,0 0,0 0,1 0,-1 0,0 0,0 0,0 0,0 0,0 0,0 0,1 0,-1 0,0 0,0 0,0 0,0 0,0 0,0 0,1 0,-1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50:10.1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27406 5895,'121'200,"-41"-39,80 39,81 41,0 0,40-1,40-79,-40 39,-40-39,-81-81,-40 40,41-40,-81 41,0-81,1 0,79 0,-120 40,41-40,-81 0,40-40,0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50.5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18579 14598,'0'40,"0"0,0 0,0 40,0-40,0 0,0 1,0-1,0 40,0-40,0 0,0 0,0 0,-41-40,41 40,0 1,0-1,0 0,0 40,-40-40,40 0,0 0,0 0,0 0,0 1,0-1,0 0,0 0,0 0,0 0,0 0,0 0,0 0,0 1,0-1,0 0,0 0,0 0,0 0,0 0,0-120,0 40,0-40,0-1,0-39,0 40,0 0,0-1,0 1,0 40,0-40,0 40,0 0,0-40,0 39,-40-39,40 0,-40 40,40 0,-40-40,40-1,-40 41,40-40,-40 0,40 0,0-1,0 41,-40 40,40 40,0 1,0 39,0 0,0 0,0 0,0 41,0 79,0 1,0-81,0 40,0-79,0-41,0 40,0 0,0 41,0-41,0 80,0-80,0 1,0-1,40-40,-40 40,40-40,0 0,0 0,0-40,0 0,0 0,1 0,-1 0,0-40,-40 0,40 0,-40-40,40 80,-40-40,40-40,-40 39,0 1,0 0,0 0,0 0,0-40,0 0,0 40,-40-41,40 1,-40-40,0 80,0-81,40 81,0-80,0 40,0 0,-40-1,40 41,0-40,0 40,0 0,0 0,0-41,0 41,0 0,0 0,0 0,0 0,0 0,0-40,0 120,0 0,0 0,0 40,-41 0,41-40,-40 41,40-41,0 0,0 0,0 40,0-40,0 41,0 39,0-40,0 80,0-79,0 39,0 0,0 81,0-41,0-80,0-39,0-1,0-80,0-1,0 1,0-80,0-40,0-1,0-240,0-40,0 80,0 201,0-1,0 81,0 0,0 40,0 0,0-41,0-39,0 40,0-81,0 41,-40 40,40 40,-40 40,40 40,0 80,-80 81,80-81,0 40,0-39,0 79,0 121,0 120,0-80,0-120,-40-81,40-79,0-41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57.7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16893 14116,'0'41,"0"-1,40-40,0 0,1 0,-1 0,-40 40,40-40,-40 40,0 0,40-40,-40 40,0 0,0 0,0 0,0 41,0-41,0 0,-40-40,0 0,0 0,-1 0,1 0,0 0,0 0,-40 0,40 0,0 0,-1 0,82 0,-1 0,0 0,0 0,0 0,0 0,0 0,0 0,-40 40,0 0,41-40,-41 40,0 0,0 0,0 0,0 1,40-41,0 0,0 40,0 0,-40 0,0 0,0 0,-40-40,0 0,0 0,0 0,40 40,40-40,0 0,0 0,0 0,0 0,0 0,-40 40,40 0,-40 1,0-1,0 0,-40 0,-40 0,40 0,-40-40,40 0,80 0,0 0,0 0,0 0,0 0,0 0,-40 40,0 0,0 0,0 0,0 1,-80-1,40 0,0 0,0-40,80 0,0 0,0 0,0 0,-80 40,0 0,-40 0,40 0,-1-40,1 0,80 0,1 0,-1 0,0 0,-40 40,-40 41,-41-41,1 0,0 0,40-40,80 0,40 0,-40 0,41 0,-41 0,0 0,-40 40,0 40,40-80,0 0,0 40,0 0,-40 1,40-1,-40 0,0 0,0 40,0-40,-40 0,0 81,-40-1,-81 40,81-120,40 1,0-1,80-40,-40-81,0 41,0 0,0 0,0 0,0 0,0 0,0 0,0 0,0 0,0-1,0 1,40 0,-40 0,40 0,-40 0,0 0,0 0,0-41,0 41,0 0,0 0,0-40,0 40,0 0,0 0,0 0,0-1,0 1,0 0,40 0,-40 0,0 0,0-80,0-1,0-39,0 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4:09.6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28450 5494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4:52.8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28209 4612,'0'40,"0"0,-40-40,40 40,-40-40,-1 0,1 40,0-40,40 40,-40-40,40 40,-40-40,0 0,40 40,-40-40,0 0,40 40,-41-40,1 0,40 40,-40-40,0 0,0 41,0-41,40 40,-40-40,40 40,-40-40,40 40,-41-40,1 0,40 40,-40 0,-40 0,40 0,0 0,-41 1,41-41,0 0,0 0,0 80,-40-40,40-40,-1 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4:55.0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26845 4451,'0'40,"40"-40,0 0,-40 40,40-40,0 0,-40 40,40-40,-40 41,40-41,-40 40,40 0,1-40,-1 40,0 0,0-40,-40 40,40-40,0 40,0-40,-40 40,40-40,-40 40,41 0,-1-40,-40 41,40-41,-40 40,40-40,-40 40,40 0,-40 0,40-40,-40 40,40-40,-40 40,40 0,1-40,-1 40,0 1,0-41,-40 40,0 0,40-40,-40 40,40-40,-40 40,40 0,-40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3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6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6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8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5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8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6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2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87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03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2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9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34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39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44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2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3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750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47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49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47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92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90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72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08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346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75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35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700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287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633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54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831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3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794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03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561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83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198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70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667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154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88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76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240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678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222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71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767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31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135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109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29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898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60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463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9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8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8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3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4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9.emf"/><Relationship Id="rId5" Type="http://schemas.openxmlformats.org/officeDocument/2006/relationships/customXml" Target="../ink/ink21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customXml" Target="../ink/ink28.xml"/><Relationship Id="rId18" Type="http://schemas.openxmlformats.org/officeDocument/2006/relationships/image" Target="../media/image39.emf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36.emf"/><Relationship Id="rId17" Type="http://schemas.openxmlformats.org/officeDocument/2006/relationships/customXml" Target="../ink/ink30.xml"/><Relationship Id="rId2" Type="http://schemas.openxmlformats.org/officeDocument/2006/relationships/image" Target="../media/image31.JPG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33.emf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35.emf"/><Relationship Id="rId19" Type="http://schemas.openxmlformats.org/officeDocument/2006/relationships/customXml" Target="../ink/ink31.xml"/><Relationship Id="rId4" Type="http://schemas.openxmlformats.org/officeDocument/2006/relationships/image" Target="../media/image32.emf"/><Relationship Id="rId9" Type="http://schemas.openxmlformats.org/officeDocument/2006/relationships/customXml" Target="../ink/ink26.xml"/><Relationship Id="rId14" Type="http://schemas.openxmlformats.org/officeDocument/2006/relationships/image" Target="../media/image37.emf"/><Relationship Id="rId22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4.emf"/><Relationship Id="rId5" Type="http://schemas.openxmlformats.org/officeDocument/2006/relationships/customXml" Target="../ink/ink34.xml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8.emf"/><Relationship Id="rId5" Type="http://schemas.openxmlformats.org/officeDocument/2006/relationships/customXml" Target="../ink/ink37.xml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51.emf"/><Relationship Id="rId5" Type="http://schemas.openxmlformats.org/officeDocument/2006/relationships/customXml" Target="../ink/ink39.xml"/><Relationship Id="rId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4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1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7.emf"/><Relationship Id="rId5" Type="http://schemas.openxmlformats.org/officeDocument/2006/relationships/customXml" Target="../ink/ink13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3.emf"/><Relationship Id="rId5" Type="http://schemas.openxmlformats.org/officeDocument/2006/relationships/customXml" Target="../ink/ink17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/>
          <p:cNvGrpSpPr/>
          <p:nvPr/>
        </p:nvGrpSpPr>
        <p:grpSpPr>
          <a:xfrm>
            <a:off x="-194982" y="1494892"/>
            <a:ext cx="12407900" cy="1934157"/>
            <a:chOff x="1" y="2260601"/>
            <a:chExt cx="12407900" cy="4649788"/>
          </a:xfrm>
          <a:solidFill>
            <a:schemeClr val="bg2"/>
          </a:solidFill>
        </p:grpSpPr>
        <p:sp>
          <p:nvSpPr>
            <p:cNvPr id="644" name="Freeform 37"/>
            <p:cNvSpPr>
              <a:spLocks/>
            </p:cNvSpPr>
            <p:nvPr/>
          </p:nvSpPr>
          <p:spPr bwMode="auto">
            <a:xfrm>
              <a:off x="2308226" y="3262313"/>
              <a:ext cx="319088" cy="2624138"/>
            </a:xfrm>
            <a:custGeom>
              <a:avLst/>
              <a:gdLst>
                <a:gd name="T0" fmla="*/ 0 w 201"/>
                <a:gd name="T1" fmla="*/ 1653 h 1653"/>
                <a:gd name="T2" fmla="*/ 100 w 201"/>
                <a:gd name="T3" fmla="*/ 0 h 1653"/>
                <a:gd name="T4" fmla="*/ 201 w 201"/>
                <a:gd name="T5" fmla="*/ 1653 h 1653"/>
                <a:gd name="T6" fmla="*/ 0 w 201"/>
                <a:gd name="T7" fmla="*/ 165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653">
                  <a:moveTo>
                    <a:pt x="0" y="1653"/>
                  </a:moveTo>
                  <a:lnTo>
                    <a:pt x="100" y="0"/>
                  </a:lnTo>
                  <a:lnTo>
                    <a:pt x="201" y="1653"/>
                  </a:lnTo>
                  <a:lnTo>
                    <a:pt x="0" y="1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5" name="Freeform 38"/>
            <p:cNvSpPr>
              <a:spLocks/>
            </p:cNvSpPr>
            <p:nvPr/>
          </p:nvSpPr>
          <p:spPr bwMode="auto">
            <a:xfrm>
              <a:off x="4700589" y="2260601"/>
              <a:ext cx="284163" cy="3468688"/>
            </a:xfrm>
            <a:custGeom>
              <a:avLst/>
              <a:gdLst>
                <a:gd name="T0" fmla="*/ 0 w 179"/>
                <a:gd name="T1" fmla="*/ 2185 h 2185"/>
                <a:gd name="T2" fmla="*/ 179 w 179"/>
                <a:gd name="T3" fmla="*/ 2185 h 2185"/>
                <a:gd name="T4" fmla="*/ 91 w 179"/>
                <a:gd name="T5" fmla="*/ 741 h 2185"/>
                <a:gd name="T6" fmla="*/ 91 w 179"/>
                <a:gd name="T7" fmla="*/ 337 h 2185"/>
                <a:gd name="T8" fmla="*/ 105 w 179"/>
                <a:gd name="T9" fmla="*/ 337 h 2185"/>
                <a:gd name="T10" fmla="*/ 105 w 179"/>
                <a:gd name="T11" fmla="*/ 324 h 2185"/>
                <a:gd name="T12" fmla="*/ 91 w 179"/>
                <a:gd name="T13" fmla="*/ 324 h 2185"/>
                <a:gd name="T14" fmla="*/ 91 w 179"/>
                <a:gd name="T15" fmla="*/ 276 h 2185"/>
                <a:gd name="T16" fmla="*/ 107 w 179"/>
                <a:gd name="T17" fmla="*/ 276 h 2185"/>
                <a:gd name="T18" fmla="*/ 107 w 179"/>
                <a:gd name="T19" fmla="*/ 257 h 2185"/>
                <a:gd name="T20" fmla="*/ 91 w 179"/>
                <a:gd name="T21" fmla="*/ 257 h 2185"/>
                <a:gd name="T22" fmla="*/ 91 w 179"/>
                <a:gd name="T23" fmla="*/ 191 h 2185"/>
                <a:gd name="T24" fmla="*/ 105 w 179"/>
                <a:gd name="T25" fmla="*/ 191 h 2185"/>
                <a:gd name="T26" fmla="*/ 105 w 179"/>
                <a:gd name="T27" fmla="*/ 180 h 2185"/>
                <a:gd name="T28" fmla="*/ 91 w 179"/>
                <a:gd name="T29" fmla="*/ 180 h 2185"/>
                <a:gd name="T30" fmla="*/ 91 w 179"/>
                <a:gd name="T31" fmla="*/ 0 h 2185"/>
                <a:gd name="T32" fmla="*/ 86 w 179"/>
                <a:gd name="T33" fmla="*/ 0 h 2185"/>
                <a:gd name="T34" fmla="*/ 86 w 179"/>
                <a:gd name="T35" fmla="*/ 180 h 2185"/>
                <a:gd name="T36" fmla="*/ 78 w 179"/>
                <a:gd name="T37" fmla="*/ 180 h 2185"/>
                <a:gd name="T38" fmla="*/ 78 w 179"/>
                <a:gd name="T39" fmla="*/ 191 h 2185"/>
                <a:gd name="T40" fmla="*/ 86 w 179"/>
                <a:gd name="T41" fmla="*/ 191 h 2185"/>
                <a:gd name="T42" fmla="*/ 86 w 179"/>
                <a:gd name="T43" fmla="*/ 257 h 2185"/>
                <a:gd name="T44" fmla="*/ 74 w 179"/>
                <a:gd name="T45" fmla="*/ 257 h 2185"/>
                <a:gd name="T46" fmla="*/ 74 w 179"/>
                <a:gd name="T47" fmla="*/ 276 h 2185"/>
                <a:gd name="T48" fmla="*/ 86 w 179"/>
                <a:gd name="T49" fmla="*/ 276 h 2185"/>
                <a:gd name="T50" fmla="*/ 86 w 179"/>
                <a:gd name="T51" fmla="*/ 324 h 2185"/>
                <a:gd name="T52" fmla="*/ 78 w 179"/>
                <a:gd name="T53" fmla="*/ 324 h 2185"/>
                <a:gd name="T54" fmla="*/ 78 w 179"/>
                <a:gd name="T55" fmla="*/ 337 h 2185"/>
                <a:gd name="T56" fmla="*/ 86 w 179"/>
                <a:gd name="T57" fmla="*/ 337 h 2185"/>
                <a:gd name="T58" fmla="*/ 86 w 179"/>
                <a:gd name="T59" fmla="*/ 741 h 2185"/>
                <a:gd name="T60" fmla="*/ 0 w 179"/>
                <a:gd name="T61" fmla="*/ 2185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2185">
                  <a:moveTo>
                    <a:pt x="0" y="2185"/>
                  </a:moveTo>
                  <a:lnTo>
                    <a:pt x="179" y="2185"/>
                  </a:lnTo>
                  <a:lnTo>
                    <a:pt x="91" y="741"/>
                  </a:lnTo>
                  <a:lnTo>
                    <a:pt x="91" y="337"/>
                  </a:lnTo>
                  <a:lnTo>
                    <a:pt x="105" y="337"/>
                  </a:lnTo>
                  <a:lnTo>
                    <a:pt x="105" y="324"/>
                  </a:lnTo>
                  <a:lnTo>
                    <a:pt x="91" y="324"/>
                  </a:lnTo>
                  <a:lnTo>
                    <a:pt x="91" y="276"/>
                  </a:lnTo>
                  <a:lnTo>
                    <a:pt x="107" y="276"/>
                  </a:lnTo>
                  <a:lnTo>
                    <a:pt x="107" y="257"/>
                  </a:lnTo>
                  <a:lnTo>
                    <a:pt x="91" y="257"/>
                  </a:lnTo>
                  <a:lnTo>
                    <a:pt x="91" y="191"/>
                  </a:lnTo>
                  <a:lnTo>
                    <a:pt x="105" y="191"/>
                  </a:lnTo>
                  <a:lnTo>
                    <a:pt x="105" y="180"/>
                  </a:lnTo>
                  <a:lnTo>
                    <a:pt x="91" y="180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86" y="180"/>
                  </a:lnTo>
                  <a:lnTo>
                    <a:pt x="78" y="180"/>
                  </a:lnTo>
                  <a:lnTo>
                    <a:pt x="78" y="191"/>
                  </a:lnTo>
                  <a:lnTo>
                    <a:pt x="86" y="191"/>
                  </a:lnTo>
                  <a:lnTo>
                    <a:pt x="86" y="257"/>
                  </a:lnTo>
                  <a:lnTo>
                    <a:pt x="74" y="257"/>
                  </a:lnTo>
                  <a:lnTo>
                    <a:pt x="74" y="276"/>
                  </a:lnTo>
                  <a:lnTo>
                    <a:pt x="86" y="276"/>
                  </a:lnTo>
                  <a:lnTo>
                    <a:pt x="86" y="324"/>
                  </a:lnTo>
                  <a:lnTo>
                    <a:pt x="78" y="324"/>
                  </a:lnTo>
                  <a:lnTo>
                    <a:pt x="78" y="337"/>
                  </a:lnTo>
                  <a:lnTo>
                    <a:pt x="86" y="337"/>
                  </a:lnTo>
                  <a:lnTo>
                    <a:pt x="86" y="741"/>
                  </a:lnTo>
                  <a:lnTo>
                    <a:pt x="0" y="2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6" name="Freeform 39"/>
            <p:cNvSpPr>
              <a:spLocks/>
            </p:cNvSpPr>
            <p:nvPr/>
          </p:nvSpPr>
          <p:spPr bwMode="auto">
            <a:xfrm>
              <a:off x="4654551" y="3578226"/>
              <a:ext cx="371475" cy="554038"/>
            </a:xfrm>
            <a:custGeom>
              <a:avLst/>
              <a:gdLst>
                <a:gd name="T0" fmla="*/ 168 w 191"/>
                <a:gd name="T1" fmla="*/ 241 h 286"/>
                <a:gd name="T2" fmla="*/ 166 w 191"/>
                <a:gd name="T3" fmla="*/ 241 h 286"/>
                <a:gd name="T4" fmla="*/ 166 w 191"/>
                <a:gd name="T5" fmla="*/ 45 h 286"/>
                <a:gd name="T6" fmla="*/ 168 w 191"/>
                <a:gd name="T7" fmla="*/ 45 h 286"/>
                <a:gd name="T8" fmla="*/ 191 w 191"/>
                <a:gd name="T9" fmla="*/ 23 h 286"/>
                <a:gd name="T10" fmla="*/ 168 w 191"/>
                <a:gd name="T11" fmla="*/ 0 h 286"/>
                <a:gd name="T12" fmla="*/ 23 w 191"/>
                <a:gd name="T13" fmla="*/ 0 h 286"/>
                <a:gd name="T14" fmla="*/ 0 w 191"/>
                <a:gd name="T15" fmla="*/ 23 h 286"/>
                <a:gd name="T16" fmla="*/ 23 w 191"/>
                <a:gd name="T17" fmla="*/ 45 h 286"/>
                <a:gd name="T18" fmla="*/ 30 w 191"/>
                <a:gd name="T19" fmla="*/ 45 h 286"/>
                <a:gd name="T20" fmla="*/ 30 w 191"/>
                <a:gd name="T21" fmla="*/ 241 h 286"/>
                <a:gd name="T22" fmla="*/ 23 w 191"/>
                <a:gd name="T23" fmla="*/ 241 h 286"/>
                <a:gd name="T24" fmla="*/ 0 w 191"/>
                <a:gd name="T25" fmla="*/ 264 h 286"/>
                <a:gd name="T26" fmla="*/ 23 w 191"/>
                <a:gd name="T27" fmla="*/ 286 h 286"/>
                <a:gd name="T28" fmla="*/ 168 w 191"/>
                <a:gd name="T29" fmla="*/ 286 h 286"/>
                <a:gd name="T30" fmla="*/ 191 w 191"/>
                <a:gd name="T31" fmla="*/ 264 h 286"/>
                <a:gd name="T32" fmla="*/ 168 w 191"/>
                <a:gd name="T33" fmla="*/ 24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1" h="286">
                  <a:moveTo>
                    <a:pt x="168" y="241"/>
                  </a:moveTo>
                  <a:cubicBezTo>
                    <a:pt x="117" y="172"/>
                    <a:pt x="116" y="172"/>
                    <a:pt x="166" y="241"/>
                  </a:cubicBezTo>
                  <a:cubicBezTo>
                    <a:pt x="116" y="172"/>
                    <a:pt x="116" y="115"/>
                    <a:pt x="166" y="45"/>
                  </a:cubicBezTo>
                  <a:cubicBezTo>
                    <a:pt x="116" y="115"/>
                    <a:pt x="117" y="115"/>
                    <a:pt x="168" y="45"/>
                  </a:cubicBezTo>
                  <a:cubicBezTo>
                    <a:pt x="120" y="115"/>
                    <a:pt x="123" y="112"/>
                    <a:pt x="191" y="23"/>
                  </a:cubicBezTo>
                  <a:cubicBezTo>
                    <a:pt x="123" y="105"/>
                    <a:pt x="120" y="102"/>
                    <a:pt x="168" y="0"/>
                  </a:cubicBezTo>
                  <a:cubicBezTo>
                    <a:pt x="117" y="102"/>
                    <a:pt x="74" y="102"/>
                    <a:pt x="23" y="0"/>
                  </a:cubicBezTo>
                  <a:cubicBezTo>
                    <a:pt x="71" y="102"/>
                    <a:pt x="68" y="105"/>
                    <a:pt x="0" y="23"/>
                  </a:cubicBezTo>
                  <a:cubicBezTo>
                    <a:pt x="68" y="112"/>
                    <a:pt x="71" y="115"/>
                    <a:pt x="23" y="45"/>
                  </a:cubicBezTo>
                  <a:cubicBezTo>
                    <a:pt x="74" y="115"/>
                    <a:pt x="76" y="115"/>
                    <a:pt x="30" y="45"/>
                  </a:cubicBezTo>
                  <a:cubicBezTo>
                    <a:pt x="76" y="115"/>
                    <a:pt x="76" y="172"/>
                    <a:pt x="30" y="241"/>
                  </a:cubicBezTo>
                  <a:cubicBezTo>
                    <a:pt x="76" y="172"/>
                    <a:pt x="74" y="172"/>
                    <a:pt x="23" y="241"/>
                  </a:cubicBezTo>
                  <a:cubicBezTo>
                    <a:pt x="71" y="172"/>
                    <a:pt x="68" y="175"/>
                    <a:pt x="0" y="264"/>
                  </a:cubicBezTo>
                  <a:cubicBezTo>
                    <a:pt x="68" y="182"/>
                    <a:pt x="71" y="185"/>
                    <a:pt x="23" y="286"/>
                  </a:cubicBezTo>
                  <a:cubicBezTo>
                    <a:pt x="74" y="185"/>
                    <a:pt x="117" y="185"/>
                    <a:pt x="168" y="286"/>
                  </a:cubicBezTo>
                  <a:cubicBezTo>
                    <a:pt x="120" y="185"/>
                    <a:pt x="123" y="182"/>
                    <a:pt x="191" y="264"/>
                  </a:cubicBezTo>
                  <a:cubicBezTo>
                    <a:pt x="123" y="175"/>
                    <a:pt x="120" y="172"/>
                    <a:pt x="168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7" name="Freeform 40"/>
            <p:cNvSpPr>
              <a:spLocks/>
            </p:cNvSpPr>
            <p:nvPr/>
          </p:nvSpPr>
          <p:spPr bwMode="auto">
            <a:xfrm>
              <a:off x="2319339" y="3676651"/>
              <a:ext cx="290513" cy="534988"/>
            </a:xfrm>
            <a:custGeom>
              <a:avLst/>
              <a:gdLst>
                <a:gd name="T0" fmla="*/ 147 w 150"/>
                <a:gd name="T1" fmla="*/ 236 h 276"/>
                <a:gd name="T2" fmla="*/ 125 w 150"/>
                <a:gd name="T3" fmla="*/ 263 h 276"/>
                <a:gd name="T4" fmla="*/ 25 w 150"/>
                <a:gd name="T5" fmla="*/ 259 h 276"/>
                <a:gd name="T6" fmla="*/ 3 w 150"/>
                <a:gd name="T7" fmla="*/ 231 h 276"/>
                <a:gd name="T8" fmla="*/ 21 w 150"/>
                <a:gd name="T9" fmla="*/ 37 h 276"/>
                <a:gd name="T10" fmla="*/ 39 w 150"/>
                <a:gd name="T11" fmla="*/ 12 h 276"/>
                <a:gd name="T12" fmla="*/ 111 w 150"/>
                <a:gd name="T13" fmla="*/ 9 h 276"/>
                <a:gd name="T14" fmla="*/ 129 w 150"/>
                <a:gd name="T15" fmla="*/ 34 h 276"/>
                <a:gd name="T16" fmla="*/ 147 w 150"/>
                <a:gd name="T17" fmla="*/ 23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76">
                  <a:moveTo>
                    <a:pt x="147" y="236"/>
                  </a:moveTo>
                  <a:cubicBezTo>
                    <a:pt x="146" y="245"/>
                    <a:pt x="136" y="259"/>
                    <a:pt x="125" y="263"/>
                  </a:cubicBezTo>
                  <a:cubicBezTo>
                    <a:pt x="92" y="276"/>
                    <a:pt x="58" y="275"/>
                    <a:pt x="25" y="259"/>
                  </a:cubicBezTo>
                  <a:cubicBezTo>
                    <a:pt x="13" y="254"/>
                    <a:pt x="4" y="240"/>
                    <a:pt x="3" y="231"/>
                  </a:cubicBezTo>
                  <a:cubicBezTo>
                    <a:pt x="0" y="167"/>
                    <a:pt x="6" y="102"/>
                    <a:pt x="21" y="37"/>
                  </a:cubicBezTo>
                  <a:cubicBezTo>
                    <a:pt x="23" y="28"/>
                    <a:pt x="31" y="16"/>
                    <a:pt x="39" y="12"/>
                  </a:cubicBezTo>
                  <a:cubicBezTo>
                    <a:pt x="63" y="1"/>
                    <a:pt x="87" y="0"/>
                    <a:pt x="111" y="9"/>
                  </a:cubicBezTo>
                  <a:cubicBezTo>
                    <a:pt x="118" y="13"/>
                    <a:pt x="127" y="24"/>
                    <a:pt x="129" y="34"/>
                  </a:cubicBezTo>
                  <a:cubicBezTo>
                    <a:pt x="144" y="101"/>
                    <a:pt x="150" y="168"/>
                    <a:pt x="147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8" name="Freeform 41"/>
            <p:cNvSpPr>
              <a:spLocks/>
            </p:cNvSpPr>
            <p:nvPr/>
          </p:nvSpPr>
          <p:spPr bwMode="auto">
            <a:xfrm>
              <a:off x="5626101" y="4887913"/>
              <a:ext cx="250825" cy="1633538"/>
            </a:xfrm>
            <a:custGeom>
              <a:avLst/>
              <a:gdLst>
                <a:gd name="T0" fmla="*/ 129 w 129"/>
                <a:gd name="T1" fmla="*/ 842 h 842"/>
                <a:gd name="T2" fmla="*/ 0 w 129"/>
                <a:gd name="T3" fmla="*/ 822 h 842"/>
                <a:gd name="T4" fmla="*/ 19 w 129"/>
                <a:gd name="T5" fmla="*/ 14 h 842"/>
                <a:gd name="T6" fmla="*/ 110 w 129"/>
                <a:gd name="T7" fmla="*/ 0 h 842"/>
                <a:gd name="T8" fmla="*/ 129 w 129"/>
                <a:gd name="T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842">
                  <a:moveTo>
                    <a:pt x="129" y="842"/>
                  </a:moveTo>
                  <a:cubicBezTo>
                    <a:pt x="86" y="835"/>
                    <a:pt x="43" y="829"/>
                    <a:pt x="0" y="822"/>
                  </a:cubicBezTo>
                  <a:cubicBezTo>
                    <a:pt x="9" y="554"/>
                    <a:pt x="10" y="284"/>
                    <a:pt x="19" y="14"/>
                  </a:cubicBezTo>
                  <a:cubicBezTo>
                    <a:pt x="49" y="9"/>
                    <a:pt x="80" y="5"/>
                    <a:pt x="110" y="0"/>
                  </a:cubicBezTo>
                  <a:cubicBezTo>
                    <a:pt x="34" y="273"/>
                    <a:pt x="36" y="566"/>
                    <a:pt x="129" y="8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9" name="Freeform 42"/>
            <p:cNvSpPr>
              <a:spLocks/>
            </p:cNvSpPr>
            <p:nvPr/>
          </p:nvSpPr>
          <p:spPr bwMode="auto">
            <a:xfrm>
              <a:off x="2466976" y="4408488"/>
              <a:ext cx="528638" cy="447675"/>
            </a:xfrm>
            <a:custGeom>
              <a:avLst/>
              <a:gdLst>
                <a:gd name="T0" fmla="*/ 129 w 273"/>
                <a:gd name="T1" fmla="*/ 146 h 231"/>
                <a:gd name="T2" fmla="*/ 98 w 273"/>
                <a:gd name="T3" fmla="*/ 106 h 231"/>
                <a:gd name="T4" fmla="*/ 144 w 273"/>
                <a:gd name="T5" fmla="*/ 84 h 231"/>
                <a:gd name="T6" fmla="*/ 176 w 273"/>
                <a:gd name="T7" fmla="*/ 125 h 231"/>
                <a:gd name="T8" fmla="*/ 129 w 273"/>
                <a:gd name="T9" fmla="*/ 14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31">
                  <a:moveTo>
                    <a:pt x="129" y="146"/>
                  </a:moveTo>
                  <a:cubicBezTo>
                    <a:pt x="229" y="34"/>
                    <a:pt x="273" y="91"/>
                    <a:pt x="98" y="106"/>
                  </a:cubicBezTo>
                  <a:cubicBezTo>
                    <a:pt x="246" y="200"/>
                    <a:pt x="180" y="231"/>
                    <a:pt x="144" y="84"/>
                  </a:cubicBezTo>
                  <a:cubicBezTo>
                    <a:pt x="44" y="197"/>
                    <a:pt x="0" y="139"/>
                    <a:pt x="176" y="125"/>
                  </a:cubicBezTo>
                  <a:cubicBezTo>
                    <a:pt x="27" y="30"/>
                    <a:pt x="93" y="0"/>
                    <a:pt x="12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0" name="Freeform 43"/>
            <p:cNvSpPr>
              <a:spLocks/>
            </p:cNvSpPr>
            <p:nvPr/>
          </p:nvSpPr>
          <p:spPr bwMode="auto">
            <a:xfrm>
              <a:off x="1" y="3736976"/>
              <a:ext cx="6203950" cy="3173413"/>
            </a:xfrm>
            <a:custGeom>
              <a:avLst/>
              <a:gdLst>
                <a:gd name="T0" fmla="*/ 3874 w 3908"/>
                <a:gd name="T1" fmla="*/ 988 h 1999"/>
                <a:gd name="T2" fmla="*/ 3780 w 3908"/>
                <a:gd name="T3" fmla="*/ 47 h 1999"/>
                <a:gd name="T4" fmla="*/ 3703 w 3908"/>
                <a:gd name="T5" fmla="*/ 988 h 1999"/>
                <a:gd name="T6" fmla="*/ 3649 w 3908"/>
                <a:gd name="T7" fmla="*/ 1041 h 1999"/>
                <a:gd name="T8" fmla="*/ 3549 w 3908"/>
                <a:gd name="T9" fmla="*/ 1219 h 1999"/>
                <a:gd name="T10" fmla="*/ 3472 w 3908"/>
                <a:gd name="T11" fmla="*/ 775 h 1999"/>
                <a:gd name="T12" fmla="*/ 3419 w 3908"/>
                <a:gd name="T13" fmla="*/ 1219 h 1999"/>
                <a:gd name="T14" fmla="*/ 3129 w 3908"/>
                <a:gd name="T15" fmla="*/ 651 h 1999"/>
                <a:gd name="T16" fmla="*/ 2993 w 3908"/>
                <a:gd name="T17" fmla="*/ 1219 h 1999"/>
                <a:gd name="T18" fmla="*/ 2886 w 3908"/>
                <a:gd name="T19" fmla="*/ 829 h 1999"/>
                <a:gd name="T20" fmla="*/ 2597 w 3908"/>
                <a:gd name="T21" fmla="*/ 574 h 1999"/>
                <a:gd name="T22" fmla="*/ 2562 w 3908"/>
                <a:gd name="T23" fmla="*/ 1219 h 1999"/>
                <a:gd name="T24" fmla="*/ 2508 w 3908"/>
                <a:gd name="T25" fmla="*/ 965 h 1999"/>
                <a:gd name="T26" fmla="*/ 2457 w 3908"/>
                <a:gd name="T27" fmla="*/ 829 h 1999"/>
                <a:gd name="T28" fmla="*/ 2381 w 3908"/>
                <a:gd name="T29" fmla="*/ 474 h 1999"/>
                <a:gd name="T30" fmla="*/ 2364 w 3908"/>
                <a:gd name="T31" fmla="*/ 474 h 1999"/>
                <a:gd name="T32" fmla="*/ 2314 w 3908"/>
                <a:gd name="T33" fmla="*/ 320 h 1999"/>
                <a:gd name="T34" fmla="*/ 2236 w 3908"/>
                <a:gd name="T35" fmla="*/ 474 h 1999"/>
                <a:gd name="T36" fmla="*/ 2178 w 3908"/>
                <a:gd name="T37" fmla="*/ 1219 h 1999"/>
                <a:gd name="T38" fmla="*/ 2128 w 3908"/>
                <a:gd name="T39" fmla="*/ 450 h 1999"/>
                <a:gd name="T40" fmla="*/ 2001 w 3908"/>
                <a:gd name="T41" fmla="*/ 251 h 1999"/>
                <a:gd name="T42" fmla="*/ 1957 w 3908"/>
                <a:gd name="T43" fmla="*/ 450 h 1999"/>
                <a:gd name="T44" fmla="*/ 1904 w 3908"/>
                <a:gd name="T45" fmla="*/ 615 h 1999"/>
                <a:gd name="T46" fmla="*/ 1857 w 3908"/>
                <a:gd name="T47" fmla="*/ 728 h 1999"/>
                <a:gd name="T48" fmla="*/ 1812 w 3908"/>
                <a:gd name="T49" fmla="*/ 905 h 1999"/>
                <a:gd name="T50" fmla="*/ 1726 w 3908"/>
                <a:gd name="T51" fmla="*/ 711 h 1999"/>
                <a:gd name="T52" fmla="*/ 1707 w 3908"/>
                <a:gd name="T53" fmla="*/ 613 h 1999"/>
                <a:gd name="T54" fmla="*/ 1591 w 3908"/>
                <a:gd name="T55" fmla="*/ 711 h 1999"/>
                <a:gd name="T56" fmla="*/ 1510 w 3908"/>
                <a:gd name="T57" fmla="*/ 1077 h 1999"/>
                <a:gd name="T58" fmla="*/ 1415 w 3908"/>
                <a:gd name="T59" fmla="*/ 1029 h 1999"/>
                <a:gd name="T60" fmla="*/ 1380 w 3908"/>
                <a:gd name="T61" fmla="*/ 154 h 1999"/>
                <a:gd name="T62" fmla="*/ 1336 w 3908"/>
                <a:gd name="T63" fmla="*/ 72 h 1999"/>
                <a:gd name="T64" fmla="*/ 1233 w 3908"/>
                <a:gd name="T65" fmla="*/ 0 h 1999"/>
                <a:gd name="T66" fmla="*/ 1194 w 3908"/>
                <a:gd name="T67" fmla="*/ 154 h 1999"/>
                <a:gd name="T68" fmla="*/ 1159 w 3908"/>
                <a:gd name="T69" fmla="*/ 1219 h 1999"/>
                <a:gd name="T70" fmla="*/ 1117 w 3908"/>
                <a:gd name="T71" fmla="*/ 160 h 1999"/>
                <a:gd name="T72" fmla="*/ 1015 w 3908"/>
                <a:gd name="T73" fmla="*/ 0 h 1999"/>
                <a:gd name="T74" fmla="*/ 967 w 3908"/>
                <a:gd name="T75" fmla="*/ 47 h 1999"/>
                <a:gd name="T76" fmla="*/ 938 w 3908"/>
                <a:gd name="T77" fmla="*/ 160 h 1999"/>
                <a:gd name="T78" fmla="*/ 910 w 3908"/>
                <a:gd name="T79" fmla="*/ 1219 h 1999"/>
                <a:gd name="T80" fmla="*/ 730 w 3908"/>
                <a:gd name="T81" fmla="*/ 977 h 1999"/>
                <a:gd name="T82" fmla="*/ 0 w 3908"/>
                <a:gd name="T83" fmla="*/ 1219 h 1999"/>
                <a:gd name="T84" fmla="*/ 3908 w 3908"/>
                <a:gd name="T85" fmla="*/ 1999 h 1999"/>
                <a:gd name="T86" fmla="*/ 3874 w 3908"/>
                <a:gd name="T87" fmla="*/ 1219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08" h="1999">
                  <a:moveTo>
                    <a:pt x="3874" y="1219"/>
                  </a:moveTo>
                  <a:lnTo>
                    <a:pt x="3874" y="988"/>
                  </a:lnTo>
                  <a:lnTo>
                    <a:pt x="3829" y="988"/>
                  </a:lnTo>
                  <a:lnTo>
                    <a:pt x="3780" y="47"/>
                  </a:lnTo>
                  <a:lnTo>
                    <a:pt x="3731" y="988"/>
                  </a:lnTo>
                  <a:lnTo>
                    <a:pt x="3703" y="988"/>
                  </a:lnTo>
                  <a:lnTo>
                    <a:pt x="3703" y="1041"/>
                  </a:lnTo>
                  <a:lnTo>
                    <a:pt x="3649" y="1041"/>
                  </a:lnTo>
                  <a:lnTo>
                    <a:pt x="3649" y="1219"/>
                  </a:lnTo>
                  <a:lnTo>
                    <a:pt x="3549" y="1219"/>
                  </a:lnTo>
                  <a:lnTo>
                    <a:pt x="3549" y="775"/>
                  </a:lnTo>
                  <a:lnTo>
                    <a:pt x="3472" y="775"/>
                  </a:lnTo>
                  <a:lnTo>
                    <a:pt x="3472" y="1219"/>
                  </a:lnTo>
                  <a:lnTo>
                    <a:pt x="3419" y="1219"/>
                  </a:lnTo>
                  <a:lnTo>
                    <a:pt x="3419" y="651"/>
                  </a:lnTo>
                  <a:lnTo>
                    <a:pt x="3129" y="651"/>
                  </a:lnTo>
                  <a:lnTo>
                    <a:pt x="3129" y="1219"/>
                  </a:lnTo>
                  <a:lnTo>
                    <a:pt x="2993" y="1219"/>
                  </a:lnTo>
                  <a:lnTo>
                    <a:pt x="2993" y="829"/>
                  </a:lnTo>
                  <a:lnTo>
                    <a:pt x="2886" y="829"/>
                  </a:lnTo>
                  <a:lnTo>
                    <a:pt x="2886" y="574"/>
                  </a:lnTo>
                  <a:lnTo>
                    <a:pt x="2597" y="574"/>
                  </a:lnTo>
                  <a:lnTo>
                    <a:pt x="2597" y="1219"/>
                  </a:lnTo>
                  <a:lnTo>
                    <a:pt x="2562" y="1219"/>
                  </a:lnTo>
                  <a:lnTo>
                    <a:pt x="2562" y="965"/>
                  </a:lnTo>
                  <a:lnTo>
                    <a:pt x="2508" y="965"/>
                  </a:lnTo>
                  <a:lnTo>
                    <a:pt x="2508" y="829"/>
                  </a:lnTo>
                  <a:lnTo>
                    <a:pt x="2457" y="829"/>
                  </a:lnTo>
                  <a:lnTo>
                    <a:pt x="2457" y="474"/>
                  </a:lnTo>
                  <a:lnTo>
                    <a:pt x="2381" y="474"/>
                  </a:lnTo>
                  <a:lnTo>
                    <a:pt x="2372" y="314"/>
                  </a:lnTo>
                  <a:lnTo>
                    <a:pt x="2364" y="474"/>
                  </a:lnTo>
                  <a:lnTo>
                    <a:pt x="2321" y="474"/>
                  </a:lnTo>
                  <a:lnTo>
                    <a:pt x="2314" y="320"/>
                  </a:lnTo>
                  <a:lnTo>
                    <a:pt x="2305" y="474"/>
                  </a:lnTo>
                  <a:lnTo>
                    <a:pt x="2236" y="474"/>
                  </a:lnTo>
                  <a:lnTo>
                    <a:pt x="2236" y="1219"/>
                  </a:lnTo>
                  <a:lnTo>
                    <a:pt x="2178" y="1219"/>
                  </a:lnTo>
                  <a:lnTo>
                    <a:pt x="2178" y="450"/>
                  </a:lnTo>
                  <a:lnTo>
                    <a:pt x="2128" y="450"/>
                  </a:lnTo>
                  <a:lnTo>
                    <a:pt x="2128" y="251"/>
                  </a:lnTo>
                  <a:lnTo>
                    <a:pt x="2001" y="251"/>
                  </a:lnTo>
                  <a:lnTo>
                    <a:pt x="2001" y="450"/>
                  </a:lnTo>
                  <a:lnTo>
                    <a:pt x="1957" y="450"/>
                  </a:lnTo>
                  <a:lnTo>
                    <a:pt x="1957" y="615"/>
                  </a:lnTo>
                  <a:lnTo>
                    <a:pt x="1904" y="615"/>
                  </a:lnTo>
                  <a:lnTo>
                    <a:pt x="1904" y="728"/>
                  </a:lnTo>
                  <a:lnTo>
                    <a:pt x="1857" y="728"/>
                  </a:lnTo>
                  <a:lnTo>
                    <a:pt x="1857" y="905"/>
                  </a:lnTo>
                  <a:lnTo>
                    <a:pt x="1812" y="905"/>
                  </a:lnTo>
                  <a:lnTo>
                    <a:pt x="1812" y="711"/>
                  </a:lnTo>
                  <a:lnTo>
                    <a:pt x="1726" y="711"/>
                  </a:lnTo>
                  <a:lnTo>
                    <a:pt x="1726" y="613"/>
                  </a:lnTo>
                  <a:lnTo>
                    <a:pt x="1707" y="613"/>
                  </a:lnTo>
                  <a:lnTo>
                    <a:pt x="1707" y="711"/>
                  </a:lnTo>
                  <a:lnTo>
                    <a:pt x="1591" y="711"/>
                  </a:lnTo>
                  <a:lnTo>
                    <a:pt x="1591" y="1077"/>
                  </a:lnTo>
                  <a:lnTo>
                    <a:pt x="1510" y="1077"/>
                  </a:lnTo>
                  <a:lnTo>
                    <a:pt x="1510" y="1029"/>
                  </a:lnTo>
                  <a:lnTo>
                    <a:pt x="1415" y="1029"/>
                  </a:lnTo>
                  <a:lnTo>
                    <a:pt x="1415" y="154"/>
                  </a:lnTo>
                  <a:lnTo>
                    <a:pt x="1380" y="154"/>
                  </a:lnTo>
                  <a:lnTo>
                    <a:pt x="1380" y="72"/>
                  </a:lnTo>
                  <a:lnTo>
                    <a:pt x="1336" y="72"/>
                  </a:lnTo>
                  <a:lnTo>
                    <a:pt x="1336" y="0"/>
                  </a:lnTo>
                  <a:lnTo>
                    <a:pt x="1233" y="0"/>
                  </a:lnTo>
                  <a:lnTo>
                    <a:pt x="1233" y="154"/>
                  </a:lnTo>
                  <a:lnTo>
                    <a:pt x="1194" y="154"/>
                  </a:lnTo>
                  <a:lnTo>
                    <a:pt x="1194" y="1219"/>
                  </a:lnTo>
                  <a:lnTo>
                    <a:pt x="1159" y="1219"/>
                  </a:lnTo>
                  <a:lnTo>
                    <a:pt x="1159" y="160"/>
                  </a:lnTo>
                  <a:lnTo>
                    <a:pt x="1117" y="160"/>
                  </a:lnTo>
                  <a:lnTo>
                    <a:pt x="1117" y="0"/>
                  </a:lnTo>
                  <a:lnTo>
                    <a:pt x="1015" y="0"/>
                  </a:lnTo>
                  <a:lnTo>
                    <a:pt x="1015" y="47"/>
                  </a:lnTo>
                  <a:lnTo>
                    <a:pt x="967" y="47"/>
                  </a:lnTo>
                  <a:lnTo>
                    <a:pt x="967" y="160"/>
                  </a:lnTo>
                  <a:lnTo>
                    <a:pt x="938" y="160"/>
                  </a:lnTo>
                  <a:lnTo>
                    <a:pt x="938" y="1219"/>
                  </a:lnTo>
                  <a:lnTo>
                    <a:pt x="910" y="1219"/>
                  </a:lnTo>
                  <a:lnTo>
                    <a:pt x="910" y="977"/>
                  </a:lnTo>
                  <a:lnTo>
                    <a:pt x="730" y="977"/>
                  </a:lnTo>
                  <a:lnTo>
                    <a:pt x="730" y="1219"/>
                  </a:lnTo>
                  <a:lnTo>
                    <a:pt x="0" y="1219"/>
                  </a:lnTo>
                  <a:lnTo>
                    <a:pt x="0" y="1999"/>
                  </a:lnTo>
                  <a:lnTo>
                    <a:pt x="3908" y="1999"/>
                  </a:lnTo>
                  <a:lnTo>
                    <a:pt x="3908" y="1219"/>
                  </a:lnTo>
                  <a:lnTo>
                    <a:pt x="3874" y="1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1" name="Freeform 43"/>
            <p:cNvSpPr>
              <a:spLocks/>
            </p:cNvSpPr>
            <p:nvPr/>
          </p:nvSpPr>
          <p:spPr bwMode="auto">
            <a:xfrm>
              <a:off x="6203951" y="3736976"/>
              <a:ext cx="6203950" cy="3173413"/>
            </a:xfrm>
            <a:custGeom>
              <a:avLst/>
              <a:gdLst>
                <a:gd name="T0" fmla="*/ 3874 w 3908"/>
                <a:gd name="T1" fmla="*/ 988 h 1999"/>
                <a:gd name="T2" fmla="*/ 3780 w 3908"/>
                <a:gd name="T3" fmla="*/ 47 h 1999"/>
                <a:gd name="T4" fmla="*/ 3703 w 3908"/>
                <a:gd name="T5" fmla="*/ 988 h 1999"/>
                <a:gd name="T6" fmla="*/ 3649 w 3908"/>
                <a:gd name="T7" fmla="*/ 1041 h 1999"/>
                <a:gd name="T8" fmla="*/ 3549 w 3908"/>
                <a:gd name="T9" fmla="*/ 1219 h 1999"/>
                <a:gd name="T10" fmla="*/ 3472 w 3908"/>
                <a:gd name="T11" fmla="*/ 775 h 1999"/>
                <a:gd name="T12" fmla="*/ 3419 w 3908"/>
                <a:gd name="T13" fmla="*/ 1219 h 1999"/>
                <a:gd name="T14" fmla="*/ 3129 w 3908"/>
                <a:gd name="T15" fmla="*/ 651 h 1999"/>
                <a:gd name="T16" fmla="*/ 2993 w 3908"/>
                <a:gd name="T17" fmla="*/ 1219 h 1999"/>
                <a:gd name="T18" fmla="*/ 2886 w 3908"/>
                <a:gd name="T19" fmla="*/ 829 h 1999"/>
                <a:gd name="T20" fmla="*/ 2597 w 3908"/>
                <a:gd name="T21" fmla="*/ 574 h 1999"/>
                <a:gd name="T22" fmla="*/ 2562 w 3908"/>
                <a:gd name="T23" fmla="*/ 1219 h 1999"/>
                <a:gd name="T24" fmla="*/ 2508 w 3908"/>
                <a:gd name="T25" fmla="*/ 965 h 1999"/>
                <a:gd name="T26" fmla="*/ 2457 w 3908"/>
                <a:gd name="T27" fmla="*/ 829 h 1999"/>
                <a:gd name="T28" fmla="*/ 2381 w 3908"/>
                <a:gd name="T29" fmla="*/ 474 h 1999"/>
                <a:gd name="T30" fmla="*/ 2364 w 3908"/>
                <a:gd name="T31" fmla="*/ 474 h 1999"/>
                <a:gd name="T32" fmla="*/ 2314 w 3908"/>
                <a:gd name="T33" fmla="*/ 320 h 1999"/>
                <a:gd name="T34" fmla="*/ 2236 w 3908"/>
                <a:gd name="T35" fmla="*/ 474 h 1999"/>
                <a:gd name="T36" fmla="*/ 2178 w 3908"/>
                <a:gd name="T37" fmla="*/ 1219 h 1999"/>
                <a:gd name="T38" fmla="*/ 2128 w 3908"/>
                <a:gd name="T39" fmla="*/ 450 h 1999"/>
                <a:gd name="T40" fmla="*/ 2001 w 3908"/>
                <a:gd name="T41" fmla="*/ 251 h 1999"/>
                <a:gd name="T42" fmla="*/ 1957 w 3908"/>
                <a:gd name="T43" fmla="*/ 450 h 1999"/>
                <a:gd name="T44" fmla="*/ 1904 w 3908"/>
                <a:gd name="T45" fmla="*/ 615 h 1999"/>
                <a:gd name="T46" fmla="*/ 1857 w 3908"/>
                <a:gd name="T47" fmla="*/ 728 h 1999"/>
                <a:gd name="T48" fmla="*/ 1812 w 3908"/>
                <a:gd name="T49" fmla="*/ 905 h 1999"/>
                <a:gd name="T50" fmla="*/ 1726 w 3908"/>
                <a:gd name="T51" fmla="*/ 711 h 1999"/>
                <a:gd name="T52" fmla="*/ 1707 w 3908"/>
                <a:gd name="T53" fmla="*/ 613 h 1999"/>
                <a:gd name="T54" fmla="*/ 1591 w 3908"/>
                <a:gd name="T55" fmla="*/ 711 h 1999"/>
                <a:gd name="T56" fmla="*/ 1510 w 3908"/>
                <a:gd name="T57" fmla="*/ 1077 h 1999"/>
                <a:gd name="T58" fmla="*/ 1415 w 3908"/>
                <a:gd name="T59" fmla="*/ 1029 h 1999"/>
                <a:gd name="T60" fmla="*/ 1380 w 3908"/>
                <a:gd name="T61" fmla="*/ 154 h 1999"/>
                <a:gd name="T62" fmla="*/ 1336 w 3908"/>
                <a:gd name="T63" fmla="*/ 72 h 1999"/>
                <a:gd name="T64" fmla="*/ 1233 w 3908"/>
                <a:gd name="T65" fmla="*/ 0 h 1999"/>
                <a:gd name="T66" fmla="*/ 1194 w 3908"/>
                <a:gd name="T67" fmla="*/ 154 h 1999"/>
                <a:gd name="T68" fmla="*/ 1159 w 3908"/>
                <a:gd name="T69" fmla="*/ 1219 h 1999"/>
                <a:gd name="T70" fmla="*/ 1117 w 3908"/>
                <a:gd name="T71" fmla="*/ 160 h 1999"/>
                <a:gd name="T72" fmla="*/ 1015 w 3908"/>
                <a:gd name="T73" fmla="*/ 0 h 1999"/>
                <a:gd name="T74" fmla="*/ 967 w 3908"/>
                <a:gd name="T75" fmla="*/ 47 h 1999"/>
                <a:gd name="T76" fmla="*/ 938 w 3908"/>
                <a:gd name="T77" fmla="*/ 160 h 1999"/>
                <a:gd name="T78" fmla="*/ 910 w 3908"/>
                <a:gd name="T79" fmla="*/ 1219 h 1999"/>
                <a:gd name="T80" fmla="*/ 730 w 3908"/>
                <a:gd name="T81" fmla="*/ 977 h 1999"/>
                <a:gd name="T82" fmla="*/ 0 w 3908"/>
                <a:gd name="T83" fmla="*/ 1219 h 1999"/>
                <a:gd name="T84" fmla="*/ 3908 w 3908"/>
                <a:gd name="T85" fmla="*/ 1999 h 1999"/>
                <a:gd name="T86" fmla="*/ 3874 w 3908"/>
                <a:gd name="T87" fmla="*/ 1219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08" h="1999">
                  <a:moveTo>
                    <a:pt x="3874" y="1219"/>
                  </a:moveTo>
                  <a:lnTo>
                    <a:pt x="3874" y="988"/>
                  </a:lnTo>
                  <a:lnTo>
                    <a:pt x="3829" y="988"/>
                  </a:lnTo>
                  <a:lnTo>
                    <a:pt x="3780" y="47"/>
                  </a:lnTo>
                  <a:lnTo>
                    <a:pt x="3731" y="988"/>
                  </a:lnTo>
                  <a:lnTo>
                    <a:pt x="3703" y="988"/>
                  </a:lnTo>
                  <a:lnTo>
                    <a:pt x="3703" y="1041"/>
                  </a:lnTo>
                  <a:lnTo>
                    <a:pt x="3649" y="1041"/>
                  </a:lnTo>
                  <a:lnTo>
                    <a:pt x="3649" y="1219"/>
                  </a:lnTo>
                  <a:lnTo>
                    <a:pt x="3549" y="1219"/>
                  </a:lnTo>
                  <a:lnTo>
                    <a:pt x="3549" y="775"/>
                  </a:lnTo>
                  <a:lnTo>
                    <a:pt x="3472" y="775"/>
                  </a:lnTo>
                  <a:lnTo>
                    <a:pt x="3472" y="1219"/>
                  </a:lnTo>
                  <a:lnTo>
                    <a:pt x="3419" y="1219"/>
                  </a:lnTo>
                  <a:lnTo>
                    <a:pt x="3419" y="651"/>
                  </a:lnTo>
                  <a:lnTo>
                    <a:pt x="3129" y="651"/>
                  </a:lnTo>
                  <a:lnTo>
                    <a:pt x="3129" y="1219"/>
                  </a:lnTo>
                  <a:lnTo>
                    <a:pt x="2993" y="1219"/>
                  </a:lnTo>
                  <a:lnTo>
                    <a:pt x="2993" y="829"/>
                  </a:lnTo>
                  <a:lnTo>
                    <a:pt x="2886" y="829"/>
                  </a:lnTo>
                  <a:lnTo>
                    <a:pt x="2886" y="574"/>
                  </a:lnTo>
                  <a:lnTo>
                    <a:pt x="2597" y="574"/>
                  </a:lnTo>
                  <a:lnTo>
                    <a:pt x="2597" y="1219"/>
                  </a:lnTo>
                  <a:lnTo>
                    <a:pt x="2562" y="1219"/>
                  </a:lnTo>
                  <a:lnTo>
                    <a:pt x="2562" y="965"/>
                  </a:lnTo>
                  <a:lnTo>
                    <a:pt x="2508" y="965"/>
                  </a:lnTo>
                  <a:lnTo>
                    <a:pt x="2508" y="829"/>
                  </a:lnTo>
                  <a:lnTo>
                    <a:pt x="2457" y="829"/>
                  </a:lnTo>
                  <a:lnTo>
                    <a:pt x="2457" y="474"/>
                  </a:lnTo>
                  <a:lnTo>
                    <a:pt x="2381" y="474"/>
                  </a:lnTo>
                  <a:lnTo>
                    <a:pt x="2372" y="314"/>
                  </a:lnTo>
                  <a:lnTo>
                    <a:pt x="2364" y="474"/>
                  </a:lnTo>
                  <a:lnTo>
                    <a:pt x="2321" y="474"/>
                  </a:lnTo>
                  <a:lnTo>
                    <a:pt x="2314" y="320"/>
                  </a:lnTo>
                  <a:lnTo>
                    <a:pt x="2305" y="474"/>
                  </a:lnTo>
                  <a:lnTo>
                    <a:pt x="2236" y="474"/>
                  </a:lnTo>
                  <a:lnTo>
                    <a:pt x="2236" y="1219"/>
                  </a:lnTo>
                  <a:lnTo>
                    <a:pt x="2178" y="1219"/>
                  </a:lnTo>
                  <a:lnTo>
                    <a:pt x="2178" y="450"/>
                  </a:lnTo>
                  <a:lnTo>
                    <a:pt x="2128" y="450"/>
                  </a:lnTo>
                  <a:lnTo>
                    <a:pt x="2128" y="251"/>
                  </a:lnTo>
                  <a:lnTo>
                    <a:pt x="2001" y="251"/>
                  </a:lnTo>
                  <a:lnTo>
                    <a:pt x="2001" y="450"/>
                  </a:lnTo>
                  <a:lnTo>
                    <a:pt x="1957" y="450"/>
                  </a:lnTo>
                  <a:lnTo>
                    <a:pt x="1957" y="615"/>
                  </a:lnTo>
                  <a:lnTo>
                    <a:pt x="1904" y="615"/>
                  </a:lnTo>
                  <a:lnTo>
                    <a:pt x="1904" y="728"/>
                  </a:lnTo>
                  <a:lnTo>
                    <a:pt x="1857" y="728"/>
                  </a:lnTo>
                  <a:lnTo>
                    <a:pt x="1857" y="905"/>
                  </a:lnTo>
                  <a:lnTo>
                    <a:pt x="1812" y="905"/>
                  </a:lnTo>
                  <a:lnTo>
                    <a:pt x="1812" y="711"/>
                  </a:lnTo>
                  <a:lnTo>
                    <a:pt x="1726" y="711"/>
                  </a:lnTo>
                  <a:lnTo>
                    <a:pt x="1726" y="613"/>
                  </a:lnTo>
                  <a:lnTo>
                    <a:pt x="1707" y="613"/>
                  </a:lnTo>
                  <a:lnTo>
                    <a:pt x="1707" y="711"/>
                  </a:lnTo>
                  <a:lnTo>
                    <a:pt x="1591" y="711"/>
                  </a:lnTo>
                  <a:lnTo>
                    <a:pt x="1591" y="1077"/>
                  </a:lnTo>
                  <a:lnTo>
                    <a:pt x="1510" y="1077"/>
                  </a:lnTo>
                  <a:lnTo>
                    <a:pt x="1510" y="1029"/>
                  </a:lnTo>
                  <a:lnTo>
                    <a:pt x="1415" y="1029"/>
                  </a:lnTo>
                  <a:lnTo>
                    <a:pt x="1415" y="154"/>
                  </a:lnTo>
                  <a:lnTo>
                    <a:pt x="1380" y="154"/>
                  </a:lnTo>
                  <a:lnTo>
                    <a:pt x="1380" y="72"/>
                  </a:lnTo>
                  <a:lnTo>
                    <a:pt x="1336" y="72"/>
                  </a:lnTo>
                  <a:lnTo>
                    <a:pt x="1336" y="0"/>
                  </a:lnTo>
                  <a:lnTo>
                    <a:pt x="1233" y="0"/>
                  </a:lnTo>
                  <a:lnTo>
                    <a:pt x="1233" y="154"/>
                  </a:lnTo>
                  <a:lnTo>
                    <a:pt x="1194" y="154"/>
                  </a:lnTo>
                  <a:lnTo>
                    <a:pt x="1194" y="1219"/>
                  </a:lnTo>
                  <a:lnTo>
                    <a:pt x="1159" y="1219"/>
                  </a:lnTo>
                  <a:lnTo>
                    <a:pt x="1159" y="160"/>
                  </a:lnTo>
                  <a:lnTo>
                    <a:pt x="1117" y="160"/>
                  </a:lnTo>
                  <a:lnTo>
                    <a:pt x="1117" y="0"/>
                  </a:lnTo>
                  <a:lnTo>
                    <a:pt x="1015" y="0"/>
                  </a:lnTo>
                  <a:lnTo>
                    <a:pt x="1015" y="47"/>
                  </a:lnTo>
                  <a:lnTo>
                    <a:pt x="967" y="47"/>
                  </a:lnTo>
                  <a:lnTo>
                    <a:pt x="967" y="160"/>
                  </a:lnTo>
                  <a:lnTo>
                    <a:pt x="938" y="160"/>
                  </a:lnTo>
                  <a:lnTo>
                    <a:pt x="938" y="1219"/>
                  </a:lnTo>
                  <a:lnTo>
                    <a:pt x="910" y="1219"/>
                  </a:lnTo>
                  <a:lnTo>
                    <a:pt x="910" y="977"/>
                  </a:lnTo>
                  <a:lnTo>
                    <a:pt x="730" y="977"/>
                  </a:lnTo>
                  <a:lnTo>
                    <a:pt x="730" y="1219"/>
                  </a:lnTo>
                  <a:lnTo>
                    <a:pt x="0" y="1219"/>
                  </a:lnTo>
                  <a:lnTo>
                    <a:pt x="0" y="1999"/>
                  </a:lnTo>
                  <a:lnTo>
                    <a:pt x="3908" y="1999"/>
                  </a:lnTo>
                  <a:lnTo>
                    <a:pt x="3908" y="1219"/>
                  </a:lnTo>
                  <a:lnTo>
                    <a:pt x="3874" y="1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2" name="Freeform 249"/>
          <p:cNvSpPr>
            <a:spLocks/>
          </p:cNvSpPr>
          <p:nvPr/>
        </p:nvSpPr>
        <p:spPr bwMode="auto">
          <a:xfrm>
            <a:off x="0" y="2612394"/>
            <a:ext cx="12237474" cy="4335828"/>
          </a:xfrm>
          <a:custGeom>
            <a:avLst/>
            <a:gdLst>
              <a:gd name="T0" fmla="*/ 3200 w 3200"/>
              <a:gd name="T1" fmla="*/ 1536 h 1536"/>
              <a:gd name="T2" fmla="*/ 3200 w 3200"/>
              <a:gd name="T3" fmla="*/ 155 h 1536"/>
              <a:gd name="T4" fmla="*/ 2826 w 3200"/>
              <a:gd name="T5" fmla="*/ 66 h 1536"/>
              <a:gd name="T6" fmla="*/ 2475 w 3200"/>
              <a:gd name="T7" fmla="*/ 137 h 1536"/>
              <a:gd name="T8" fmla="*/ 2323 w 3200"/>
              <a:gd name="T9" fmla="*/ 142 h 1536"/>
              <a:gd name="T10" fmla="*/ 1942 w 3200"/>
              <a:gd name="T11" fmla="*/ 229 h 1536"/>
              <a:gd name="T12" fmla="*/ 1922 w 3200"/>
              <a:gd name="T13" fmla="*/ 230 h 1536"/>
              <a:gd name="T14" fmla="*/ 1913 w 3200"/>
              <a:gd name="T15" fmla="*/ 226 h 1536"/>
              <a:gd name="T16" fmla="*/ 1372 w 3200"/>
              <a:gd name="T17" fmla="*/ 111 h 1536"/>
              <a:gd name="T18" fmla="*/ 1151 w 3200"/>
              <a:gd name="T19" fmla="*/ 104 h 1536"/>
              <a:gd name="T20" fmla="*/ 640 w 3200"/>
              <a:gd name="T21" fmla="*/ 0 h 1536"/>
              <a:gd name="T22" fmla="*/ 0 w 3200"/>
              <a:gd name="T23" fmla="*/ 119 h 1536"/>
              <a:gd name="T24" fmla="*/ 0 w 3200"/>
              <a:gd name="T25" fmla="*/ 1536 h 1536"/>
              <a:gd name="T26" fmla="*/ 3200 w 3200"/>
              <a:gd name="T2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0" h="1536">
                <a:moveTo>
                  <a:pt x="3200" y="1536"/>
                </a:moveTo>
                <a:cubicBezTo>
                  <a:pt x="3200" y="155"/>
                  <a:pt x="3200" y="155"/>
                  <a:pt x="3200" y="155"/>
                </a:cubicBezTo>
                <a:cubicBezTo>
                  <a:pt x="3082" y="79"/>
                  <a:pt x="2946" y="65"/>
                  <a:pt x="2826" y="66"/>
                </a:cubicBezTo>
                <a:cubicBezTo>
                  <a:pt x="2753" y="66"/>
                  <a:pt x="2586" y="94"/>
                  <a:pt x="2475" y="137"/>
                </a:cubicBezTo>
                <a:cubicBezTo>
                  <a:pt x="2411" y="136"/>
                  <a:pt x="2353" y="138"/>
                  <a:pt x="2323" y="142"/>
                </a:cubicBezTo>
                <a:cubicBezTo>
                  <a:pt x="2200" y="157"/>
                  <a:pt x="2062" y="192"/>
                  <a:pt x="1942" y="229"/>
                </a:cubicBezTo>
                <a:cubicBezTo>
                  <a:pt x="1942" y="229"/>
                  <a:pt x="1930" y="231"/>
                  <a:pt x="1922" y="230"/>
                </a:cubicBezTo>
                <a:cubicBezTo>
                  <a:pt x="1924" y="230"/>
                  <a:pt x="1919" y="228"/>
                  <a:pt x="1913" y="226"/>
                </a:cubicBezTo>
                <a:cubicBezTo>
                  <a:pt x="1741" y="174"/>
                  <a:pt x="1546" y="133"/>
                  <a:pt x="1372" y="111"/>
                </a:cubicBezTo>
                <a:cubicBezTo>
                  <a:pt x="1329" y="106"/>
                  <a:pt x="1245" y="102"/>
                  <a:pt x="1151" y="104"/>
                </a:cubicBezTo>
                <a:cubicBezTo>
                  <a:pt x="990" y="42"/>
                  <a:pt x="746" y="0"/>
                  <a:pt x="640" y="0"/>
                </a:cubicBezTo>
                <a:cubicBezTo>
                  <a:pt x="431" y="0"/>
                  <a:pt x="257" y="1"/>
                  <a:pt x="0" y="119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3200" y="1536"/>
                  <a:pt x="3200" y="1536"/>
                  <a:pt x="3200" y="153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1" name="Freeform 272"/>
          <p:cNvSpPr>
            <a:spLocks/>
          </p:cNvSpPr>
          <p:nvPr/>
        </p:nvSpPr>
        <p:spPr bwMode="auto">
          <a:xfrm>
            <a:off x="1070034" y="3256297"/>
            <a:ext cx="10732344" cy="3691924"/>
          </a:xfrm>
          <a:custGeom>
            <a:avLst/>
            <a:gdLst>
              <a:gd name="T0" fmla="*/ 1552 w 2819"/>
              <a:gd name="T1" fmla="*/ 200 h 1307"/>
              <a:gd name="T2" fmla="*/ 1606 w 2819"/>
              <a:gd name="T3" fmla="*/ 586 h 1307"/>
              <a:gd name="T4" fmla="*/ 0 w 2819"/>
              <a:gd name="T5" fmla="*/ 1307 h 1307"/>
              <a:gd name="T6" fmla="*/ 2310 w 2819"/>
              <a:gd name="T7" fmla="*/ 1307 h 1307"/>
              <a:gd name="T8" fmla="*/ 2570 w 2819"/>
              <a:gd name="T9" fmla="*/ 963 h 1307"/>
              <a:gd name="T10" fmla="*/ 2066 w 2819"/>
              <a:gd name="T11" fmla="*/ 216 h 1307"/>
              <a:gd name="T12" fmla="*/ 1410 w 2819"/>
              <a:gd name="T13" fmla="*/ 70 h 1307"/>
              <a:gd name="T14" fmla="*/ 1662 w 2819"/>
              <a:gd name="T15" fmla="*/ 0 h 1307"/>
              <a:gd name="T16" fmla="*/ 1638 w 2819"/>
              <a:gd name="T17" fmla="*/ 0 h 1307"/>
              <a:gd name="T18" fmla="*/ 1278 w 2819"/>
              <a:gd name="T19" fmla="*/ 43 h 1307"/>
              <a:gd name="T20" fmla="*/ 1552 w 2819"/>
              <a:gd name="T21" fmla="*/ 20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19" h="1307">
                <a:moveTo>
                  <a:pt x="1552" y="200"/>
                </a:moveTo>
                <a:cubicBezTo>
                  <a:pt x="1772" y="247"/>
                  <a:pt x="1980" y="360"/>
                  <a:pt x="1606" y="586"/>
                </a:cubicBezTo>
                <a:cubicBezTo>
                  <a:pt x="946" y="983"/>
                  <a:pt x="368" y="1198"/>
                  <a:pt x="0" y="1307"/>
                </a:cubicBezTo>
                <a:cubicBezTo>
                  <a:pt x="2310" y="1307"/>
                  <a:pt x="2310" y="1307"/>
                  <a:pt x="2310" y="1307"/>
                </a:cubicBezTo>
                <a:cubicBezTo>
                  <a:pt x="2416" y="1182"/>
                  <a:pt x="2517" y="1050"/>
                  <a:pt x="2570" y="963"/>
                </a:cubicBezTo>
                <a:cubicBezTo>
                  <a:pt x="2819" y="560"/>
                  <a:pt x="2533" y="331"/>
                  <a:pt x="2066" y="216"/>
                </a:cubicBezTo>
                <a:cubicBezTo>
                  <a:pt x="1599" y="101"/>
                  <a:pt x="1450" y="101"/>
                  <a:pt x="1410" y="70"/>
                </a:cubicBezTo>
                <a:cubicBezTo>
                  <a:pt x="1374" y="44"/>
                  <a:pt x="1603" y="8"/>
                  <a:pt x="1662" y="0"/>
                </a:cubicBezTo>
                <a:cubicBezTo>
                  <a:pt x="1638" y="0"/>
                  <a:pt x="1638" y="0"/>
                  <a:pt x="1638" y="0"/>
                </a:cubicBezTo>
                <a:cubicBezTo>
                  <a:pt x="1579" y="3"/>
                  <a:pt x="1449" y="14"/>
                  <a:pt x="1278" y="43"/>
                </a:cubicBezTo>
                <a:cubicBezTo>
                  <a:pt x="1061" y="80"/>
                  <a:pt x="1332" y="153"/>
                  <a:pt x="1552" y="2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379771" y="3033397"/>
            <a:ext cx="4237057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351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351" dirty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8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8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8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8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p:sp>
        <p:nvSpPr>
          <p:cNvPr id="320" name="Freeform 273"/>
          <p:cNvSpPr>
            <a:spLocks/>
          </p:cNvSpPr>
          <p:nvPr/>
        </p:nvSpPr>
        <p:spPr bwMode="auto">
          <a:xfrm>
            <a:off x="5806123" y="3258483"/>
            <a:ext cx="3780309" cy="3733988"/>
          </a:xfrm>
          <a:custGeom>
            <a:avLst/>
            <a:gdLst>
              <a:gd name="T0" fmla="*/ 95 w 993"/>
              <a:gd name="T1" fmla="*/ 103 h 1307"/>
              <a:gd name="T2" fmla="*/ 170 w 993"/>
              <a:gd name="T3" fmla="*/ 123 h 1307"/>
              <a:gd name="T4" fmla="*/ 524 w 993"/>
              <a:gd name="T5" fmla="*/ 202 h 1307"/>
              <a:gd name="T6" fmla="*/ 726 w 993"/>
              <a:gd name="T7" fmla="*/ 263 h 1307"/>
              <a:gd name="T8" fmla="*/ 919 w 993"/>
              <a:gd name="T9" fmla="*/ 380 h 1307"/>
              <a:gd name="T10" fmla="*/ 939 w 993"/>
              <a:gd name="T11" fmla="*/ 603 h 1307"/>
              <a:gd name="T12" fmla="*/ 767 w 993"/>
              <a:gd name="T13" fmla="*/ 796 h 1307"/>
              <a:gd name="T14" fmla="*/ 0 w 993"/>
              <a:gd name="T15" fmla="*/ 1307 h 1307"/>
              <a:gd name="T16" fmla="*/ 62 w 993"/>
              <a:gd name="T17" fmla="*/ 1307 h 1307"/>
              <a:gd name="T18" fmla="*/ 777 w 993"/>
              <a:gd name="T19" fmla="*/ 802 h 1307"/>
              <a:gd name="T20" fmla="*/ 944 w 993"/>
              <a:gd name="T21" fmla="*/ 606 h 1307"/>
              <a:gd name="T22" fmla="*/ 923 w 993"/>
              <a:gd name="T23" fmla="*/ 376 h 1307"/>
              <a:gd name="T24" fmla="*/ 728 w 993"/>
              <a:gd name="T25" fmla="*/ 258 h 1307"/>
              <a:gd name="T26" fmla="*/ 525 w 993"/>
              <a:gd name="T27" fmla="*/ 197 h 1307"/>
              <a:gd name="T28" fmla="*/ 170 w 993"/>
              <a:gd name="T29" fmla="*/ 119 h 1307"/>
              <a:gd name="T30" fmla="*/ 96 w 993"/>
              <a:gd name="T31" fmla="*/ 99 h 1307"/>
              <a:gd name="T32" fmla="*/ 65 w 993"/>
              <a:gd name="T33" fmla="*/ 83 h 1307"/>
              <a:gd name="T34" fmla="*/ 82 w 993"/>
              <a:gd name="T35" fmla="*/ 62 h 1307"/>
              <a:gd name="T36" fmla="*/ 202 w 993"/>
              <a:gd name="T37" fmla="*/ 30 h 1307"/>
              <a:gd name="T38" fmla="*/ 415 w 993"/>
              <a:gd name="T39" fmla="*/ 0 h 1307"/>
              <a:gd name="T40" fmla="*/ 406 w 993"/>
              <a:gd name="T41" fmla="*/ 0 h 1307"/>
              <a:gd name="T42" fmla="*/ 202 w 993"/>
              <a:gd name="T43" fmla="*/ 27 h 1307"/>
              <a:gd name="T44" fmla="*/ 80 w 993"/>
              <a:gd name="T45" fmla="*/ 59 h 1307"/>
              <a:gd name="T46" fmla="*/ 62 w 993"/>
              <a:gd name="T47" fmla="*/ 85 h 1307"/>
              <a:gd name="T48" fmla="*/ 95 w 993"/>
              <a:gd name="T49" fmla="*/ 103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3" h="1307">
                <a:moveTo>
                  <a:pt x="95" y="103"/>
                </a:moveTo>
                <a:cubicBezTo>
                  <a:pt x="118" y="111"/>
                  <a:pt x="144" y="117"/>
                  <a:pt x="170" y="123"/>
                </a:cubicBezTo>
                <a:cubicBezTo>
                  <a:pt x="274" y="145"/>
                  <a:pt x="393" y="171"/>
                  <a:pt x="524" y="202"/>
                </a:cubicBezTo>
                <a:cubicBezTo>
                  <a:pt x="589" y="218"/>
                  <a:pt x="657" y="237"/>
                  <a:pt x="726" y="263"/>
                </a:cubicBezTo>
                <a:cubicBezTo>
                  <a:pt x="793" y="290"/>
                  <a:pt x="866" y="322"/>
                  <a:pt x="919" y="380"/>
                </a:cubicBezTo>
                <a:cubicBezTo>
                  <a:pt x="974" y="437"/>
                  <a:pt x="987" y="533"/>
                  <a:pt x="939" y="603"/>
                </a:cubicBezTo>
                <a:cubicBezTo>
                  <a:pt x="896" y="676"/>
                  <a:pt x="833" y="737"/>
                  <a:pt x="767" y="796"/>
                </a:cubicBezTo>
                <a:cubicBezTo>
                  <a:pt x="548" y="982"/>
                  <a:pt x="284" y="1148"/>
                  <a:pt x="0" y="1307"/>
                </a:cubicBezTo>
                <a:cubicBezTo>
                  <a:pt x="62" y="1307"/>
                  <a:pt x="62" y="1307"/>
                  <a:pt x="62" y="1307"/>
                </a:cubicBezTo>
                <a:cubicBezTo>
                  <a:pt x="330" y="1150"/>
                  <a:pt x="560" y="987"/>
                  <a:pt x="777" y="802"/>
                </a:cubicBezTo>
                <a:cubicBezTo>
                  <a:pt x="843" y="743"/>
                  <a:pt x="901" y="680"/>
                  <a:pt x="944" y="606"/>
                </a:cubicBezTo>
                <a:cubicBezTo>
                  <a:pt x="993" y="534"/>
                  <a:pt x="979" y="434"/>
                  <a:pt x="923" y="376"/>
                </a:cubicBezTo>
                <a:cubicBezTo>
                  <a:pt x="868" y="317"/>
                  <a:pt x="796" y="285"/>
                  <a:pt x="728" y="258"/>
                </a:cubicBezTo>
                <a:cubicBezTo>
                  <a:pt x="659" y="232"/>
                  <a:pt x="591" y="213"/>
                  <a:pt x="525" y="197"/>
                </a:cubicBezTo>
                <a:cubicBezTo>
                  <a:pt x="394" y="166"/>
                  <a:pt x="275" y="141"/>
                  <a:pt x="170" y="119"/>
                </a:cubicBezTo>
                <a:cubicBezTo>
                  <a:pt x="144" y="113"/>
                  <a:pt x="119" y="107"/>
                  <a:pt x="96" y="99"/>
                </a:cubicBezTo>
                <a:cubicBezTo>
                  <a:pt x="85" y="95"/>
                  <a:pt x="72" y="91"/>
                  <a:pt x="65" y="83"/>
                </a:cubicBezTo>
                <a:cubicBezTo>
                  <a:pt x="57" y="74"/>
                  <a:pt x="73" y="66"/>
                  <a:pt x="82" y="62"/>
                </a:cubicBezTo>
                <a:cubicBezTo>
                  <a:pt x="124" y="44"/>
                  <a:pt x="165" y="38"/>
                  <a:pt x="202" y="30"/>
                </a:cubicBezTo>
                <a:cubicBezTo>
                  <a:pt x="309" y="11"/>
                  <a:pt x="382" y="3"/>
                  <a:pt x="415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370" y="3"/>
                  <a:pt x="300" y="10"/>
                  <a:pt x="202" y="27"/>
                </a:cubicBezTo>
                <a:cubicBezTo>
                  <a:pt x="165" y="35"/>
                  <a:pt x="123" y="41"/>
                  <a:pt x="80" y="59"/>
                </a:cubicBezTo>
                <a:cubicBezTo>
                  <a:pt x="72" y="63"/>
                  <a:pt x="52" y="71"/>
                  <a:pt x="62" y="85"/>
                </a:cubicBezTo>
                <a:cubicBezTo>
                  <a:pt x="71" y="95"/>
                  <a:pt x="83" y="98"/>
                  <a:pt x="95" y="103"/>
                </a:cubicBezTo>
                <a:close/>
              </a:path>
            </a:pathLst>
          </a:custGeom>
          <a:solidFill>
            <a:srgbClr val="E2F1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641" name="Picture 6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487" y="131181"/>
            <a:ext cx="1910221" cy="1698507"/>
          </a:xfrm>
          <a:prstGeom prst="rect">
            <a:avLst/>
          </a:prstGeom>
        </p:spPr>
      </p:pic>
      <p:sp>
        <p:nvSpPr>
          <p:cNvPr id="642" name="TextBox 641"/>
          <p:cNvSpPr txBox="1"/>
          <p:nvPr/>
        </p:nvSpPr>
        <p:spPr>
          <a:xfrm>
            <a:off x="3259607" y="430621"/>
            <a:ext cx="5644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Mool1" pitchFamily="2" charset="0"/>
                <a:cs typeface="Khmer Mool1" pitchFamily="2" charset="0"/>
              </a:rPr>
              <a:t>សាកលវិទ្យាល័យភូមិន្ទភ្នំពេញ</a:t>
            </a:r>
            <a:endParaRPr lang="en-US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Mool1" pitchFamily="2" charset="0"/>
              <a:cs typeface="Khmer Mool1" pitchFamily="2" charset="0"/>
            </a:endParaRPr>
          </a:p>
          <a:p>
            <a:r>
              <a:rPr lang="en-US" sz="28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	Computer Science and Engineering</a:t>
            </a:r>
            <a:endParaRPr lang="en-US" sz="28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6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1" y="588356"/>
            <a:ext cx="12338502" cy="5681288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10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09200" y="5385240"/>
              <a:ext cx="1127160" cy="433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3360" y="5321520"/>
                <a:ext cx="1158840" cy="5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7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12" y="596863"/>
            <a:ext cx="12299112" cy="5714035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11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27000" y="2959560"/>
              <a:ext cx="939600" cy="159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1160" y="2896200"/>
                <a:ext cx="971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556720" y="2165400"/>
              <a:ext cx="4435200" cy="4014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0880" y="2102040"/>
                <a:ext cx="4466880" cy="41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3394800" y="3854880"/>
              <a:ext cx="5446080" cy="2339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960" y="3791160"/>
                <a:ext cx="5477760" cy="24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6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12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40" y="-122161"/>
            <a:ext cx="8095120" cy="71023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75720" y="996120"/>
              <a:ext cx="202680" cy="57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9880" y="932400"/>
                <a:ext cx="234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206880" y="2035440"/>
              <a:ext cx="50580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1040" y="1972080"/>
                <a:ext cx="537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506840" y="2353320"/>
              <a:ext cx="318240" cy="361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1000" y="2289600"/>
                <a:ext cx="3499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478040" y="2642040"/>
              <a:ext cx="202680" cy="86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62200" y="2578320"/>
                <a:ext cx="234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7107120" y="1717920"/>
              <a:ext cx="1315080" cy="924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91280" y="1654560"/>
                <a:ext cx="13467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8190720" y="1559160"/>
              <a:ext cx="361440" cy="3758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74880" y="1495440"/>
                <a:ext cx="3931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7497360" y="1616760"/>
              <a:ext cx="1632600" cy="36100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1160" y="1553400"/>
                <a:ext cx="1664640" cy="37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410600" y="4937400"/>
              <a:ext cx="347040" cy="2746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94760" y="4874040"/>
                <a:ext cx="3787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4579200" y="4359960"/>
              <a:ext cx="188280" cy="3614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63360" y="4296600"/>
                <a:ext cx="2199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4506840" y="4562280"/>
              <a:ext cx="303840" cy="2311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91000" y="4498560"/>
                <a:ext cx="33552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0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9" y="513743"/>
            <a:ext cx="11415362" cy="5830514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13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66800" y="2656440"/>
              <a:ext cx="78048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0960" y="2592720"/>
                <a:ext cx="812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8840520" y="4634280"/>
              <a:ext cx="766080" cy="823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4680" y="4570920"/>
                <a:ext cx="7977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8638560" y="4677840"/>
              <a:ext cx="996840" cy="765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2360" y="4614120"/>
                <a:ext cx="102888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9" y="186513"/>
            <a:ext cx="11316602" cy="6484974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14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200200" y="2728440"/>
              <a:ext cx="145080" cy="130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4360" y="2665080"/>
                <a:ext cx="176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275720" y="2627640"/>
              <a:ext cx="1011600" cy="43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9880" y="2563920"/>
                <a:ext cx="104328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0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15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8" y="1191606"/>
            <a:ext cx="11370235" cy="3684626"/>
          </a:xfrm>
          <a:prstGeom prst="rect">
            <a:avLst/>
          </a:prstGeom>
        </p:spPr>
      </p:pic>
      <p:sp>
        <p:nvSpPr>
          <p:cNvPr id="320" name="Freeform 29"/>
          <p:cNvSpPr>
            <a:spLocks/>
          </p:cNvSpPr>
          <p:nvPr/>
        </p:nvSpPr>
        <p:spPr bwMode="auto">
          <a:xfrm>
            <a:off x="-200" y="4483531"/>
            <a:ext cx="3039982" cy="1860550"/>
          </a:xfrm>
          <a:custGeom>
            <a:avLst/>
            <a:gdLst>
              <a:gd name="T0" fmla="*/ 0 w 2629"/>
              <a:gd name="T1" fmla="*/ 539 h 1433"/>
              <a:gd name="T2" fmla="*/ 0 w 2629"/>
              <a:gd name="T3" fmla="*/ 1433 h 1433"/>
              <a:gd name="T4" fmla="*/ 488 w 2629"/>
              <a:gd name="T5" fmla="*/ 876 h 1433"/>
              <a:gd name="T6" fmla="*/ 830 w 2629"/>
              <a:gd name="T7" fmla="*/ 462 h 1433"/>
              <a:gd name="T8" fmla="*/ 934 w 2629"/>
              <a:gd name="T9" fmla="*/ 499 h 1433"/>
              <a:gd name="T10" fmla="*/ 1103 w 2629"/>
              <a:gd name="T11" fmla="*/ 605 h 1433"/>
              <a:gd name="T12" fmla="*/ 1234 w 2629"/>
              <a:gd name="T13" fmla="*/ 662 h 1433"/>
              <a:gd name="T14" fmla="*/ 1375 w 2629"/>
              <a:gd name="T15" fmla="*/ 803 h 1433"/>
              <a:gd name="T16" fmla="*/ 1540 w 2629"/>
              <a:gd name="T17" fmla="*/ 975 h 1433"/>
              <a:gd name="T18" fmla="*/ 1702 w 2629"/>
              <a:gd name="T19" fmla="*/ 1113 h 1433"/>
              <a:gd name="T20" fmla="*/ 1767 w 2629"/>
              <a:gd name="T21" fmla="*/ 1032 h 1433"/>
              <a:gd name="T22" fmla="*/ 1628 w 2629"/>
              <a:gd name="T23" fmla="*/ 798 h 1433"/>
              <a:gd name="T24" fmla="*/ 1487 w 2629"/>
              <a:gd name="T25" fmla="*/ 629 h 1433"/>
              <a:gd name="T26" fmla="*/ 1458 w 2629"/>
              <a:gd name="T27" fmla="*/ 565 h 1433"/>
              <a:gd name="T28" fmla="*/ 1487 w 2629"/>
              <a:gd name="T29" fmla="*/ 502 h 1433"/>
              <a:gd name="T30" fmla="*/ 1540 w 2629"/>
              <a:gd name="T31" fmla="*/ 476 h 1433"/>
              <a:gd name="T32" fmla="*/ 1727 w 2629"/>
              <a:gd name="T33" fmla="*/ 595 h 1433"/>
              <a:gd name="T34" fmla="*/ 1806 w 2629"/>
              <a:gd name="T35" fmla="*/ 648 h 1433"/>
              <a:gd name="T36" fmla="*/ 1841 w 2629"/>
              <a:gd name="T37" fmla="*/ 729 h 1433"/>
              <a:gd name="T38" fmla="*/ 1884 w 2629"/>
              <a:gd name="T39" fmla="*/ 819 h 1433"/>
              <a:gd name="T40" fmla="*/ 1890 w 2629"/>
              <a:gd name="T41" fmla="*/ 947 h 1433"/>
              <a:gd name="T42" fmla="*/ 1968 w 2629"/>
              <a:gd name="T43" fmla="*/ 1042 h 1433"/>
              <a:gd name="T44" fmla="*/ 2004 w 2629"/>
              <a:gd name="T45" fmla="*/ 887 h 1433"/>
              <a:gd name="T46" fmla="*/ 1998 w 2629"/>
              <a:gd name="T47" fmla="*/ 689 h 1433"/>
              <a:gd name="T48" fmla="*/ 1971 w 2629"/>
              <a:gd name="T49" fmla="*/ 558 h 1433"/>
              <a:gd name="T50" fmla="*/ 1818 w 2629"/>
              <a:gd name="T51" fmla="*/ 398 h 1433"/>
              <a:gd name="T52" fmla="*/ 1983 w 2629"/>
              <a:gd name="T53" fmla="*/ 482 h 1433"/>
              <a:gd name="T54" fmla="*/ 2166 w 2629"/>
              <a:gd name="T55" fmla="*/ 615 h 1433"/>
              <a:gd name="T56" fmla="*/ 2260 w 2629"/>
              <a:gd name="T57" fmla="*/ 700 h 1433"/>
              <a:gd name="T58" fmla="*/ 2368 w 2629"/>
              <a:gd name="T59" fmla="*/ 829 h 1433"/>
              <a:gd name="T60" fmla="*/ 2508 w 2629"/>
              <a:gd name="T61" fmla="*/ 823 h 1433"/>
              <a:gd name="T62" fmla="*/ 2424 w 2629"/>
              <a:gd name="T63" fmla="*/ 707 h 1433"/>
              <a:gd name="T64" fmla="*/ 2300 w 2629"/>
              <a:gd name="T65" fmla="*/ 519 h 1433"/>
              <a:gd name="T66" fmla="*/ 2186 w 2629"/>
              <a:gd name="T67" fmla="*/ 382 h 1433"/>
              <a:gd name="T68" fmla="*/ 2257 w 2629"/>
              <a:gd name="T69" fmla="*/ 428 h 1433"/>
              <a:gd name="T70" fmla="*/ 2335 w 2629"/>
              <a:gd name="T71" fmla="*/ 466 h 1433"/>
              <a:gd name="T72" fmla="*/ 2402 w 2629"/>
              <a:gd name="T73" fmla="*/ 520 h 1433"/>
              <a:gd name="T74" fmla="*/ 2535 w 2629"/>
              <a:gd name="T75" fmla="*/ 598 h 1433"/>
              <a:gd name="T76" fmla="*/ 2599 w 2629"/>
              <a:gd name="T77" fmla="*/ 527 h 1433"/>
              <a:gd name="T78" fmla="*/ 2490 w 2629"/>
              <a:gd name="T79" fmla="*/ 436 h 1433"/>
              <a:gd name="T80" fmla="*/ 2386 w 2629"/>
              <a:gd name="T81" fmla="*/ 352 h 1433"/>
              <a:gd name="T82" fmla="*/ 2318 w 2629"/>
              <a:gd name="T83" fmla="*/ 284 h 1433"/>
              <a:gd name="T84" fmla="*/ 2260 w 2629"/>
              <a:gd name="T85" fmla="*/ 248 h 1433"/>
              <a:gd name="T86" fmla="*/ 2384 w 2629"/>
              <a:gd name="T87" fmla="*/ 240 h 1433"/>
              <a:gd name="T88" fmla="*/ 2442 w 2629"/>
              <a:gd name="T89" fmla="*/ 150 h 1433"/>
              <a:gd name="T90" fmla="*/ 2331 w 2629"/>
              <a:gd name="T91" fmla="*/ 159 h 1433"/>
              <a:gd name="T92" fmla="*/ 2140 w 2629"/>
              <a:gd name="T93" fmla="*/ 150 h 1433"/>
              <a:gd name="T94" fmla="*/ 1899 w 2629"/>
              <a:gd name="T95" fmla="*/ 117 h 1433"/>
              <a:gd name="T96" fmla="*/ 1743 w 2629"/>
              <a:gd name="T97" fmla="*/ 126 h 1433"/>
              <a:gd name="T98" fmla="*/ 1591 w 2629"/>
              <a:gd name="T99" fmla="*/ 85 h 1433"/>
              <a:gd name="T100" fmla="*/ 1203 w 2629"/>
              <a:gd name="T101" fmla="*/ 13 h 1433"/>
              <a:gd name="T102" fmla="*/ 969 w 2629"/>
              <a:gd name="T103" fmla="*/ 23 h 1433"/>
              <a:gd name="T104" fmla="*/ 686 w 2629"/>
              <a:gd name="T105" fmla="*/ 74 h 1433"/>
              <a:gd name="T106" fmla="*/ 0 w 2629"/>
              <a:gd name="T107" fmla="*/ 539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9" h="1433">
                <a:moveTo>
                  <a:pt x="0" y="539"/>
                </a:moveTo>
                <a:cubicBezTo>
                  <a:pt x="0" y="1433"/>
                  <a:pt x="0" y="1433"/>
                  <a:pt x="0" y="1433"/>
                </a:cubicBezTo>
                <a:cubicBezTo>
                  <a:pt x="0" y="1433"/>
                  <a:pt x="334" y="1066"/>
                  <a:pt x="488" y="876"/>
                </a:cubicBezTo>
                <a:cubicBezTo>
                  <a:pt x="642" y="685"/>
                  <a:pt x="830" y="462"/>
                  <a:pt x="830" y="462"/>
                </a:cubicBezTo>
                <a:cubicBezTo>
                  <a:pt x="830" y="462"/>
                  <a:pt x="906" y="479"/>
                  <a:pt x="934" y="499"/>
                </a:cubicBezTo>
                <a:cubicBezTo>
                  <a:pt x="962" y="519"/>
                  <a:pt x="1063" y="583"/>
                  <a:pt x="1103" y="605"/>
                </a:cubicBezTo>
                <a:cubicBezTo>
                  <a:pt x="1142" y="626"/>
                  <a:pt x="1208" y="646"/>
                  <a:pt x="1234" y="662"/>
                </a:cubicBezTo>
                <a:cubicBezTo>
                  <a:pt x="1259" y="679"/>
                  <a:pt x="1335" y="757"/>
                  <a:pt x="1375" y="803"/>
                </a:cubicBezTo>
                <a:cubicBezTo>
                  <a:pt x="1415" y="849"/>
                  <a:pt x="1487" y="943"/>
                  <a:pt x="1540" y="975"/>
                </a:cubicBezTo>
                <a:cubicBezTo>
                  <a:pt x="1593" y="1006"/>
                  <a:pt x="1672" y="1094"/>
                  <a:pt x="1702" y="1113"/>
                </a:cubicBezTo>
                <a:cubicBezTo>
                  <a:pt x="1732" y="1133"/>
                  <a:pt x="1788" y="1161"/>
                  <a:pt x="1767" y="1032"/>
                </a:cubicBezTo>
                <a:cubicBezTo>
                  <a:pt x="1745" y="904"/>
                  <a:pt x="1653" y="819"/>
                  <a:pt x="1628" y="798"/>
                </a:cubicBezTo>
                <a:cubicBezTo>
                  <a:pt x="1603" y="776"/>
                  <a:pt x="1502" y="643"/>
                  <a:pt x="1487" y="629"/>
                </a:cubicBezTo>
                <a:cubicBezTo>
                  <a:pt x="1473" y="616"/>
                  <a:pt x="1461" y="582"/>
                  <a:pt x="1458" y="565"/>
                </a:cubicBezTo>
                <a:cubicBezTo>
                  <a:pt x="1454" y="548"/>
                  <a:pt x="1479" y="530"/>
                  <a:pt x="1487" y="502"/>
                </a:cubicBezTo>
                <a:cubicBezTo>
                  <a:pt x="1496" y="474"/>
                  <a:pt x="1497" y="471"/>
                  <a:pt x="1540" y="476"/>
                </a:cubicBezTo>
                <a:cubicBezTo>
                  <a:pt x="1583" y="481"/>
                  <a:pt x="1682" y="550"/>
                  <a:pt x="1727" y="595"/>
                </a:cubicBezTo>
                <a:cubicBezTo>
                  <a:pt x="1772" y="639"/>
                  <a:pt x="1806" y="648"/>
                  <a:pt x="1806" y="648"/>
                </a:cubicBezTo>
                <a:cubicBezTo>
                  <a:pt x="1806" y="648"/>
                  <a:pt x="1828" y="697"/>
                  <a:pt x="1841" y="729"/>
                </a:cubicBezTo>
                <a:cubicBezTo>
                  <a:pt x="1854" y="760"/>
                  <a:pt x="1884" y="819"/>
                  <a:pt x="1884" y="819"/>
                </a:cubicBezTo>
                <a:cubicBezTo>
                  <a:pt x="1884" y="819"/>
                  <a:pt x="1871" y="890"/>
                  <a:pt x="1890" y="947"/>
                </a:cubicBezTo>
                <a:cubicBezTo>
                  <a:pt x="1910" y="1004"/>
                  <a:pt x="1947" y="1049"/>
                  <a:pt x="1968" y="1042"/>
                </a:cubicBezTo>
                <a:cubicBezTo>
                  <a:pt x="1990" y="1036"/>
                  <a:pt x="1991" y="940"/>
                  <a:pt x="2004" y="887"/>
                </a:cubicBezTo>
                <a:cubicBezTo>
                  <a:pt x="2018" y="834"/>
                  <a:pt x="2013" y="743"/>
                  <a:pt x="1998" y="689"/>
                </a:cubicBezTo>
                <a:cubicBezTo>
                  <a:pt x="1983" y="634"/>
                  <a:pt x="1980" y="586"/>
                  <a:pt x="1971" y="558"/>
                </a:cubicBezTo>
                <a:cubicBezTo>
                  <a:pt x="1963" y="530"/>
                  <a:pt x="1819" y="413"/>
                  <a:pt x="1818" y="398"/>
                </a:cubicBezTo>
                <a:cubicBezTo>
                  <a:pt x="1816" y="383"/>
                  <a:pt x="1928" y="471"/>
                  <a:pt x="1983" y="482"/>
                </a:cubicBezTo>
                <a:cubicBezTo>
                  <a:pt x="2037" y="494"/>
                  <a:pt x="2125" y="577"/>
                  <a:pt x="2166" y="615"/>
                </a:cubicBezTo>
                <a:cubicBezTo>
                  <a:pt x="2208" y="653"/>
                  <a:pt x="2244" y="674"/>
                  <a:pt x="2260" y="700"/>
                </a:cubicBezTo>
                <a:cubicBezTo>
                  <a:pt x="2277" y="727"/>
                  <a:pt x="2315" y="791"/>
                  <a:pt x="2368" y="829"/>
                </a:cubicBezTo>
                <a:cubicBezTo>
                  <a:pt x="2421" y="867"/>
                  <a:pt x="2492" y="847"/>
                  <a:pt x="2508" y="823"/>
                </a:cubicBezTo>
                <a:cubicBezTo>
                  <a:pt x="2525" y="798"/>
                  <a:pt x="2442" y="735"/>
                  <a:pt x="2424" y="707"/>
                </a:cubicBezTo>
                <a:cubicBezTo>
                  <a:pt x="2406" y="679"/>
                  <a:pt x="2358" y="583"/>
                  <a:pt x="2300" y="519"/>
                </a:cubicBezTo>
                <a:cubicBezTo>
                  <a:pt x="2242" y="454"/>
                  <a:pt x="2178" y="388"/>
                  <a:pt x="2186" y="382"/>
                </a:cubicBezTo>
                <a:cubicBezTo>
                  <a:pt x="2194" y="375"/>
                  <a:pt x="2216" y="406"/>
                  <a:pt x="2257" y="428"/>
                </a:cubicBezTo>
                <a:cubicBezTo>
                  <a:pt x="2298" y="449"/>
                  <a:pt x="2335" y="466"/>
                  <a:pt x="2335" y="466"/>
                </a:cubicBezTo>
                <a:cubicBezTo>
                  <a:pt x="2335" y="466"/>
                  <a:pt x="2381" y="506"/>
                  <a:pt x="2402" y="520"/>
                </a:cubicBezTo>
                <a:cubicBezTo>
                  <a:pt x="2424" y="535"/>
                  <a:pt x="2459" y="600"/>
                  <a:pt x="2535" y="598"/>
                </a:cubicBezTo>
                <a:cubicBezTo>
                  <a:pt x="2611" y="596"/>
                  <a:pt x="2629" y="553"/>
                  <a:pt x="2599" y="527"/>
                </a:cubicBezTo>
                <a:cubicBezTo>
                  <a:pt x="2569" y="501"/>
                  <a:pt x="2512" y="466"/>
                  <a:pt x="2490" y="436"/>
                </a:cubicBezTo>
                <a:cubicBezTo>
                  <a:pt x="2469" y="406"/>
                  <a:pt x="2386" y="352"/>
                  <a:pt x="2386" y="352"/>
                </a:cubicBezTo>
                <a:cubicBezTo>
                  <a:pt x="2386" y="352"/>
                  <a:pt x="2360" y="311"/>
                  <a:pt x="2318" y="284"/>
                </a:cubicBezTo>
                <a:cubicBezTo>
                  <a:pt x="2277" y="258"/>
                  <a:pt x="2260" y="248"/>
                  <a:pt x="2260" y="248"/>
                </a:cubicBezTo>
                <a:cubicBezTo>
                  <a:pt x="2260" y="248"/>
                  <a:pt x="2313" y="251"/>
                  <a:pt x="2384" y="240"/>
                </a:cubicBezTo>
                <a:cubicBezTo>
                  <a:pt x="2455" y="228"/>
                  <a:pt x="2474" y="155"/>
                  <a:pt x="2442" y="150"/>
                </a:cubicBezTo>
                <a:cubicBezTo>
                  <a:pt x="2411" y="145"/>
                  <a:pt x="2356" y="165"/>
                  <a:pt x="2331" y="159"/>
                </a:cubicBezTo>
                <a:cubicBezTo>
                  <a:pt x="2307" y="152"/>
                  <a:pt x="2180" y="150"/>
                  <a:pt x="2140" y="150"/>
                </a:cubicBezTo>
                <a:cubicBezTo>
                  <a:pt x="2100" y="149"/>
                  <a:pt x="1981" y="117"/>
                  <a:pt x="1899" y="117"/>
                </a:cubicBezTo>
                <a:cubicBezTo>
                  <a:pt x="1816" y="117"/>
                  <a:pt x="1743" y="126"/>
                  <a:pt x="1743" y="126"/>
                </a:cubicBezTo>
                <a:cubicBezTo>
                  <a:pt x="1743" y="126"/>
                  <a:pt x="1719" y="99"/>
                  <a:pt x="1591" y="85"/>
                </a:cubicBezTo>
                <a:cubicBezTo>
                  <a:pt x="1464" y="71"/>
                  <a:pt x="1311" y="23"/>
                  <a:pt x="1203" y="13"/>
                </a:cubicBezTo>
                <a:cubicBezTo>
                  <a:pt x="1096" y="3"/>
                  <a:pt x="1015" y="25"/>
                  <a:pt x="969" y="23"/>
                </a:cubicBezTo>
                <a:cubicBezTo>
                  <a:pt x="923" y="22"/>
                  <a:pt x="812" y="0"/>
                  <a:pt x="686" y="74"/>
                </a:cubicBezTo>
                <a:cubicBezTo>
                  <a:pt x="561" y="149"/>
                  <a:pt x="0" y="539"/>
                  <a:pt x="0" y="539"/>
                </a:cubicBezTo>
                <a:close/>
              </a:path>
            </a:pathLst>
          </a:custGeom>
          <a:solidFill>
            <a:srgbClr val="00B0F0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1954726" y="5504233"/>
            <a:ext cx="465137" cy="746246"/>
            <a:chOff x="6359525" y="2927350"/>
            <a:chExt cx="984250" cy="1670050"/>
          </a:xfrm>
          <a:solidFill>
            <a:srgbClr val="2C3F50">
              <a:lumMod val="75000"/>
            </a:srgbClr>
          </a:solidFill>
        </p:grpSpPr>
        <p:sp>
          <p:nvSpPr>
            <p:cNvPr id="322" name="Freeform 23"/>
            <p:cNvSpPr>
              <a:spLocks/>
            </p:cNvSpPr>
            <p:nvPr/>
          </p:nvSpPr>
          <p:spPr bwMode="auto">
            <a:xfrm>
              <a:off x="6559550" y="4308475"/>
              <a:ext cx="784225" cy="288925"/>
            </a:xfrm>
            <a:custGeom>
              <a:avLst/>
              <a:gdLst>
                <a:gd name="T0" fmla="*/ 494 w 494"/>
                <a:gd name="T1" fmla="*/ 58 h 182"/>
                <a:gd name="T2" fmla="*/ 15 w 494"/>
                <a:gd name="T3" fmla="*/ 182 h 182"/>
                <a:gd name="T4" fmla="*/ 0 w 494"/>
                <a:gd name="T5" fmla="*/ 125 h 182"/>
                <a:gd name="T6" fmla="*/ 480 w 494"/>
                <a:gd name="T7" fmla="*/ 0 h 182"/>
                <a:gd name="T8" fmla="*/ 494 w 494"/>
                <a:gd name="T9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82">
                  <a:moveTo>
                    <a:pt x="494" y="58"/>
                  </a:moveTo>
                  <a:lnTo>
                    <a:pt x="15" y="182"/>
                  </a:lnTo>
                  <a:lnTo>
                    <a:pt x="0" y="125"/>
                  </a:lnTo>
                  <a:lnTo>
                    <a:pt x="480" y="0"/>
                  </a:lnTo>
                  <a:lnTo>
                    <a:pt x="49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24"/>
            <p:cNvSpPr>
              <a:spLocks/>
            </p:cNvSpPr>
            <p:nvPr/>
          </p:nvSpPr>
          <p:spPr bwMode="auto">
            <a:xfrm>
              <a:off x="6481763" y="3875088"/>
              <a:ext cx="709613" cy="273050"/>
            </a:xfrm>
            <a:custGeom>
              <a:avLst/>
              <a:gdLst>
                <a:gd name="T0" fmla="*/ 447 w 447"/>
                <a:gd name="T1" fmla="*/ 57 h 172"/>
                <a:gd name="T2" fmla="*/ 15 w 447"/>
                <a:gd name="T3" fmla="*/ 172 h 172"/>
                <a:gd name="T4" fmla="*/ 0 w 447"/>
                <a:gd name="T5" fmla="*/ 113 h 172"/>
                <a:gd name="T6" fmla="*/ 432 w 447"/>
                <a:gd name="T7" fmla="*/ 0 h 172"/>
                <a:gd name="T8" fmla="*/ 447 w 447"/>
                <a:gd name="T9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72">
                  <a:moveTo>
                    <a:pt x="447" y="57"/>
                  </a:moveTo>
                  <a:lnTo>
                    <a:pt x="15" y="172"/>
                  </a:lnTo>
                  <a:lnTo>
                    <a:pt x="0" y="113"/>
                  </a:lnTo>
                  <a:lnTo>
                    <a:pt x="432" y="0"/>
                  </a:lnTo>
                  <a:lnTo>
                    <a:pt x="44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25"/>
            <p:cNvSpPr>
              <a:spLocks/>
            </p:cNvSpPr>
            <p:nvPr/>
          </p:nvSpPr>
          <p:spPr bwMode="auto">
            <a:xfrm>
              <a:off x="6465888" y="3352800"/>
              <a:ext cx="441325" cy="182563"/>
            </a:xfrm>
            <a:custGeom>
              <a:avLst/>
              <a:gdLst>
                <a:gd name="T0" fmla="*/ 278 w 278"/>
                <a:gd name="T1" fmla="*/ 46 h 115"/>
                <a:gd name="T2" fmla="*/ 13 w 278"/>
                <a:gd name="T3" fmla="*/ 115 h 115"/>
                <a:gd name="T4" fmla="*/ 0 w 278"/>
                <a:gd name="T5" fmla="*/ 69 h 115"/>
                <a:gd name="T6" fmla="*/ 267 w 278"/>
                <a:gd name="T7" fmla="*/ 0 h 115"/>
                <a:gd name="T8" fmla="*/ 278 w 278"/>
                <a:gd name="T9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15">
                  <a:moveTo>
                    <a:pt x="278" y="46"/>
                  </a:moveTo>
                  <a:lnTo>
                    <a:pt x="13" y="115"/>
                  </a:lnTo>
                  <a:lnTo>
                    <a:pt x="0" y="69"/>
                  </a:lnTo>
                  <a:lnTo>
                    <a:pt x="267" y="0"/>
                  </a:lnTo>
                  <a:lnTo>
                    <a:pt x="27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26"/>
            <p:cNvSpPr>
              <a:spLocks/>
            </p:cNvSpPr>
            <p:nvPr/>
          </p:nvSpPr>
          <p:spPr bwMode="auto">
            <a:xfrm>
              <a:off x="6529388" y="3473450"/>
              <a:ext cx="560388" cy="523875"/>
            </a:xfrm>
            <a:custGeom>
              <a:avLst/>
              <a:gdLst>
                <a:gd name="T0" fmla="*/ 3 w 216"/>
                <a:gd name="T1" fmla="*/ 202 h 202"/>
                <a:gd name="T2" fmla="*/ 110 w 216"/>
                <a:gd name="T3" fmla="*/ 174 h 202"/>
                <a:gd name="T4" fmla="*/ 216 w 216"/>
                <a:gd name="T5" fmla="*/ 146 h 202"/>
                <a:gd name="T6" fmla="*/ 165 w 216"/>
                <a:gd name="T7" fmla="*/ 77 h 202"/>
                <a:gd name="T8" fmla="*/ 138 w 216"/>
                <a:gd name="T9" fmla="*/ 0 h 202"/>
                <a:gd name="T10" fmla="*/ 69 w 216"/>
                <a:gd name="T11" fmla="*/ 18 h 202"/>
                <a:gd name="T12" fmla="*/ 0 w 216"/>
                <a:gd name="T13" fmla="*/ 37 h 202"/>
                <a:gd name="T14" fmla="*/ 14 w 216"/>
                <a:gd name="T15" fmla="*/ 116 h 202"/>
                <a:gd name="T16" fmla="*/ 3 w 216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02">
                  <a:moveTo>
                    <a:pt x="3" y="202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216" y="146"/>
                    <a:pt x="216" y="146"/>
                    <a:pt x="216" y="146"/>
                  </a:cubicBezTo>
                  <a:cubicBezTo>
                    <a:pt x="216" y="146"/>
                    <a:pt x="179" y="99"/>
                    <a:pt x="165" y="77"/>
                  </a:cubicBezTo>
                  <a:cubicBezTo>
                    <a:pt x="150" y="54"/>
                    <a:pt x="138" y="0"/>
                    <a:pt x="138" y="0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16" y="89"/>
                    <a:pt x="14" y="116"/>
                  </a:cubicBezTo>
                  <a:cubicBezTo>
                    <a:pt x="12" y="143"/>
                    <a:pt x="3" y="202"/>
                    <a:pt x="3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27"/>
            <p:cNvSpPr>
              <a:spLocks/>
            </p:cNvSpPr>
            <p:nvPr/>
          </p:nvSpPr>
          <p:spPr bwMode="auto">
            <a:xfrm>
              <a:off x="6538913" y="4029075"/>
              <a:ext cx="754063" cy="433388"/>
            </a:xfrm>
            <a:custGeom>
              <a:avLst/>
              <a:gdLst>
                <a:gd name="T0" fmla="*/ 268 w 290"/>
                <a:gd name="T1" fmla="*/ 64 h 167"/>
                <a:gd name="T2" fmla="*/ 225 w 290"/>
                <a:gd name="T3" fmla="*/ 37 h 167"/>
                <a:gd name="T4" fmla="*/ 223 w 290"/>
                <a:gd name="T5" fmla="*/ 0 h 167"/>
                <a:gd name="T6" fmla="*/ 123 w 290"/>
                <a:gd name="T7" fmla="*/ 26 h 167"/>
                <a:gd name="T8" fmla="*/ 23 w 290"/>
                <a:gd name="T9" fmla="*/ 52 h 167"/>
                <a:gd name="T10" fmla="*/ 39 w 290"/>
                <a:gd name="T11" fmla="*/ 85 h 167"/>
                <a:gd name="T12" fmla="*/ 16 w 290"/>
                <a:gd name="T13" fmla="*/ 130 h 167"/>
                <a:gd name="T14" fmla="*/ 13 w 290"/>
                <a:gd name="T15" fmla="*/ 167 h 167"/>
                <a:gd name="T16" fmla="*/ 150 w 290"/>
                <a:gd name="T17" fmla="*/ 131 h 167"/>
                <a:gd name="T18" fmla="*/ 287 w 290"/>
                <a:gd name="T19" fmla="*/ 95 h 167"/>
                <a:gd name="T20" fmla="*/ 268 w 290"/>
                <a:gd name="T2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167">
                  <a:moveTo>
                    <a:pt x="268" y="64"/>
                  </a:moveTo>
                  <a:cubicBezTo>
                    <a:pt x="245" y="55"/>
                    <a:pt x="230" y="57"/>
                    <a:pt x="225" y="37"/>
                  </a:cubicBezTo>
                  <a:cubicBezTo>
                    <a:pt x="220" y="16"/>
                    <a:pt x="223" y="0"/>
                    <a:pt x="223" y="0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2"/>
                    <a:pt x="34" y="65"/>
                    <a:pt x="39" y="85"/>
                  </a:cubicBezTo>
                  <a:cubicBezTo>
                    <a:pt x="45" y="105"/>
                    <a:pt x="31" y="111"/>
                    <a:pt x="16" y="130"/>
                  </a:cubicBezTo>
                  <a:cubicBezTo>
                    <a:pt x="0" y="150"/>
                    <a:pt x="13" y="167"/>
                    <a:pt x="13" y="167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95"/>
                    <a:pt x="290" y="74"/>
                    <a:pt x="26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28"/>
            <p:cNvSpPr>
              <a:spLocks/>
            </p:cNvSpPr>
            <p:nvPr/>
          </p:nvSpPr>
          <p:spPr bwMode="auto">
            <a:xfrm>
              <a:off x="6359525" y="2927350"/>
              <a:ext cx="509588" cy="477838"/>
            </a:xfrm>
            <a:custGeom>
              <a:avLst/>
              <a:gdLst>
                <a:gd name="T0" fmla="*/ 63 w 196"/>
                <a:gd name="T1" fmla="*/ 184 h 184"/>
                <a:gd name="T2" fmla="*/ 174 w 196"/>
                <a:gd name="T3" fmla="*/ 155 h 184"/>
                <a:gd name="T4" fmla="*/ 189 w 196"/>
                <a:gd name="T5" fmla="*/ 78 h 184"/>
                <a:gd name="T6" fmla="*/ 78 w 196"/>
                <a:gd name="T7" fmla="*/ 13 h 184"/>
                <a:gd name="T8" fmla="*/ 12 w 196"/>
                <a:gd name="T9" fmla="*/ 124 h 184"/>
                <a:gd name="T10" fmla="*/ 63 w 196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84">
                  <a:moveTo>
                    <a:pt x="63" y="184"/>
                  </a:moveTo>
                  <a:cubicBezTo>
                    <a:pt x="174" y="155"/>
                    <a:pt x="174" y="155"/>
                    <a:pt x="174" y="155"/>
                  </a:cubicBezTo>
                  <a:cubicBezTo>
                    <a:pt x="190" y="134"/>
                    <a:pt x="196" y="106"/>
                    <a:pt x="189" y="78"/>
                  </a:cubicBezTo>
                  <a:cubicBezTo>
                    <a:pt x="176" y="30"/>
                    <a:pt x="126" y="0"/>
                    <a:pt x="78" y="13"/>
                  </a:cubicBezTo>
                  <a:cubicBezTo>
                    <a:pt x="29" y="26"/>
                    <a:pt x="0" y="76"/>
                    <a:pt x="12" y="124"/>
                  </a:cubicBezTo>
                  <a:cubicBezTo>
                    <a:pt x="20" y="152"/>
                    <a:pt x="39" y="173"/>
                    <a:pt x="63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433080" y="2382120"/>
              <a:ext cx="1257120" cy="115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6880" y="2318400"/>
                <a:ext cx="1289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981720" y="2179800"/>
              <a:ext cx="419400" cy="448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5880" y="2116440"/>
                <a:ext cx="4510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9866160" y="2122200"/>
              <a:ext cx="1083960" cy="895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50320" y="2058840"/>
                <a:ext cx="111564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4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16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7" y="603505"/>
            <a:ext cx="9804038" cy="60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17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3" y="721500"/>
            <a:ext cx="9513264" cy="61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319"/>
          <p:cNvGrpSpPr/>
          <p:nvPr/>
        </p:nvGrpSpPr>
        <p:grpSpPr>
          <a:xfrm>
            <a:off x="-5975" y="6683173"/>
            <a:ext cx="12201094" cy="195829"/>
            <a:chOff x="-3893" y="4840321"/>
            <a:chExt cx="12201094" cy="195829"/>
          </a:xfrm>
        </p:grpSpPr>
        <p:sp>
          <p:nvSpPr>
            <p:cNvPr id="321" name="Rectangle 320"/>
            <p:cNvSpPr/>
            <p:nvPr/>
          </p:nvSpPr>
          <p:spPr>
            <a:xfrm>
              <a:off x="-3893" y="4840918"/>
              <a:ext cx="2440219" cy="195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436325" y="4840321"/>
              <a:ext cx="2440219" cy="195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4876544" y="4840941"/>
              <a:ext cx="2440219" cy="1952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7316763" y="4840941"/>
              <a:ext cx="2440219" cy="195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9734763" y="4840941"/>
              <a:ext cx="2462438" cy="195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43" name="Oval 642"/>
          <p:cNvSpPr>
            <a:spLocks noChangeArrowheads="1"/>
          </p:cNvSpPr>
          <p:nvPr/>
        </p:nvSpPr>
        <p:spPr bwMode="auto">
          <a:xfrm>
            <a:off x="4606156" y="1256681"/>
            <a:ext cx="2950876" cy="2953382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4" name="Oval 643"/>
          <p:cNvSpPr>
            <a:spLocks noChangeArrowheads="1"/>
          </p:cNvSpPr>
          <p:nvPr/>
        </p:nvSpPr>
        <p:spPr bwMode="auto">
          <a:xfrm>
            <a:off x="4973292" y="1623818"/>
            <a:ext cx="2219109" cy="22216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" name="Freeform 7"/>
          <p:cNvSpPr>
            <a:spLocks noChangeAspect="1"/>
          </p:cNvSpPr>
          <p:nvPr/>
        </p:nvSpPr>
        <p:spPr bwMode="auto">
          <a:xfrm>
            <a:off x="2518747" y="4816283"/>
            <a:ext cx="379176" cy="1089638"/>
          </a:xfrm>
          <a:custGeom>
            <a:avLst/>
            <a:gdLst>
              <a:gd name="T0" fmla="*/ 507 w 678"/>
              <a:gd name="T1" fmla="*/ 763 h 1060"/>
              <a:gd name="T2" fmla="*/ 365 w 678"/>
              <a:gd name="T3" fmla="*/ 529 h 1060"/>
              <a:gd name="T4" fmla="*/ 507 w 678"/>
              <a:gd name="T5" fmla="*/ 296 h 1060"/>
              <a:gd name="T6" fmla="*/ 678 w 678"/>
              <a:gd name="T7" fmla="*/ 0 h 1060"/>
              <a:gd name="T8" fmla="*/ 312 w 678"/>
              <a:gd name="T9" fmla="*/ 0 h 1060"/>
              <a:gd name="T10" fmla="*/ 142 w 678"/>
              <a:gd name="T11" fmla="*/ 296 h 1060"/>
              <a:gd name="T12" fmla="*/ 0 w 678"/>
              <a:gd name="T13" fmla="*/ 529 h 1060"/>
              <a:gd name="T14" fmla="*/ 142 w 678"/>
              <a:gd name="T15" fmla="*/ 764 h 1060"/>
              <a:gd name="T16" fmla="*/ 312 w 678"/>
              <a:gd name="T17" fmla="*/ 1060 h 1060"/>
              <a:gd name="T18" fmla="*/ 678 w 678"/>
              <a:gd name="T19" fmla="*/ 1060 h 1060"/>
              <a:gd name="T20" fmla="*/ 507 w 678"/>
              <a:gd name="T21" fmla="*/ 76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" h="1060">
                <a:moveTo>
                  <a:pt x="507" y="763"/>
                </a:moveTo>
                <a:cubicBezTo>
                  <a:pt x="490" y="612"/>
                  <a:pt x="365" y="529"/>
                  <a:pt x="365" y="529"/>
                </a:cubicBezTo>
                <a:cubicBezTo>
                  <a:pt x="365" y="529"/>
                  <a:pt x="490" y="447"/>
                  <a:pt x="507" y="296"/>
                </a:cubicBezTo>
                <a:cubicBezTo>
                  <a:pt x="525" y="145"/>
                  <a:pt x="610" y="0"/>
                  <a:pt x="678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244" y="0"/>
                  <a:pt x="159" y="144"/>
                  <a:pt x="142" y="296"/>
                </a:cubicBezTo>
                <a:cubicBezTo>
                  <a:pt x="124" y="447"/>
                  <a:pt x="0" y="529"/>
                  <a:pt x="0" y="529"/>
                </a:cubicBezTo>
                <a:cubicBezTo>
                  <a:pt x="0" y="529"/>
                  <a:pt x="124" y="613"/>
                  <a:pt x="142" y="764"/>
                </a:cubicBezTo>
                <a:cubicBezTo>
                  <a:pt x="159" y="915"/>
                  <a:pt x="244" y="1060"/>
                  <a:pt x="312" y="1060"/>
                </a:cubicBezTo>
                <a:cubicBezTo>
                  <a:pt x="678" y="1060"/>
                  <a:pt x="678" y="1060"/>
                  <a:pt x="678" y="1060"/>
                </a:cubicBezTo>
                <a:cubicBezTo>
                  <a:pt x="610" y="1060"/>
                  <a:pt x="525" y="915"/>
                  <a:pt x="507" y="7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46" name="Freeform 8"/>
          <p:cNvSpPr>
            <a:spLocks noChangeAspect="1"/>
          </p:cNvSpPr>
          <p:nvPr/>
        </p:nvSpPr>
        <p:spPr bwMode="auto">
          <a:xfrm>
            <a:off x="9325447" y="4817286"/>
            <a:ext cx="379176" cy="1090495"/>
          </a:xfrm>
          <a:custGeom>
            <a:avLst/>
            <a:gdLst>
              <a:gd name="T0" fmla="*/ 171 w 678"/>
              <a:gd name="T1" fmla="*/ 297 h 1061"/>
              <a:gd name="T2" fmla="*/ 313 w 678"/>
              <a:gd name="T3" fmla="*/ 532 h 1061"/>
              <a:gd name="T4" fmla="*/ 171 w 678"/>
              <a:gd name="T5" fmla="*/ 765 h 1061"/>
              <a:gd name="T6" fmla="*/ 0 w 678"/>
              <a:gd name="T7" fmla="*/ 1061 h 1061"/>
              <a:gd name="T8" fmla="*/ 366 w 678"/>
              <a:gd name="T9" fmla="*/ 1061 h 1061"/>
              <a:gd name="T10" fmla="*/ 536 w 678"/>
              <a:gd name="T11" fmla="*/ 765 h 1061"/>
              <a:gd name="T12" fmla="*/ 678 w 678"/>
              <a:gd name="T13" fmla="*/ 532 h 1061"/>
              <a:gd name="T14" fmla="*/ 536 w 678"/>
              <a:gd name="T15" fmla="*/ 297 h 1061"/>
              <a:gd name="T16" fmla="*/ 366 w 678"/>
              <a:gd name="T17" fmla="*/ 0 h 1061"/>
              <a:gd name="T18" fmla="*/ 0 w 678"/>
              <a:gd name="T19" fmla="*/ 0 h 1061"/>
              <a:gd name="T20" fmla="*/ 171 w 678"/>
              <a:gd name="T21" fmla="*/ 297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" h="1061">
                <a:moveTo>
                  <a:pt x="171" y="297"/>
                </a:moveTo>
                <a:cubicBezTo>
                  <a:pt x="188" y="449"/>
                  <a:pt x="313" y="532"/>
                  <a:pt x="313" y="532"/>
                </a:cubicBezTo>
                <a:cubicBezTo>
                  <a:pt x="313" y="532"/>
                  <a:pt x="188" y="614"/>
                  <a:pt x="171" y="765"/>
                </a:cubicBezTo>
                <a:cubicBezTo>
                  <a:pt x="153" y="916"/>
                  <a:pt x="68" y="1061"/>
                  <a:pt x="0" y="1061"/>
                </a:cubicBezTo>
                <a:cubicBezTo>
                  <a:pt x="366" y="1061"/>
                  <a:pt x="366" y="1061"/>
                  <a:pt x="366" y="1061"/>
                </a:cubicBezTo>
                <a:cubicBezTo>
                  <a:pt x="434" y="1061"/>
                  <a:pt x="519" y="916"/>
                  <a:pt x="536" y="765"/>
                </a:cubicBezTo>
                <a:cubicBezTo>
                  <a:pt x="554" y="614"/>
                  <a:pt x="678" y="532"/>
                  <a:pt x="678" y="532"/>
                </a:cubicBezTo>
                <a:cubicBezTo>
                  <a:pt x="678" y="532"/>
                  <a:pt x="554" y="448"/>
                  <a:pt x="536" y="297"/>
                </a:cubicBezTo>
                <a:cubicBezTo>
                  <a:pt x="519" y="146"/>
                  <a:pt x="434" y="0"/>
                  <a:pt x="366" y="0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153" y="146"/>
                  <a:pt x="171" y="2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47" name="Rectangle 646"/>
          <p:cNvSpPr>
            <a:spLocks/>
          </p:cNvSpPr>
          <p:nvPr/>
        </p:nvSpPr>
        <p:spPr bwMode="auto">
          <a:xfrm>
            <a:off x="2982266" y="4309965"/>
            <a:ext cx="6326410" cy="21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id-ID" sz="4000" b="1" dirty="0">
                <a:solidFill>
                  <a:srgbClr val="00C957"/>
                </a:solidFill>
                <a:latin typeface="Raleway" panose="020B0503030101060003" pitchFamily="34" charset="0"/>
                <a:ea typeface="ＭＳ Ｐゴシック" charset="0"/>
                <a:cs typeface="Source Sans Pro Semibold"/>
                <a:sym typeface="Source Sans Pro Bold" charset="0"/>
              </a:rPr>
              <a:t>THANKS</a:t>
            </a:r>
            <a:r>
              <a:rPr lang="id-ID" sz="4000" dirty="0">
                <a:solidFill>
                  <a:prstClr val="white"/>
                </a:solidFill>
                <a:latin typeface="Raleway" panose="020B0503030101060003" pitchFamily="34" charset="0"/>
                <a:ea typeface="ＭＳ Ｐゴシック" charset="0"/>
                <a:cs typeface="Source Sans Pro Semibold"/>
                <a:sym typeface="Source Sans Pro Bold" charset="0"/>
              </a:rPr>
              <a:t> SEE YOU ON NEXT </a:t>
            </a:r>
            <a:r>
              <a:rPr lang="en-US" sz="4000" dirty="0" smtClean="0">
                <a:solidFill>
                  <a:prstClr val="white"/>
                </a:solidFill>
                <a:latin typeface="Raleway" panose="020B0503030101060003" pitchFamily="34" charset="0"/>
                <a:ea typeface="ＭＳ Ｐゴシック" charset="0"/>
                <a:cs typeface="Source Sans Pro Semibold"/>
                <a:sym typeface="Source Sans Pro Bold" charset="0"/>
              </a:rPr>
              <a:t>STEP</a:t>
            </a:r>
            <a:endParaRPr lang="en-US" sz="4000" dirty="0">
              <a:solidFill>
                <a:prstClr val="white"/>
              </a:solidFill>
              <a:latin typeface="Raleway" panose="020B0503030101060003" pitchFamily="34" charset="0"/>
              <a:ea typeface="ＭＳ Ｐゴシック" charset="0"/>
              <a:cs typeface="Source Sans Pro Semibold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01332" y="0"/>
            <a:ext cx="12812244" cy="697119"/>
            <a:chOff x="-116540" y="4468112"/>
            <a:chExt cx="12812244" cy="697119"/>
          </a:xfrm>
          <a:solidFill>
            <a:schemeClr val="bg2">
              <a:alpha val="30000"/>
            </a:schemeClr>
          </a:solidFill>
        </p:grpSpPr>
        <p:grpSp>
          <p:nvGrpSpPr>
            <p:cNvPr id="13" name="Group 1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2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3" name="Rectangle 352"/>
          <p:cNvSpPr/>
          <p:nvPr/>
        </p:nvSpPr>
        <p:spPr>
          <a:xfrm>
            <a:off x="-3894" y="2676556"/>
            <a:ext cx="2440219" cy="1508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436325" y="2667761"/>
            <a:ext cx="2440219" cy="1509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4876544" y="2667761"/>
            <a:ext cx="2440219" cy="1508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Context </a:t>
            </a:r>
            <a:r>
              <a:rPr lang="en-US" sz="2800" b="1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Diagram</a:t>
            </a:r>
            <a:endParaRPr lang="en-US" sz="2800" b="1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7316763" y="2667760"/>
            <a:ext cx="2440219" cy="1508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9743887" y="2663791"/>
            <a:ext cx="2462438" cy="15089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73" name="Title 13"/>
          <p:cNvSpPr txBox="1">
            <a:spLocks/>
          </p:cNvSpPr>
          <p:nvPr/>
        </p:nvSpPr>
        <p:spPr>
          <a:xfrm>
            <a:off x="-47112" y="1819942"/>
            <a:ext cx="3685709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3600" dirty="0">
                <a:solidFill>
                  <a:prstClr val="white"/>
                </a:solidFill>
                <a:ea typeface="+mj-ea"/>
                <a:cs typeface="+mj-cs"/>
              </a:rPr>
              <a:t>Table of Content :</a:t>
            </a:r>
            <a:endParaRPr lang="en-US" sz="36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375" name="Title 13"/>
          <p:cNvSpPr txBox="1">
            <a:spLocks/>
          </p:cNvSpPr>
          <p:nvPr/>
        </p:nvSpPr>
        <p:spPr>
          <a:xfrm>
            <a:off x="2626846" y="3007359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How We Work?</a:t>
            </a:r>
            <a:endParaRPr lang="en-US" sz="2800" b="1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6" name="Title 13"/>
          <p:cNvSpPr txBox="1">
            <a:spLocks/>
          </p:cNvSpPr>
          <p:nvPr/>
        </p:nvSpPr>
        <p:spPr>
          <a:xfrm>
            <a:off x="158223" y="3039680"/>
            <a:ext cx="2147378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Who We Are ?</a:t>
            </a:r>
            <a:endParaRPr lang="en-US" sz="2800" b="1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7" name="Title 13"/>
          <p:cNvSpPr txBox="1">
            <a:spLocks/>
          </p:cNvSpPr>
          <p:nvPr/>
        </p:nvSpPr>
        <p:spPr>
          <a:xfrm>
            <a:off x="5163760" y="3026918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8" name="Title 13"/>
          <p:cNvSpPr txBox="1">
            <a:spLocks/>
          </p:cNvSpPr>
          <p:nvPr/>
        </p:nvSpPr>
        <p:spPr>
          <a:xfrm>
            <a:off x="7476407" y="3059134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Physical-Level Diagram</a:t>
            </a:r>
            <a:endParaRPr lang="en-US" sz="2800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9" name="Title 13"/>
          <p:cNvSpPr txBox="1">
            <a:spLocks/>
          </p:cNvSpPr>
          <p:nvPr/>
        </p:nvSpPr>
        <p:spPr>
          <a:xfrm>
            <a:off x="9945063" y="3109215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Data Modeling</a:t>
            </a:r>
            <a:endParaRPr lang="en-US" sz="2800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29" name="Freeform 5"/>
          <p:cNvSpPr>
            <a:spLocks noEditPoints="1"/>
          </p:cNvSpPr>
          <p:nvPr/>
        </p:nvSpPr>
        <p:spPr bwMode="auto">
          <a:xfrm>
            <a:off x="3173225" y="3219859"/>
            <a:ext cx="8255000" cy="3756025"/>
          </a:xfrm>
          <a:custGeom>
            <a:avLst/>
            <a:gdLst>
              <a:gd name="T0" fmla="*/ 1955 w 2198"/>
              <a:gd name="T1" fmla="*/ 682 h 999"/>
              <a:gd name="T2" fmla="*/ 1912 w 2198"/>
              <a:gd name="T3" fmla="*/ 655 h 999"/>
              <a:gd name="T4" fmla="*/ 1830 w 2198"/>
              <a:gd name="T5" fmla="*/ 394 h 999"/>
              <a:gd name="T6" fmla="*/ 1800 w 2198"/>
              <a:gd name="T7" fmla="*/ 298 h 999"/>
              <a:gd name="T8" fmla="*/ 1259 w 2198"/>
              <a:gd name="T9" fmla="*/ 66 h 999"/>
              <a:gd name="T10" fmla="*/ 1129 w 2198"/>
              <a:gd name="T11" fmla="*/ 215 h 999"/>
              <a:gd name="T12" fmla="*/ 1122 w 2198"/>
              <a:gd name="T13" fmla="*/ 449 h 999"/>
              <a:gd name="T14" fmla="*/ 1136 w 2198"/>
              <a:gd name="T15" fmla="*/ 482 h 999"/>
              <a:gd name="T16" fmla="*/ 1115 w 2198"/>
              <a:gd name="T17" fmla="*/ 758 h 999"/>
              <a:gd name="T18" fmla="*/ 1046 w 2198"/>
              <a:gd name="T19" fmla="*/ 626 h 999"/>
              <a:gd name="T20" fmla="*/ 1032 w 2198"/>
              <a:gd name="T21" fmla="*/ 425 h 999"/>
              <a:gd name="T22" fmla="*/ 1019 w 2198"/>
              <a:gd name="T23" fmla="*/ 361 h 999"/>
              <a:gd name="T24" fmla="*/ 629 w 2198"/>
              <a:gd name="T25" fmla="*/ 397 h 999"/>
              <a:gd name="T26" fmla="*/ 579 w 2198"/>
              <a:gd name="T27" fmla="*/ 619 h 999"/>
              <a:gd name="T28" fmla="*/ 592 w 2198"/>
              <a:gd name="T29" fmla="*/ 631 h 999"/>
              <a:gd name="T30" fmla="*/ 592 w 2198"/>
              <a:gd name="T31" fmla="*/ 820 h 999"/>
              <a:gd name="T32" fmla="*/ 595 w 2198"/>
              <a:gd name="T33" fmla="*/ 999 h 999"/>
              <a:gd name="T34" fmla="*/ 958 w 2198"/>
              <a:gd name="T35" fmla="*/ 999 h 999"/>
              <a:gd name="T36" fmla="*/ 1017 w 2198"/>
              <a:gd name="T37" fmla="*/ 424 h 999"/>
              <a:gd name="T38" fmla="*/ 980 w 2198"/>
              <a:gd name="T39" fmla="*/ 467 h 999"/>
              <a:gd name="T40" fmla="*/ 872 w 2198"/>
              <a:gd name="T41" fmla="*/ 412 h 999"/>
              <a:gd name="T42" fmla="*/ 988 w 2198"/>
              <a:gd name="T43" fmla="*/ 393 h 999"/>
              <a:gd name="T44" fmla="*/ 972 w 2198"/>
              <a:gd name="T45" fmla="*/ 455 h 999"/>
              <a:gd name="T46" fmla="*/ 953 w 2198"/>
              <a:gd name="T47" fmla="*/ 772 h 999"/>
              <a:gd name="T48" fmla="*/ 829 w 2198"/>
              <a:gd name="T49" fmla="*/ 443 h 999"/>
              <a:gd name="T50" fmla="*/ 597 w 2198"/>
              <a:gd name="T51" fmla="*/ 518 h 999"/>
              <a:gd name="T52" fmla="*/ 589 w 2198"/>
              <a:gd name="T53" fmla="*/ 497 h 999"/>
              <a:gd name="T54" fmla="*/ 595 w 2198"/>
              <a:gd name="T55" fmla="*/ 656 h 999"/>
              <a:gd name="T56" fmla="*/ 598 w 2198"/>
              <a:gd name="T57" fmla="*/ 636 h 999"/>
              <a:gd name="T58" fmla="*/ 600 w 2198"/>
              <a:gd name="T59" fmla="*/ 619 h 999"/>
              <a:gd name="T60" fmla="*/ 666 w 2198"/>
              <a:gd name="T61" fmla="*/ 559 h 999"/>
              <a:gd name="T62" fmla="*/ 789 w 2198"/>
              <a:gd name="T63" fmla="*/ 445 h 999"/>
              <a:gd name="T64" fmla="*/ 706 w 2198"/>
              <a:gd name="T65" fmla="*/ 801 h 999"/>
              <a:gd name="T66" fmla="*/ 769 w 2198"/>
              <a:gd name="T67" fmla="*/ 594 h 999"/>
              <a:gd name="T68" fmla="*/ 772 w 2198"/>
              <a:gd name="T69" fmla="*/ 605 h 999"/>
              <a:gd name="T70" fmla="*/ 718 w 2198"/>
              <a:gd name="T71" fmla="*/ 799 h 999"/>
              <a:gd name="T72" fmla="*/ 1144 w 2198"/>
              <a:gd name="T73" fmla="*/ 279 h 999"/>
              <a:gd name="T74" fmla="*/ 1139 w 2198"/>
              <a:gd name="T75" fmla="*/ 423 h 999"/>
              <a:gd name="T76" fmla="*/ 1295 w 2198"/>
              <a:gd name="T77" fmla="*/ 731 h 999"/>
              <a:gd name="T78" fmla="*/ 1251 w 2198"/>
              <a:gd name="T79" fmla="*/ 745 h 999"/>
              <a:gd name="T80" fmla="*/ 1144 w 2198"/>
              <a:gd name="T81" fmla="*/ 772 h 999"/>
              <a:gd name="T82" fmla="*/ 1144 w 2198"/>
              <a:gd name="T83" fmla="*/ 442 h 999"/>
              <a:gd name="T84" fmla="*/ 1164 w 2198"/>
              <a:gd name="T85" fmla="*/ 423 h 999"/>
              <a:gd name="T86" fmla="*/ 1188 w 2198"/>
              <a:gd name="T87" fmla="*/ 284 h 999"/>
              <a:gd name="T88" fmla="*/ 1446 w 2198"/>
              <a:gd name="T89" fmla="*/ 205 h 999"/>
              <a:gd name="T90" fmla="*/ 1437 w 2198"/>
              <a:gd name="T91" fmla="*/ 261 h 999"/>
              <a:gd name="T92" fmla="*/ 1448 w 2198"/>
              <a:gd name="T93" fmla="*/ 341 h 999"/>
              <a:gd name="T94" fmla="*/ 1380 w 2198"/>
              <a:gd name="T95" fmla="*/ 615 h 999"/>
              <a:gd name="T96" fmla="*/ 1375 w 2198"/>
              <a:gd name="T97" fmla="*/ 631 h 999"/>
              <a:gd name="T98" fmla="*/ 1397 w 2198"/>
              <a:gd name="T99" fmla="*/ 731 h 999"/>
              <a:gd name="T100" fmla="*/ 1463 w 2198"/>
              <a:gd name="T101" fmla="*/ 754 h 999"/>
              <a:gd name="T102" fmla="*/ 1612 w 2198"/>
              <a:gd name="T103" fmla="*/ 701 h 999"/>
              <a:gd name="T104" fmla="*/ 1665 w 2198"/>
              <a:gd name="T105" fmla="*/ 696 h 999"/>
              <a:gd name="T106" fmla="*/ 1706 w 2198"/>
              <a:gd name="T107" fmla="*/ 533 h 999"/>
              <a:gd name="T108" fmla="*/ 1510 w 2198"/>
              <a:gd name="T109" fmla="*/ 262 h 999"/>
              <a:gd name="T110" fmla="*/ 1501 w 2198"/>
              <a:gd name="T111" fmla="*/ 224 h 999"/>
              <a:gd name="T112" fmla="*/ 1758 w 2198"/>
              <a:gd name="T113" fmla="*/ 264 h 999"/>
              <a:gd name="T114" fmla="*/ 1735 w 2198"/>
              <a:gd name="T115" fmla="*/ 341 h 999"/>
              <a:gd name="T116" fmla="*/ 1816 w 2198"/>
              <a:gd name="T117" fmla="*/ 520 h 999"/>
              <a:gd name="T118" fmla="*/ 1811 w 2198"/>
              <a:gd name="T119" fmla="*/ 344 h 999"/>
              <a:gd name="T120" fmla="*/ 1955 w 2198"/>
              <a:gd name="T121" fmla="*/ 693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999">
                <a:moveTo>
                  <a:pt x="2078" y="782"/>
                </a:moveTo>
                <a:cubicBezTo>
                  <a:pt x="2078" y="756"/>
                  <a:pt x="2069" y="731"/>
                  <a:pt x="2036" y="725"/>
                </a:cubicBezTo>
                <a:cubicBezTo>
                  <a:pt x="2026" y="723"/>
                  <a:pt x="2015" y="721"/>
                  <a:pt x="2003" y="719"/>
                </a:cubicBezTo>
                <a:cubicBezTo>
                  <a:pt x="1999" y="696"/>
                  <a:pt x="1999" y="696"/>
                  <a:pt x="1999" y="696"/>
                </a:cubicBezTo>
                <a:cubicBezTo>
                  <a:pt x="1955" y="682"/>
                  <a:pt x="1955" y="682"/>
                  <a:pt x="1955" y="682"/>
                </a:cubicBezTo>
                <a:cubicBezTo>
                  <a:pt x="1955" y="671"/>
                  <a:pt x="1955" y="671"/>
                  <a:pt x="1955" y="671"/>
                </a:cubicBezTo>
                <a:cubicBezTo>
                  <a:pt x="1937" y="665"/>
                  <a:pt x="1937" y="665"/>
                  <a:pt x="1937" y="665"/>
                </a:cubicBezTo>
                <a:cubicBezTo>
                  <a:pt x="1937" y="657"/>
                  <a:pt x="1937" y="650"/>
                  <a:pt x="1937" y="644"/>
                </a:cubicBezTo>
                <a:cubicBezTo>
                  <a:pt x="1936" y="627"/>
                  <a:pt x="1912" y="636"/>
                  <a:pt x="1912" y="641"/>
                </a:cubicBezTo>
                <a:cubicBezTo>
                  <a:pt x="1912" y="643"/>
                  <a:pt x="1912" y="648"/>
                  <a:pt x="1912" y="655"/>
                </a:cubicBezTo>
                <a:cubicBezTo>
                  <a:pt x="1860" y="635"/>
                  <a:pt x="1860" y="635"/>
                  <a:pt x="1860" y="635"/>
                </a:cubicBezTo>
                <a:cubicBezTo>
                  <a:pt x="1859" y="522"/>
                  <a:pt x="1859" y="522"/>
                  <a:pt x="1859" y="522"/>
                </a:cubicBezTo>
                <a:cubicBezTo>
                  <a:pt x="1825" y="521"/>
                  <a:pt x="1825" y="521"/>
                  <a:pt x="1825" y="521"/>
                </a:cubicBezTo>
                <a:cubicBezTo>
                  <a:pt x="1825" y="413"/>
                  <a:pt x="1825" y="413"/>
                  <a:pt x="1825" y="413"/>
                </a:cubicBezTo>
                <a:cubicBezTo>
                  <a:pt x="1830" y="394"/>
                  <a:pt x="1830" y="394"/>
                  <a:pt x="1830" y="394"/>
                </a:cubicBezTo>
                <a:cubicBezTo>
                  <a:pt x="1830" y="345"/>
                  <a:pt x="1830" y="345"/>
                  <a:pt x="1830" y="345"/>
                </a:cubicBezTo>
                <a:cubicBezTo>
                  <a:pt x="1836" y="345"/>
                  <a:pt x="1836" y="345"/>
                  <a:pt x="1836" y="345"/>
                </a:cubicBezTo>
                <a:cubicBezTo>
                  <a:pt x="1836" y="309"/>
                  <a:pt x="1836" y="309"/>
                  <a:pt x="1836" y="309"/>
                </a:cubicBezTo>
                <a:cubicBezTo>
                  <a:pt x="1807" y="308"/>
                  <a:pt x="1807" y="308"/>
                  <a:pt x="1807" y="308"/>
                </a:cubicBezTo>
                <a:cubicBezTo>
                  <a:pt x="1800" y="298"/>
                  <a:pt x="1800" y="298"/>
                  <a:pt x="1800" y="298"/>
                </a:cubicBezTo>
                <a:cubicBezTo>
                  <a:pt x="1800" y="275"/>
                  <a:pt x="1800" y="275"/>
                  <a:pt x="1800" y="275"/>
                </a:cubicBezTo>
                <a:cubicBezTo>
                  <a:pt x="1808" y="260"/>
                  <a:pt x="1808" y="260"/>
                  <a:pt x="1808" y="260"/>
                </a:cubicBezTo>
                <a:cubicBezTo>
                  <a:pt x="1846" y="267"/>
                  <a:pt x="1846" y="267"/>
                  <a:pt x="1846" y="267"/>
                </a:cubicBezTo>
                <a:cubicBezTo>
                  <a:pt x="1857" y="189"/>
                  <a:pt x="1857" y="189"/>
                  <a:pt x="1857" y="189"/>
                </a:cubicBezTo>
                <a:cubicBezTo>
                  <a:pt x="1259" y="66"/>
                  <a:pt x="1259" y="66"/>
                  <a:pt x="1259" y="66"/>
                </a:cubicBezTo>
                <a:cubicBezTo>
                  <a:pt x="1269" y="32"/>
                  <a:pt x="1269" y="32"/>
                  <a:pt x="1269" y="32"/>
                </a:cubicBezTo>
                <a:cubicBezTo>
                  <a:pt x="1264" y="27"/>
                  <a:pt x="1264" y="27"/>
                  <a:pt x="1264" y="27"/>
                </a:cubicBezTo>
                <a:cubicBezTo>
                  <a:pt x="1266" y="19"/>
                  <a:pt x="1266" y="19"/>
                  <a:pt x="1266" y="19"/>
                </a:cubicBezTo>
                <a:cubicBezTo>
                  <a:pt x="1227" y="0"/>
                  <a:pt x="1227" y="0"/>
                  <a:pt x="1227" y="0"/>
                </a:cubicBezTo>
                <a:cubicBezTo>
                  <a:pt x="1178" y="18"/>
                  <a:pt x="1117" y="104"/>
                  <a:pt x="1129" y="215"/>
                </a:cubicBezTo>
                <a:cubicBezTo>
                  <a:pt x="1129" y="422"/>
                  <a:pt x="1129" y="422"/>
                  <a:pt x="1129" y="422"/>
                </a:cubicBezTo>
                <a:cubicBezTo>
                  <a:pt x="1118" y="422"/>
                  <a:pt x="1118" y="422"/>
                  <a:pt x="1118" y="422"/>
                </a:cubicBezTo>
                <a:cubicBezTo>
                  <a:pt x="1117" y="429"/>
                  <a:pt x="1117" y="429"/>
                  <a:pt x="1117" y="429"/>
                </a:cubicBezTo>
                <a:cubicBezTo>
                  <a:pt x="1122" y="429"/>
                  <a:pt x="1122" y="429"/>
                  <a:pt x="1122" y="429"/>
                </a:cubicBezTo>
                <a:cubicBezTo>
                  <a:pt x="1122" y="449"/>
                  <a:pt x="1122" y="449"/>
                  <a:pt x="1122" y="449"/>
                </a:cubicBezTo>
                <a:cubicBezTo>
                  <a:pt x="1132" y="449"/>
                  <a:pt x="1132" y="449"/>
                  <a:pt x="1132" y="449"/>
                </a:cubicBezTo>
                <a:cubicBezTo>
                  <a:pt x="1133" y="445"/>
                  <a:pt x="1136" y="442"/>
                  <a:pt x="1139" y="442"/>
                </a:cubicBezTo>
                <a:cubicBezTo>
                  <a:pt x="1139" y="463"/>
                  <a:pt x="1139" y="463"/>
                  <a:pt x="1139" y="463"/>
                </a:cubicBezTo>
                <a:cubicBezTo>
                  <a:pt x="1135" y="463"/>
                  <a:pt x="1135" y="463"/>
                  <a:pt x="1135" y="463"/>
                </a:cubicBezTo>
                <a:cubicBezTo>
                  <a:pt x="1136" y="482"/>
                  <a:pt x="1136" y="482"/>
                  <a:pt x="1136" y="482"/>
                </a:cubicBezTo>
                <a:cubicBezTo>
                  <a:pt x="1139" y="482"/>
                  <a:pt x="1139" y="482"/>
                  <a:pt x="1139" y="482"/>
                </a:cubicBezTo>
                <a:cubicBezTo>
                  <a:pt x="1139" y="773"/>
                  <a:pt x="1139" y="773"/>
                  <a:pt x="1139" y="773"/>
                </a:cubicBezTo>
                <a:cubicBezTo>
                  <a:pt x="1136" y="773"/>
                  <a:pt x="1132" y="773"/>
                  <a:pt x="1129" y="773"/>
                </a:cubicBezTo>
                <a:cubicBezTo>
                  <a:pt x="1125" y="757"/>
                  <a:pt x="1125" y="757"/>
                  <a:pt x="1125" y="757"/>
                </a:cubicBezTo>
                <a:cubicBezTo>
                  <a:pt x="1115" y="758"/>
                  <a:pt x="1115" y="758"/>
                  <a:pt x="1115" y="758"/>
                </a:cubicBezTo>
                <a:cubicBezTo>
                  <a:pt x="1115" y="737"/>
                  <a:pt x="1115" y="737"/>
                  <a:pt x="1115" y="737"/>
                </a:cubicBezTo>
                <a:cubicBezTo>
                  <a:pt x="1136" y="734"/>
                  <a:pt x="1136" y="734"/>
                  <a:pt x="1136" y="734"/>
                </a:cubicBezTo>
                <a:cubicBezTo>
                  <a:pt x="1134" y="721"/>
                  <a:pt x="1134" y="721"/>
                  <a:pt x="1134" y="721"/>
                </a:cubicBezTo>
                <a:cubicBezTo>
                  <a:pt x="1047" y="718"/>
                  <a:pt x="1047" y="718"/>
                  <a:pt x="1047" y="718"/>
                </a:cubicBezTo>
                <a:cubicBezTo>
                  <a:pt x="1046" y="626"/>
                  <a:pt x="1046" y="626"/>
                  <a:pt x="1046" y="626"/>
                </a:cubicBezTo>
                <a:cubicBezTo>
                  <a:pt x="1025" y="625"/>
                  <a:pt x="1025" y="625"/>
                  <a:pt x="1025" y="625"/>
                </a:cubicBezTo>
                <a:cubicBezTo>
                  <a:pt x="1025" y="467"/>
                  <a:pt x="1025" y="467"/>
                  <a:pt x="1025" y="467"/>
                </a:cubicBezTo>
                <a:cubicBezTo>
                  <a:pt x="1028" y="456"/>
                  <a:pt x="1028" y="456"/>
                  <a:pt x="1028" y="456"/>
                </a:cubicBezTo>
                <a:cubicBezTo>
                  <a:pt x="1028" y="424"/>
                  <a:pt x="1028" y="424"/>
                  <a:pt x="1028" y="424"/>
                </a:cubicBezTo>
                <a:cubicBezTo>
                  <a:pt x="1032" y="425"/>
                  <a:pt x="1032" y="425"/>
                  <a:pt x="1032" y="425"/>
                </a:cubicBezTo>
                <a:cubicBezTo>
                  <a:pt x="1032" y="402"/>
                  <a:pt x="1032" y="402"/>
                  <a:pt x="1032" y="402"/>
                </a:cubicBezTo>
                <a:cubicBezTo>
                  <a:pt x="1014" y="402"/>
                  <a:pt x="1014" y="402"/>
                  <a:pt x="1014" y="402"/>
                </a:cubicBezTo>
                <a:cubicBezTo>
                  <a:pt x="1009" y="395"/>
                  <a:pt x="1009" y="395"/>
                  <a:pt x="1009" y="395"/>
                </a:cubicBezTo>
                <a:cubicBezTo>
                  <a:pt x="1010" y="372"/>
                  <a:pt x="1010" y="372"/>
                  <a:pt x="1010" y="372"/>
                </a:cubicBezTo>
                <a:cubicBezTo>
                  <a:pt x="1019" y="361"/>
                  <a:pt x="1019" y="361"/>
                  <a:pt x="1019" y="361"/>
                </a:cubicBezTo>
                <a:cubicBezTo>
                  <a:pt x="1036" y="356"/>
                  <a:pt x="1036" y="356"/>
                  <a:pt x="1036" y="356"/>
                </a:cubicBezTo>
                <a:cubicBezTo>
                  <a:pt x="1019" y="309"/>
                  <a:pt x="1019" y="309"/>
                  <a:pt x="1019" y="309"/>
                </a:cubicBezTo>
                <a:cubicBezTo>
                  <a:pt x="638" y="420"/>
                  <a:pt x="638" y="420"/>
                  <a:pt x="638" y="420"/>
                </a:cubicBezTo>
                <a:cubicBezTo>
                  <a:pt x="633" y="399"/>
                  <a:pt x="633" y="399"/>
                  <a:pt x="633" y="399"/>
                </a:cubicBezTo>
                <a:cubicBezTo>
                  <a:pt x="629" y="397"/>
                  <a:pt x="629" y="397"/>
                  <a:pt x="629" y="397"/>
                </a:cubicBezTo>
                <a:cubicBezTo>
                  <a:pt x="628" y="392"/>
                  <a:pt x="628" y="392"/>
                  <a:pt x="628" y="392"/>
                </a:cubicBezTo>
                <a:cubicBezTo>
                  <a:pt x="601" y="393"/>
                  <a:pt x="601" y="393"/>
                  <a:pt x="601" y="393"/>
                </a:cubicBezTo>
                <a:cubicBezTo>
                  <a:pt x="586" y="410"/>
                  <a:pt x="577" y="446"/>
                  <a:pt x="586" y="485"/>
                </a:cubicBezTo>
                <a:cubicBezTo>
                  <a:pt x="586" y="619"/>
                  <a:pt x="586" y="619"/>
                  <a:pt x="586" y="619"/>
                </a:cubicBezTo>
                <a:cubicBezTo>
                  <a:pt x="579" y="619"/>
                  <a:pt x="579" y="619"/>
                  <a:pt x="579" y="619"/>
                </a:cubicBezTo>
                <a:cubicBezTo>
                  <a:pt x="578" y="623"/>
                  <a:pt x="578" y="623"/>
                  <a:pt x="578" y="623"/>
                </a:cubicBezTo>
                <a:cubicBezTo>
                  <a:pt x="581" y="623"/>
                  <a:pt x="581" y="623"/>
                  <a:pt x="581" y="623"/>
                </a:cubicBezTo>
                <a:cubicBezTo>
                  <a:pt x="581" y="635"/>
                  <a:pt x="581" y="635"/>
                  <a:pt x="581" y="635"/>
                </a:cubicBezTo>
                <a:cubicBezTo>
                  <a:pt x="588" y="635"/>
                  <a:pt x="588" y="635"/>
                  <a:pt x="588" y="635"/>
                </a:cubicBezTo>
                <a:cubicBezTo>
                  <a:pt x="588" y="633"/>
                  <a:pt x="590" y="631"/>
                  <a:pt x="592" y="631"/>
                </a:cubicBezTo>
                <a:cubicBezTo>
                  <a:pt x="592" y="644"/>
                  <a:pt x="592" y="644"/>
                  <a:pt x="592" y="644"/>
                </a:cubicBezTo>
                <a:cubicBezTo>
                  <a:pt x="590" y="644"/>
                  <a:pt x="590" y="644"/>
                  <a:pt x="590" y="644"/>
                </a:cubicBezTo>
                <a:cubicBezTo>
                  <a:pt x="590" y="656"/>
                  <a:pt x="590" y="656"/>
                  <a:pt x="590" y="656"/>
                </a:cubicBezTo>
                <a:cubicBezTo>
                  <a:pt x="592" y="656"/>
                  <a:pt x="592" y="656"/>
                  <a:pt x="592" y="656"/>
                </a:cubicBezTo>
                <a:cubicBezTo>
                  <a:pt x="592" y="820"/>
                  <a:pt x="592" y="820"/>
                  <a:pt x="592" y="820"/>
                </a:cubicBezTo>
                <a:cubicBezTo>
                  <a:pt x="582" y="821"/>
                  <a:pt x="572" y="822"/>
                  <a:pt x="562" y="822"/>
                </a:cubicBezTo>
                <a:cubicBezTo>
                  <a:pt x="476" y="827"/>
                  <a:pt x="456" y="908"/>
                  <a:pt x="342" y="903"/>
                </a:cubicBezTo>
                <a:cubicBezTo>
                  <a:pt x="237" y="898"/>
                  <a:pt x="0" y="999"/>
                  <a:pt x="0" y="999"/>
                </a:cubicBezTo>
                <a:cubicBezTo>
                  <a:pt x="592" y="999"/>
                  <a:pt x="592" y="999"/>
                  <a:pt x="592" y="999"/>
                </a:cubicBezTo>
                <a:cubicBezTo>
                  <a:pt x="595" y="999"/>
                  <a:pt x="595" y="999"/>
                  <a:pt x="595" y="999"/>
                </a:cubicBezTo>
                <a:cubicBezTo>
                  <a:pt x="657" y="999"/>
                  <a:pt x="657" y="999"/>
                  <a:pt x="657" y="999"/>
                </a:cubicBezTo>
                <a:cubicBezTo>
                  <a:pt x="668" y="999"/>
                  <a:pt x="668" y="999"/>
                  <a:pt x="668" y="999"/>
                </a:cubicBezTo>
                <a:cubicBezTo>
                  <a:pt x="699" y="999"/>
                  <a:pt x="699" y="999"/>
                  <a:pt x="699" y="999"/>
                </a:cubicBezTo>
                <a:cubicBezTo>
                  <a:pt x="710" y="999"/>
                  <a:pt x="710" y="999"/>
                  <a:pt x="710" y="999"/>
                </a:cubicBezTo>
                <a:cubicBezTo>
                  <a:pt x="958" y="999"/>
                  <a:pt x="958" y="999"/>
                  <a:pt x="958" y="999"/>
                </a:cubicBezTo>
                <a:cubicBezTo>
                  <a:pt x="1122" y="999"/>
                  <a:pt x="1122" y="999"/>
                  <a:pt x="1122" y="999"/>
                </a:cubicBezTo>
                <a:cubicBezTo>
                  <a:pt x="2198" y="999"/>
                  <a:pt x="2198" y="999"/>
                  <a:pt x="2198" y="999"/>
                </a:cubicBezTo>
                <a:cubicBezTo>
                  <a:pt x="2198" y="783"/>
                  <a:pt x="2198" y="783"/>
                  <a:pt x="2198" y="783"/>
                </a:cubicBezTo>
                <a:cubicBezTo>
                  <a:pt x="2173" y="747"/>
                  <a:pt x="2103" y="757"/>
                  <a:pt x="2078" y="782"/>
                </a:cubicBezTo>
                <a:close/>
                <a:moveTo>
                  <a:pt x="1017" y="424"/>
                </a:moveTo>
                <a:cubicBezTo>
                  <a:pt x="1017" y="456"/>
                  <a:pt x="1017" y="456"/>
                  <a:pt x="1017" y="456"/>
                </a:cubicBezTo>
                <a:cubicBezTo>
                  <a:pt x="1020" y="467"/>
                  <a:pt x="1020" y="467"/>
                  <a:pt x="1020" y="467"/>
                </a:cubicBezTo>
                <a:cubicBezTo>
                  <a:pt x="1020" y="625"/>
                  <a:pt x="1020" y="625"/>
                  <a:pt x="1020" y="625"/>
                </a:cubicBezTo>
                <a:cubicBezTo>
                  <a:pt x="980" y="623"/>
                  <a:pt x="980" y="623"/>
                  <a:pt x="980" y="623"/>
                </a:cubicBezTo>
                <a:cubicBezTo>
                  <a:pt x="980" y="467"/>
                  <a:pt x="980" y="467"/>
                  <a:pt x="980" y="467"/>
                </a:cubicBezTo>
                <a:cubicBezTo>
                  <a:pt x="983" y="455"/>
                  <a:pt x="983" y="455"/>
                  <a:pt x="983" y="455"/>
                </a:cubicBezTo>
                <a:cubicBezTo>
                  <a:pt x="983" y="423"/>
                  <a:pt x="983" y="423"/>
                  <a:pt x="983" y="423"/>
                </a:cubicBezTo>
                <a:lnTo>
                  <a:pt x="1017" y="424"/>
                </a:lnTo>
                <a:close/>
                <a:moveTo>
                  <a:pt x="822" y="430"/>
                </a:moveTo>
                <a:cubicBezTo>
                  <a:pt x="872" y="412"/>
                  <a:pt x="872" y="412"/>
                  <a:pt x="872" y="412"/>
                </a:cubicBezTo>
                <a:cubicBezTo>
                  <a:pt x="871" y="408"/>
                  <a:pt x="871" y="408"/>
                  <a:pt x="871" y="408"/>
                </a:cubicBezTo>
                <a:cubicBezTo>
                  <a:pt x="983" y="373"/>
                  <a:pt x="983" y="373"/>
                  <a:pt x="983" y="373"/>
                </a:cubicBezTo>
                <a:cubicBezTo>
                  <a:pt x="983" y="374"/>
                  <a:pt x="983" y="374"/>
                  <a:pt x="983" y="374"/>
                </a:cubicBezTo>
                <a:cubicBezTo>
                  <a:pt x="988" y="375"/>
                  <a:pt x="988" y="375"/>
                  <a:pt x="988" y="375"/>
                </a:cubicBezTo>
                <a:cubicBezTo>
                  <a:pt x="988" y="393"/>
                  <a:pt x="988" y="393"/>
                  <a:pt x="988" y="393"/>
                </a:cubicBezTo>
                <a:cubicBezTo>
                  <a:pt x="984" y="401"/>
                  <a:pt x="984" y="401"/>
                  <a:pt x="984" y="401"/>
                </a:cubicBezTo>
                <a:cubicBezTo>
                  <a:pt x="969" y="400"/>
                  <a:pt x="969" y="400"/>
                  <a:pt x="969" y="400"/>
                </a:cubicBezTo>
                <a:cubicBezTo>
                  <a:pt x="969" y="422"/>
                  <a:pt x="969" y="422"/>
                  <a:pt x="969" y="422"/>
                </a:cubicBezTo>
                <a:cubicBezTo>
                  <a:pt x="972" y="422"/>
                  <a:pt x="972" y="422"/>
                  <a:pt x="972" y="422"/>
                </a:cubicBezTo>
                <a:cubicBezTo>
                  <a:pt x="972" y="455"/>
                  <a:pt x="972" y="455"/>
                  <a:pt x="972" y="455"/>
                </a:cubicBezTo>
                <a:cubicBezTo>
                  <a:pt x="975" y="467"/>
                  <a:pt x="975" y="467"/>
                  <a:pt x="975" y="467"/>
                </a:cubicBezTo>
                <a:cubicBezTo>
                  <a:pt x="975" y="622"/>
                  <a:pt x="975" y="622"/>
                  <a:pt x="975" y="622"/>
                </a:cubicBezTo>
                <a:cubicBezTo>
                  <a:pt x="962" y="622"/>
                  <a:pt x="962" y="622"/>
                  <a:pt x="962" y="622"/>
                </a:cubicBezTo>
                <a:cubicBezTo>
                  <a:pt x="951" y="633"/>
                  <a:pt x="951" y="633"/>
                  <a:pt x="951" y="633"/>
                </a:cubicBezTo>
                <a:cubicBezTo>
                  <a:pt x="953" y="772"/>
                  <a:pt x="953" y="772"/>
                  <a:pt x="953" y="772"/>
                </a:cubicBezTo>
                <a:cubicBezTo>
                  <a:pt x="942" y="772"/>
                  <a:pt x="932" y="772"/>
                  <a:pt x="921" y="772"/>
                </a:cubicBezTo>
                <a:cubicBezTo>
                  <a:pt x="828" y="463"/>
                  <a:pt x="828" y="463"/>
                  <a:pt x="828" y="463"/>
                </a:cubicBezTo>
                <a:cubicBezTo>
                  <a:pt x="829" y="463"/>
                  <a:pt x="829" y="463"/>
                  <a:pt x="829" y="463"/>
                </a:cubicBezTo>
                <a:cubicBezTo>
                  <a:pt x="831" y="461"/>
                  <a:pt x="831" y="461"/>
                  <a:pt x="831" y="461"/>
                </a:cubicBezTo>
                <a:cubicBezTo>
                  <a:pt x="829" y="443"/>
                  <a:pt x="829" y="443"/>
                  <a:pt x="829" y="443"/>
                </a:cubicBezTo>
                <a:cubicBezTo>
                  <a:pt x="821" y="443"/>
                  <a:pt x="821" y="443"/>
                  <a:pt x="821" y="443"/>
                </a:cubicBezTo>
                <a:cubicBezTo>
                  <a:pt x="819" y="437"/>
                  <a:pt x="819" y="437"/>
                  <a:pt x="819" y="437"/>
                </a:cubicBezTo>
                <a:lnTo>
                  <a:pt x="822" y="430"/>
                </a:lnTo>
                <a:close/>
                <a:moveTo>
                  <a:pt x="595" y="514"/>
                </a:moveTo>
                <a:cubicBezTo>
                  <a:pt x="595" y="515"/>
                  <a:pt x="596" y="516"/>
                  <a:pt x="597" y="518"/>
                </a:cubicBezTo>
                <a:cubicBezTo>
                  <a:pt x="597" y="619"/>
                  <a:pt x="597" y="619"/>
                  <a:pt x="597" y="619"/>
                </a:cubicBezTo>
                <a:cubicBezTo>
                  <a:pt x="595" y="619"/>
                  <a:pt x="595" y="619"/>
                  <a:pt x="595" y="619"/>
                </a:cubicBezTo>
                <a:lnTo>
                  <a:pt x="595" y="514"/>
                </a:lnTo>
                <a:close/>
                <a:moveTo>
                  <a:pt x="589" y="619"/>
                </a:moveTo>
                <a:cubicBezTo>
                  <a:pt x="589" y="497"/>
                  <a:pt x="589" y="497"/>
                  <a:pt x="589" y="497"/>
                </a:cubicBezTo>
                <a:cubicBezTo>
                  <a:pt x="590" y="500"/>
                  <a:pt x="591" y="503"/>
                  <a:pt x="592" y="506"/>
                </a:cubicBezTo>
                <a:cubicBezTo>
                  <a:pt x="592" y="619"/>
                  <a:pt x="592" y="619"/>
                  <a:pt x="592" y="619"/>
                </a:cubicBezTo>
                <a:lnTo>
                  <a:pt x="589" y="619"/>
                </a:lnTo>
                <a:close/>
                <a:moveTo>
                  <a:pt x="595" y="820"/>
                </a:moveTo>
                <a:cubicBezTo>
                  <a:pt x="595" y="656"/>
                  <a:pt x="595" y="656"/>
                  <a:pt x="595" y="656"/>
                </a:cubicBezTo>
                <a:cubicBezTo>
                  <a:pt x="596" y="656"/>
                  <a:pt x="596" y="656"/>
                  <a:pt x="596" y="656"/>
                </a:cubicBezTo>
                <a:cubicBezTo>
                  <a:pt x="597" y="644"/>
                  <a:pt x="597" y="644"/>
                  <a:pt x="597" y="644"/>
                </a:cubicBezTo>
                <a:cubicBezTo>
                  <a:pt x="595" y="644"/>
                  <a:pt x="595" y="644"/>
                  <a:pt x="595" y="644"/>
                </a:cubicBezTo>
                <a:cubicBezTo>
                  <a:pt x="595" y="631"/>
                  <a:pt x="595" y="631"/>
                  <a:pt x="595" y="631"/>
                </a:cubicBezTo>
                <a:cubicBezTo>
                  <a:pt x="596" y="632"/>
                  <a:pt x="598" y="633"/>
                  <a:pt x="598" y="636"/>
                </a:cubicBezTo>
                <a:cubicBezTo>
                  <a:pt x="605" y="636"/>
                  <a:pt x="605" y="636"/>
                  <a:pt x="605" y="636"/>
                </a:cubicBezTo>
                <a:cubicBezTo>
                  <a:pt x="605" y="624"/>
                  <a:pt x="605" y="624"/>
                  <a:pt x="605" y="624"/>
                </a:cubicBezTo>
                <a:cubicBezTo>
                  <a:pt x="608" y="624"/>
                  <a:pt x="608" y="624"/>
                  <a:pt x="608" y="624"/>
                </a:cubicBezTo>
                <a:cubicBezTo>
                  <a:pt x="608" y="619"/>
                  <a:pt x="608" y="619"/>
                  <a:pt x="608" y="619"/>
                </a:cubicBezTo>
                <a:cubicBezTo>
                  <a:pt x="600" y="619"/>
                  <a:pt x="600" y="619"/>
                  <a:pt x="600" y="619"/>
                </a:cubicBezTo>
                <a:cubicBezTo>
                  <a:pt x="600" y="524"/>
                  <a:pt x="600" y="524"/>
                  <a:pt x="600" y="524"/>
                </a:cubicBezTo>
                <a:cubicBezTo>
                  <a:pt x="611" y="546"/>
                  <a:pt x="629" y="568"/>
                  <a:pt x="655" y="587"/>
                </a:cubicBezTo>
                <a:cubicBezTo>
                  <a:pt x="665" y="575"/>
                  <a:pt x="665" y="575"/>
                  <a:pt x="665" y="575"/>
                </a:cubicBezTo>
                <a:cubicBezTo>
                  <a:pt x="662" y="562"/>
                  <a:pt x="662" y="562"/>
                  <a:pt x="662" y="562"/>
                </a:cubicBezTo>
                <a:cubicBezTo>
                  <a:pt x="666" y="559"/>
                  <a:pt x="666" y="559"/>
                  <a:pt x="666" y="559"/>
                </a:cubicBezTo>
                <a:cubicBezTo>
                  <a:pt x="650" y="480"/>
                  <a:pt x="650" y="480"/>
                  <a:pt x="650" y="480"/>
                </a:cubicBezTo>
                <a:cubicBezTo>
                  <a:pt x="735" y="452"/>
                  <a:pt x="735" y="452"/>
                  <a:pt x="735" y="452"/>
                </a:cubicBezTo>
                <a:cubicBezTo>
                  <a:pt x="737" y="456"/>
                  <a:pt x="737" y="456"/>
                  <a:pt x="737" y="456"/>
                </a:cubicBezTo>
                <a:cubicBezTo>
                  <a:pt x="782" y="443"/>
                  <a:pt x="782" y="443"/>
                  <a:pt x="782" y="443"/>
                </a:cubicBezTo>
                <a:cubicBezTo>
                  <a:pt x="789" y="445"/>
                  <a:pt x="789" y="445"/>
                  <a:pt x="789" y="445"/>
                </a:cubicBezTo>
                <a:cubicBezTo>
                  <a:pt x="778" y="455"/>
                  <a:pt x="778" y="455"/>
                  <a:pt x="778" y="455"/>
                </a:cubicBezTo>
                <a:cubicBezTo>
                  <a:pt x="782" y="457"/>
                  <a:pt x="782" y="457"/>
                  <a:pt x="782" y="457"/>
                </a:cubicBezTo>
                <a:cubicBezTo>
                  <a:pt x="782" y="463"/>
                  <a:pt x="782" y="463"/>
                  <a:pt x="782" y="463"/>
                </a:cubicBezTo>
                <a:cubicBezTo>
                  <a:pt x="789" y="464"/>
                  <a:pt x="789" y="464"/>
                  <a:pt x="789" y="464"/>
                </a:cubicBezTo>
                <a:cubicBezTo>
                  <a:pt x="706" y="801"/>
                  <a:pt x="706" y="801"/>
                  <a:pt x="706" y="801"/>
                </a:cubicBezTo>
                <a:cubicBezTo>
                  <a:pt x="667" y="809"/>
                  <a:pt x="631" y="816"/>
                  <a:pt x="595" y="820"/>
                </a:cubicBezTo>
                <a:close/>
                <a:moveTo>
                  <a:pt x="769" y="594"/>
                </a:moveTo>
                <a:cubicBezTo>
                  <a:pt x="789" y="513"/>
                  <a:pt x="789" y="513"/>
                  <a:pt x="789" y="513"/>
                </a:cubicBezTo>
                <a:cubicBezTo>
                  <a:pt x="774" y="594"/>
                  <a:pt x="774" y="594"/>
                  <a:pt x="774" y="594"/>
                </a:cubicBezTo>
                <a:lnTo>
                  <a:pt x="769" y="594"/>
                </a:lnTo>
                <a:close/>
                <a:moveTo>
                  <a:pt x="772" y="605"/>
                </a:moveTo>
                <a:cubicBezTo>
                  <a:pt x="758" y="684"/>
                  <a:pt x="758" y="684"/>
                  <a:pt x="758" y="684"/>
                </a:cubicBezTo>
                <a:cubicBezTo>
                  <a:pt x="746" y="684"/>
                  <a:pt x="746" y="684"/>
                  <a:pt x="746" y="684"/>
                </a:cubicBezTo>
                <a:cubicBezTo>
                  <a:pt x="766" y="605"/>
                  <a:pt x="766" y="605"/>
                  <a:pt x="766" y="605"/>
                </a:cubicBezTo>
                <a:lnTo>
                  <a:pt x="772" y="605"/>
                </a:lnTo>
                <a:close/>
                <a:moveTo>
                  <a:pt x="718" y="799"/>
                </a:moveTo>
                <a:cubicBezTo>
                  <a:pt x="743" y="695"/>
                  <a:pt x="743" y="695"/>
                  <a:pt x="743" y="695"/>
                </a:cubicBezTo>
                <a:cubicBezTo>
                  <a:pt x="756" y="696"/>
                  <a:pt x="756" y="696"/>
                  <a:pt x="756" y="696"/>
                </a:cubicBezTo>
                <a:cubicBezTo>
                  <a:pt x="737" y="796"/>
                  <a:pt x="737" y="796"/>
                  <a:pt x="737" y="796"/>
                </a:cubicBezTo>
                <a:cubicBezTo>
                  <a:pt x="730" y="797"/>
                  <a:pt x="724" y="798"/>
                  <a:pt x="718" y="799"/>
                </a:cubicBezTo>
                <a:close/>
                <a:moveTo>
                  <a:pt x="812" y="466"/>
                </a:moveTo>
                <a:cubicBezTo>
                  <a:pt x="902" y="773"/>
                  <a:pt x="902" y="773"/>
                  <a:pt x="902" y="773"/>
                </a:cubicBezTo>
                <a:cubicBezTo>
                  <a:pt x="848" y="776"/>
                  <a:pt x="797" y="784"/>
                  <a:pt x="749" y="793"/>
                </a:cubicBezTo>
                <a:lnTo>
                  <a:pt x="812" y="466"/>
                </a:lnTo>
                <a:close/>
                <a:moveTo>
                  <a:pt x="1144" y="279"/>
                </a:moveTo>
                <a:cubicBezTo>
                  <a:pt x="1145" y="281"/>
                  <a:pt x="1146" y="284"/>
                  <a:pt x="1147" y="287"/>
                </a:cubicBezTo>
                <a:cubicBezTo>
                  <a:pt x="1147" y="423"/>
                  <a:pt x="1147" y="423"/>
                  <a:pt x="1147" y="423"/>
                </a:cubicBezTo>
                <a:cubicBezTo>
                  <a:pt x="1144" y="423"/>
                  <a:pt x="1144" y="423"/>
                  <a:pt x="1144" y="423"/>
                </a:cubicBezTo>
                <a:lnTo>
                  <a:pt x="1144" y="279"/>
                </a:lnTo>
                <a:close/>
                <a:moveTo>
                  <a:pt x="1139" y="423"/>
                </a:moveTo>
                <a:cubicBezTo>
                  <a:pt x="1134" y="423"/>
                  <a:pt x="1134" y="423"/>
                  <a:pt x="1134" y="423"/>
                </a:cubicBezTo>
                <a:cubicBezTo>
                  <a:pt x="1134" y="245"/>
                  <a:pt x="1134" y="245"/>
                  <a:pt x="1134" y="245"/>
                </a:cubicBezTo>
                <a:cubicBezTo>
                  <a:pt x="1135" y="251"/>
                  <a:pt x="1137" y="257"/>
                  <a:pt x="1139" y="264"/>
                </a:cubicBezTo>
                <a:lnTo>
                  <a:pt x="1139" y="423"/>
                </a:lnTo>
                <a:close/>
                <a:moveTo>
                  <a:pt x="1295" y="731"/>
                </a:moveTo>
                <a:cubicBezTo>
                  <a:pt x="1281" y="731"/>
                  <a:pt x="1278" y="750"/>
                  <a:pt x="1278" y="762"/>
                </a:cubicBezTo>
                <a:cubicBezTo>
                  <a:pt x="1269" y="763"/>
                  <a:pt x="1260" y="764"/>
                  <a:pt x="1251" y="764"/>
                </a:cubicBezTo>
                <a:cubicBezTo>
                  <a:pt x="1247" y="756"/>
                  <a:pt x="1247" y="756"/>
                  <a:pt x="1247" y="756"/>
                </a:cubicBezTo>
                <a:cubicBezTo>
                  <a:pt x="1253" y="753"/>
                  <a:pt x="1253" y="753"/>
                  <a:pt x="1253" y="753"/>
                </a:cubicBezTo>
                <a:cubicBezTo>
                  <a:pt x="1251" y="745"/>
                  <a:pt x="1251" y="745"/>
                  <a:pt x="1251" y="745"/>
                </a:cubicBezTo>
                <a:cubicBezTo>
                  <a:pt x="1232" y="745"/>
                  <a:pt x="1232" y="745"/>
                  <a:pt x="1232" y="745"/>
                </a:cubicBezTo>
                <a:cubicBezTo>
                  <a:pt x="1223" y="727"/>
                  <a:pt x="1200" y="732"/>
                  <a:pt x="1200" y="752"/>
                </a:cubicBezTo>
                <a:cubicBezTo>
                  <a:pt x="1189" y="755"/>
                  <a:pt x="1189" y="755"/>
                  <a:pt x="1189" y="755"/>
                </a:cubicBezTo>
                <a:cubicBezTo>
                  <a:pt x="1189" y="769"/>
                  <a:pt x="1189" y="769"/>
                  <a:pt x="1189" y="769"/>
                </a:cubicBezTo>
                <a:cubicBezTo>
                  <a:pt x="1174" y="770"/>
                  <a:pt x="1159" y="771"/>
                  <a:pt x="1144" y="772"/>
                </a:cubicBezTo>
                <a:cubicBezTo>
                  <a:pt x="1144" y="482"/>
                  <a:pt x="1144" y="482"/>
                  <a:pt x="1144" y="482"/>
                </a:cubicBezTo>
                <a:cubicBezTo>
                  <a:pt x="1146" y="482"/>
                  <a:pt x="1146" y="482"/>
                  <a:pt x="1146" y="482"/>
                </a:cubicBezTo>
                <a:cubicBezTo>
                  <a:pt x="1147" y="462"/>
                  <a:pt x="1147" y="462"/>
                  <a:pt x="1147" y="462"/>
                </a:cubicBezTo>
                <a:cubicBezTo>
                  <a:pt x="1144" y="462"/>
                  <a:pt x="1144" y="462"/>
                  <a:pt x="1144" y="462"/>
                </a:cubicBezTo>
                <a:cubicBezTo>
                  <a:pt x="1144" y="442"/>
                  <a:pt x="1144" y="442"/>
                  <a:pt x="1144" y="442"/>
                </a:cubicBezTo>
                <a:cubicBezTo>
                  <a:pt x="1146" y="443"/>
                  <a:pt x="1148" y="446"/>
                  <a:pt x="1149" y="450"/>
                </a:cubicBezTo>
                <a:cubicBezTo>
                  <a:pt x="1160" y="450"/>
                  <a:pt x="1160" y="450"/>
                  <a:pt x="1160" y="450"/>
                </a:cubicBezTo>
                <a:cubicBezTo>
                  <a:pt x="1160" y="431"/>
                  <a:pt x="1160" y="431"/>
                  <a:pt x="1160" y="431"/>
                </a:cubicBezTo>
                <a:cubicBezTo>
                  <a:pt x="1164" y="431"/>
                  <a:pt x="1164" y="431"/>
                  <a:pt x="1164" y="431"/>
                </a:cubicBezTo>
                <a:cubicBezTo>
                  <a:pt x="1164" y="423"/>
                  <a:pt x="1164" y="423"/>
                  <a:pt x="1164" y="423"/>
                </a:cubicBezTo>
                <a:cubicBezTo>
                  <a:pt x="1151" y="423"/>
                  <a:pt x="1151" y="423"/>
                  <a:pt x="1151" y="423"/>
                </a:cubicBezTo>
                <a:cubicBezTo>
                  <a:pt x="1151" y="299"/>
                  <a:pt x="1151" y="299"/>
                  <a:pt x="1151" y="299"/>
                </a:cubicBezTo>
                <a:cubicBezTo>
                  <a:pt x="1154" y="304"/>
                  <a:pt x="1156" y="309"/>
                  <a:pt x="1158" y="314"/>
                </a:cubicBezTo>
                <a:cubicBezTo>
                  <a:pt x="1181" y="305"/>
                  <a:pt x="1181" y="305"/>
                  <a:pt x="1181" y="305"/>
                </a:cubicBezTo>
                <a:cubicBezTo>
                  <a:pt x="1188" y="284"/>
                  <a:pt x="1188" y="284"/>
                  <a:pt x="1188" y="284"/>
                </a:cubicBezTo>
                <a:cubicBezTo>
                  <a:pt x="1195" y="283"/>
                  <a:pt x="1195" y="283"/>
                  <a:pt x="1195" y="283"/>
                </a:cubicBezTo>
                <a:cubicBezTo>
                  <a:pt x="1231" y="160"/>
                  <a:pt x="1231" y="160"/>
                  <a:pt x="1231" y="160"/>
                </a:cubicBezTo>
                <a:cubicBezTo>
                  <a:pt x="1372" y="184"/>
                  <a:pt x="1372" y="184"/>
                  <a:pt x="1372" y="184"/>
                </a:cubicBezTo>
                <a:cubicBezTo>
                  <a:pt x="1372" y="191"/>
                  <a:pt x="1372" y="191"/>
                  <a:pt x="1372" y="191"/>
                </a:cubicBezTo>
                <a:cubicBezTo>
                  <a:pt x="1446" y="205"/>
                  <a:pt x="1446" y="205"/>
                  <a:pt x="1446" y="205"/>
                </a:cubicBezTo>
                <a:cubicBezTo>
                  <a:pt x="1454" y="215"/>
                  <a:pt x="1454" y="215"/>
                  <a:pt x="1454" y="215"/>
                </a:cubicBezTo>
                <a:cubicBezTo>
                  <a:pt x="1451" y="231"/>
                  <a:pt x="1451" y="231"/>
                  <a:pt x="1451" y="231"/>
                </a:cubicBezTo>
                <a:cubicBezTo>
                  <a:pt x="1430" y="249"/>
                  <a:pt x="1430" y="249"/>
                  <a:pt x="1430" y="249"/>
                </a:cubicBezTo>
                <a:cubicBezTo>
                  <a:pt x="1437" y="253"/>
                  <a:pt x="1437" y="253"/>
                  <a:pt x="1437" y="253"/>
                </a:cubicBezTo>
                <a:cubicBezTo>
                  <a:pt x="1437" y="261"/>
                  <a:pt x="1437" y="261"/>
                  <a:pt x="1437" y="261"/>
                </a:cubicBezTo>
                <a:cubicBezTo>
                  <a:pt x="1448" y="263"/>
                  <a:pt x="1448" y="263"/>
                  <a:pt x="1448" y="263"/>
                </a:cubicBezTo>
                <a:cubicBezTo>
                  <a:pt x="1334" y="731"/>
                  <a:pt x="1334" y="731"/>
                  <a:pt x="1334" y="731"/>
                </a:cubicBezTo>
                <a:cubicBezTo>
                  <a:pt x="1316" y="731"/>
                  <a:pt x="1301" y="731"/>
                  <a:pt x="1295" y="731"/>
                </a:cubicBezTo>
                <a:close/>
                <a:moveTo>
                  <a:pt x="1416" y="471"/>
                </a:moveTo>
                <a:cubicBezTo>
                  <a:pt x="1448" y="341"/>
                  <a:pt x="1448" y="341"/>
                  <a:pt x="1448" y="341"/>
                </a:cubicBezTo>
                <a:cubicBezTo>
                  <a:pt x="1425" y="471"/>
                  <a:pt x="1425" y="471"/>
                  <a:pt x="1425" y="471"/>
                </a:cubicBezTo>
                <a:lnTo>
                  <a:pt x="1416" y="471"/>
                </a:lnTo>
                <a:close/>
                <a:moveTo>
                  <a:pt x="1421" y="489"/>
                </a:moveTo>
                <a:cubicBezTo>
                  <a:pt x="1399" y="615"/>
                  <a:pt x="1399" y="615"/>
                  <a:pt x="1399" y="615"/>
                </a:cubicBezTo>
                <a:cubicBezTo>
                  <a:pt x="1380" y="615"/>
                  <a:pt x="1380" y="615"/>
                  <a:pt x="1380" y="615"/>
                </a:cubicBezTo>
                <a:cubicBezTo>
                  <a:pt x="1411" y="488"/>
                  <a:pt x="1411" y="488"/>
                  <a:pt x="1411" y="488"/>
                </a:cubicBezTo>
                <a:lnTo>
                  <a:pt x="1421" y="489"/>
                </a:lnTo>
                <a:close/>
                <a:moveTo>
                  <a:pt x="1378" y="731"/>
                </a:moveTo>
                <a:cubicBezTo>
                  <a:pt x="1369" y="731"/>
                  <a:pt x="1360" y="731"/>
                  <a:pt x="1351" y="731"/>
                </a:cubicBezTo>
                <a:cubicBezTo>
                  <a:pt x="1375" y="631"/>
                  <a:pt x="1375" y="631"/>
                  <a:pt x="1375" y="631"/>
                </a:cubicBezTo>
                <a:cubicBezTo>
                  <a:pt x="1395" y="634"/>
                  <a:pt x="1395" y="634"/>
                  <a:pt x="1395" y="634"/>
                </a:cubicBezTo>
                <a:lnTo>
                  <a:pt x="1378" y="731"/>
                </a:lnTo>
                <a:close/>
                <a:moveTo>
                  <a:pt x="1463" y="754"/>
                </a:moveTo>
                <a:cubicBezTo>
                  <a:pt x="1462" y="744"/>
                  <a:pt x="1458" y="731"/>
                  <a:pt x="1445" y="731"/>
                </a:cubicBezTo>
                <a:cubicBezTo>
                  <a:pt x="1438" y="731"/>
                  <a:pt x="1419" y="731"/>
                  <a:pt x="1397" y="731"/>
                </a:cubicBezTo>
                <a:cubicBezTo>
                  <a:pt x="1485" y="267"/>
                  <a:pt x="1485" y="267"/>
                  <a:pt x="1485" y="267"/>
                </a:cubicBezTo>
                <a:cubicBezTo>
                  <a:pt x="1607" y="686"/>
                  <a:pt x="1607" y="686"/>
                  <a:pt x="1607" y="686"/>
                </a:cubicBezTo>
                <a:cubicBezTo>
                  <a:pt x="1506" y="695"/>
                  <a:pt x="1506" y="695"/>
                  <a:pt x="1506" y="695"/>
                </a:cubicBezTo>
                <a:cubicBezTo>
                  <a:pt x="1478" y="754"/>
                  <a:pt x="1478" y="754"/>
                  <a:pt x="1478" y="754"/>
                </a:cubicBezTo>
                <a:cubicBezTo>
                  <a:pt x="1473" y="754"/>
                  <a:pt x="1468" y="754"/>
                  <a:pt x="1463" y="754"/>
                </a:cubicBezTo>
                <a:close/>
                <a:moveTo>
                  <a:pt x="1578" y="724"/>
                </a:moveTo>
                <a:cubicBezTo>
                  <a:pt x="1545" y="723"/>
                  <a:pt x="1542" y="742"/>
                  <a:pt x="1543" y="753"/>
                </a:cubicBezTo>
                <a:cubicBezTo>
                  <a:pt x="1527" y="753"/>
                  <a:pt x="1511" y="753"/>
                  <a:pt x="1495" y="754"/>
                </a:cubicBezTo>
                <a:cubicBezTo>
                  <a:pt x="1514" y="710"/>
                  <a:pt x="1514" y="710"/>
                  <a:pt x="1514" y="710"/>
                </a:cubicBezTo>
                <a:cubicBezTo>
                  <a:pt x="1612" y="701"/>
                  <a:pt x="1612" y="701"/>
                  <a:pt x="1612" y="701"/>
                </a:cubicBezTo>
                <a:cubicBezTo>
                  <a:pt x="1619" y="725"/>
                  <a:pt x="1619" y="725"/>
                  <a:pt x="1619" y="725"/>
                </a:cubicBezTo>
                <a:cubicBezTo>
                  <a:pt x="1601" y="725"/>
                  <a:pt x="1587" y="724"/>
                  <a:pt x="1578" y="724"/>
                </a:cubicBezTo>
                <a:close/>
                <a:moveTo>
                  <a:pt x="1651" y="727"/>
                </a:moveTo>
                <a:cubicBezTo>
                  <a:pt x="1642" y="698"/>
                  <a:pt x="1642" y="698"/>
                  <a:pt x="1642" y="698"/>
                </a:cubicBezTo>
                <a:cubicBezTo>
                  <a:pt x="1665" y="696"/>
                  <a:pt x="1665" y="696"/>
                  <a:pt x="1665" y="696"/>
                </a:cubicBezTo>
                <a:cubicBezTo>
                  <a:pt x="1665" y="707"/>
                  <a:pt x="1665" y="720"/>
                  <a:pt x="1665" y="727"/>
                </a:cubicBezTo>
                <a:cubicBezTo>
                  <a:pt x="1660" y="727"/>
                  <a:pt x="1656" y="727"/>
                  <a:pt x="1651" y="727"/>
                </a:cubicBezTo>
                <a:close/>
                <a:moveTo>
                  <a:pt x="1745" y="516"/>
                </a:moveTo>
                <a:cubicBezTo>
                  <a:pt x="1725" y="515"/>
                  <a:pt x="1725" y="515"/>
                  <a:pt x="1725" y="515"/>
                </a:cubicBezTo>
                <a:cubicBezTo>
                  <a:pt x="1706" y="533"/>
                  <a:pt x="1706" y="533"/>
                  <a:pt x="1706" y="533"/>
                </a:cubicBezTo>
                <a:cubicBezTo>
                  <a:pt x="1706" y="643"/>
                  <a:pt x="1706" y="643"/>
                  <a:pt x="1706" y="643"/>
                </a:cubicBezTo>
                <a:cubicBezTo>
                  <a:pt x="1674" y="642"/>
                  <a:pt x="1666" y="661"/>
                  <a:pt x="1665" y="678"/>
                </a:cubicBezTo>
                <a:cubicBezTo>
                  <a:pt x="1665" y="679"/>
                  <a:pt x="1665" y="680"/>
                  <a:pt x="1665" y="681"/>
                </a:cubicBezTo>
                <a:cubicBezTo>
                  <a:pt x="1638" y="684"/>
                  <a:pt x="1638" y="684"/>
                  <a:pt x="1638" y="684"/>
                </a:cubicBezTo>
                <a:cubicBezTo>
                  <a:pt x="1510" y="262"/>
                  <a:pt x="1510" y="262"/>
                  <a:pt x="1510" y="262"/>
                </a:cubicBezTo>
                <a:cubicBezTo>
                  <a:pt x="1512" y="262"/>
                  <a:pt x="1512" y="262"/>
                  <a:pt x="1512" y="262"/>
                </a:cubicBezTo>
                <a:cubicBezTo>
                  <a:pt x="1516" y="258"/>
                  <a:pt x="1516" y="258"/>
                  <a:pt x="1516" y="258"/>
                </a:cubicBezTo>
                <a:cubicBezTo>
                  <a:pt x="1512" y="230"/>
                  <a:pt x="1512" y="230"/>
                  <a:pt x="1512" y="230"/>
                </a:cubicBezTo>
                <a:cubicBezTo>
                  <a:pt x="1500" y="230"/>
                  <a:pt x="1500" y="230"/>
                  <a:pt x="1500" y="230"/>
                </a:cubicBezTo>
                <a:cubicBezTo>
                  <a:pt x="1501" y="224"/>
                  <a:pt x="1501" y="224"/>
                  <a:pt x="1501" y="224"/>
                </a:cubicBezTo>
                <a:cubicBezTo>
                  <a:pt x="1511" y="217"/>
                  <a:pt x="1511" y="217"/>
                  <a:pt x="1511" y="217"/>
                </a:cubicBezTo>
                <a:cubicBezTo>
                  <a:pt x="1595" y="229"/>
                  <a:pt x="1595" y="229"/>
                  <a:pt x="1595" y="229"/>
                </a:cubicBezTo>
                <a:cubicBezTo>
                  <a:pt x="1596" y="223"/>
                  <a:pt x="1596" y="223"/>
                  <a:pt x="1596" y="223"/>
                </a:cubicBezTo>
                <a:cubicBezTo>
                  <a:pt x="1758" y="251"/>
                  <a:pt x="1758" y="251"/>
                  <a:pt x="1758" y="251"/>
                </a:cubicBezTo>
                <a:cubicBezTo>
                  <a:pt x="1758" y="264"/>
                  <a:pt x="1758" y="264"/>
                  <a:pt x="1758" y="264"/>
                </a:cubicBezTo>
                <a:cubicBezTo>
                  <a:pt x="1766" y="267"/>
                  <a:pt x="1766" y="267"/>
                  <a:pt x="1766" y="267"/>
                </a:cubicBezTo>
                <a:cubicBezTo>
                  <a:pt x="1766" y="294"/>
                  <a:pt x="1766" y="294"/>
                  <a:pt x="1766" y="294"/>
                </a:cubicBezTo>
                <a:cubicBezTo>
                  <a:pt x="1760" y="307"/>
                  <a:pt x="1760" y="307"/>
                  <a:pt x="1760" y="307"/>
                </a:cubicBezTo>
                <a:cubicBezTo>
                  <a:pt x="1736" y="306"/>
                  <a:pt x="1736" y="306"/>
                  <a:pt x="1736" y="306"/>
                </a:cubicBezTo>
                <a:cubicBezTo>
                  <a:pt x="1735" y="341"/>
                  <a:pt x="1735" y="341"/>
                  <a:pt x="1735" y="341"/>
                </a:cubicBezTo>
                <a:cubicBezTo>
                  <a:pt x="1740" y="341"/>
                  <a:pt x="1740" y="341"/>
                  <a:pt x="1740" y="341"/>
                </a:cubicBezTo>
                <a:cubicBezTo>
                  <a:pt x="1740" y="394"/>
                  <a:pt x="1740" y="394"/>
                  <a:pt x="1740" y="394"/>
                </a:cubicBezTo>
                <a:cubicBezTo>
                  <a:pt x="1745" y="412"/>
                  <a:pt x="1745" y="412"/>
                  <a:pt x="1745" y="412"/>
                </a:cubicBezTo>
                <a:lnTo>
                  <a:pt x="1745" y="516"/>
                </a:lnTo>
                <a:close/>
                <a:moveTo>
                  <a:pt x="1816" y="520"/>
                </a:moveTo>
                <a:cubicBezTo>
                  <a:pt x="1754" y="517"/>
                  <a:pt x="1754" y="517"/>
                  <a:pt x="1754" y="517"/>
                </a:cubicBezTo>
                <a:cubicBezTo>
                  <a:pt x="1754" y="412"/>
                  <a:pt x="1754" y="412"/>
                  <a:pt x="1754" y="412"/>
                </a:cubicBezTo>
                <a:cubicBezTo>
                  <a:pt x="1758" y="394"/>
                  <a:pt x="1758" y="394"/>
                  <a:pt x="1758" y="394"/>
                </a:cubicBezTo>
                <a:cubicBezTo>
                  <a:pt x="1758" y="342"/>
                  <a:pt x="1758" y="342"/>
                  <a:pt x="1758" y="342"/>
                </a:cubicBezTo>
                <a:cubicBezTo>
                  <a:pt x="1811" y="344"/>
                  <a:pt x="1811" y="344"/>
                  <a:pt x="1811" y="344"/>
                </a:cubicBezTo>
                <a:cubicBezTo>
                  <a:pt x="1811" y="394"/>
                  <a:pt x="1811" y="394"/>
                  <a:pt x="1811" y="394"/>
                </a:cubicBezTo>
                <a:cubicBezTo>
                  <a:pt x="1816" y="413"/>
                  <a:pt x="1816" y="413"/>
                  <a:pt x="1816" y="413"/>
                </a:cubicBezTo>
                <a:lnTo>
                  <a:pt x="1816" y="520"/>
                </a:lnTo>
                <a:close/>
                <a:moveTo>
                  <a:pt x="1955" y="712"/>
                </a:moveTo>
                <a:cubicBezTo>
                  <a:pt x="1955" y="693"/>
                  <a:pt x="1955" y="693"/>
                  <a:pt x="1955" y="693"/>
                </a:cubicBezTo>
                <a:cubicBezTo>
                  <a:pt x="1991" y="703"/>
                  <a:pt x="1991" y="703"/>
                  <a:pt x="1991" y="703"/>
                </a:cubicBezTo>
                <a:cubicBezTo>
                  <a:pt x="1993" y="718"/>
                  <a:pt x="1993" y="718"/>
                  <a:pt x="1993" y="718"/>
                </a:cubicBezTo>
                <a:cubicBezTo>
                  <a:pt x="1980" y="715"/>
                  <a:pt x="1967" y="713"/>
                  <a:pt x="1955" y="712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Freeform 7"/>
          <p:cNvSpPr>
            <a:spLocks/>
          </p:cNvSpPr>
          <p:nvPr/>
        </p:nvSpPr>
        <p:spPr bwMode="auto">
          <a:xfrm>
            <a:off x="5000356" y="1055712"/>
            <a:ext cx="4194181" cy="3917383"/>
          </a:xfrm>
          <a:custGeom>
            <a:avLst/>
            <a:gdLst>
              <a:gd name="T0" fmla="*/ 58 w 1682"/>
              <a:gd name="T1" fmla="*/ 1212 h 1212"/>
              <a:gd name="T2" fmla="*/ 42 w 1682"/>
              <a:gd name="T3" fmla="*/ 1209 h 1212"/>
              <a:gd name="T4" fmla="*/ 9 w 1682"/>
              <a:gd name="T5" fmla="*/ 1143 h 1212"/>
              <a:gd name="T6" fmla="*/ 583 w 1682"/>
              <a:gd name="T7" fmla="*/ 903 h 1212"/>
              <a:gd name="T8" fmla="*/ 1080 w 1682"/>
              <a:gd name="T9" fmla="*/ 734 h 1212"/>
              <a:gd name="T10" fmla="*/ 1052 w 1682"/>
              <a:gd name="T11" fmla="*/ 626 h 1212"/>
              <a:gd name="T12" fmla="*/ 809 w 1682"/>
              <a:gd name="T13" fmla="*/ 478 h 1212"/>
              <a:gd name="T14" fmla="*/ 573 w 1682"/>
              <a:gd name="T15" fmla="*/ 314 h 1212"/>
              <a:gd name="T16" fmla="*/ 573 w 1682"/>
              <a:gd name="T17" fmla="*/ 186 h 1212"/>
              <a:gd name="T18" fmla="*/ 740 w 1682"/>
              <a:gd name="T19" fmla="*/ 62 h 1212"/>
              <a:gd name="T20" fmla="*/ 1173 w 1682"/>
              <a:gd name="T21" fmla="*/ 9 h 1212"/>
              <a:gd name="T22" fmla="*/ 1647 w 1682"/>
              <a:gd name="T23" fmla="*/ 65 h 1212"/>
              <a:gd name="T24" fmla="*/ 1669 w 1682"/>
              <a:gd name="T25" fmla="*/ 135 h 1212"/>
              <a:gd name="T26" fmla="*/ 1598 w 1682"/>
              <a:gd name="T27" fmla="*/ 157 h 1212"/>
              <a:gd name="T28" fmla="*/ 1176 w 1682"/>
              <a:gd name="T29" fmla="*/ 113 h 1212"/>
              <a:gd name="T30" fmla="*/ 775 w 1682"/>
              <a:gd name="T31" fmla="*/ 160 h 1212"/>
              <a:gd name="T32" fmla="*/ 668 w 1682"/>
              <a:gd name="T33" fmla="*/ 230 h 1212"/>
              <a:gd name="T34" fmla="*/ 670 w 1682"/>
              <a:gd name="T35" fmla="*/ 277 h 1212"/>
              <a:gd name="T36" fmla="*/ 843 w 1682"/>
              <a:gd name="T37" fmla="*/ 380 h 1212"/>
              <a:gd name="T38" fmla="*/ 1139 w 1682"/>
              <a:gd name="T39" fmla="*/ 568 h 1212"/>
              <a:gd name="T40" fmla="*/ 1176 w 1682"/>
              <a:gd name="T41" fmla="*/ 775 h 1212"/>
              <a:gd name="T42" fmla="*/ 601 w 1682"/>
              <a:gd name="T43" fmla="*/ 1006 h 1212"/>
              <a:gd name="T44" fmla="*/ 263 w 1682"/>
              <a:gd name="T45" fmla="*/ 1078 h 1212"/>
              <a:gd name="T46" fmla="*/ 108 w 1682"/>
              <a:gd name="T47" fmla="*/ 1176 h 1212"/>
              <a:gd name="T48" fmla="*/ 58 w 1682"/>
              <a:gd name="T49" fmla="*/ 1212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2" h="1212">
                <a:moveTo>
                  <a:pt x="58" y="1212"/>
                </a:moveTo>
                <a:cubicBezTo>
                  <a:pt x="53" y="1212"/>
                  <a:pt x="47" y="1211"/>
                  <a:pt x="42" y="1209"/>
                </a:cubicBezTo>
                <a:cubicBezTo>
                  <a:pt x="15" y="1200"/>
                  <a:pt x="0" y="1170"/>
                  <a:pt x="9" y="1143"/>
                </a:cubicBezTo>
                <a:cubicBezTo>
                  <a:pt x="59" y="994"/>
                  <a:pt x="313" y="950"/>
                  <a:pt x="583" y="903"/>
                </a:cubicBezTo>
                <a:cubicBezTo>
                  <a:pt x="787" y="868"/>
                  <a:pt x="1042" y="823"/>
                  <a:pt x="1080" y="734"/>
                </a:cubicBezTo>
                <a:cubicBezTo>
                  <a:pt x="1092" y="708"/>
                  <a:pt x="1082" y="671"/>
                  <a:pt x="1052" y="626"/>
                </a:cubicBezTo>
                <a:cubicBezTo>
                  <a:pt x="998" y="543"/>
                  <a:pt x="902" y="510"/>
                  <a:pt x="809" y="478"/>
                </a:cubicBezTo>
                <a:cubicBezTo>
                  <a:pt x="711" y="445"/>
                  <a:pt x="610" y="410"/>
                  <a:pt x="573" y="314"/>
                </a:cubicBezTo>
                <a:cubicBezTo>
                  <a:pt x="556" y="269"/>
                  <a:pt x="556" y="225"/>
                  <a:pt x="573" y="186"/>
                </a:cubicBezTo>
                <a:cubicBezTo>
                  <a:pt x="605" y="117"/>
                  <a:pt x="684" y="82"/>
                  <a:pt x="740" y="62"/>
                </a:cubicBezTo>
                <a:cubicBezTo>
                  <a:pt x="811" y="37"/>
                  <a:pt x="993" y="14"/>
                  <a:pt x="1173" y="9"/>
                </a:cubicBezTo>
                <a:cubicBezTo>
                  <a:pt x="1461" y="0"/>
                  <a:pt x="1590" y="34"/>
                  <a:pt x="1647" y="65"/>
                </a:cubicBezTo>
                <a:cubicBezTo>
                  <a:pt x="1673" y="78"/>
                  <a:pt x="1682" y="110"/>
                  <a:pt x="1669" y="135"/>
                </a:cubicBezTo>
                <a:cubicBezTo>
                  <a:pt x="1655" y="161"/>
                  <a:pt x="1624" y="170"/>
                  <a:pt x="1598" y="157"/>
                </a:cubicBezTo>
                <a:cubicBezTo>
                  <a:pt x="1535" y="123"/>
                  <a:pt x="1377" y="107"/>
                  <a:pt x="1176" y="113"/>
                </a:cubicBezTo>
                <a:cubicBezTo>
                  <a:pt x="992" y="118"/>
                  <a:pt x="827" y="141"/>
                  <a:pt x="775" y="160"/>
                </a:cubicBezTo>
                <a:cubicBezTo>
                  <a:pt x="715" y="181"/>
                  <a:pt x="680" y="204"/>
                  <a:pt x="668" y="230"/>
                </a:cubicBezTo>
                <a:cubicBezTo>
                  <a:pt x="664" y="238"/>
                  <a:pt x="660" y="252"/>
                  <a:pt x="670" y="277"/>
                </a:cubicBezTo>
                <a:cubicBezTo>
                  <a:pt x="690" y="327"/>
                  <a:pt x="761" y="352"/>
                  <a:pt x="843" y="380"/>
                </a:cubicBezTo>
                <a:cubicBezTo>
                  <a:pt x="947" y="416"/>
                  <a:pt x="1065" y="457"/>
                  <a:pt x="1139" y="568"/>
                </a:cubicBezTo>
                <a:cubicBezTo>
                  <a:pt x="1190" y="645"/>
                  <a:pt x="1202" y="715"/>
                  <a:pt x="1176" y="775"/>
                </a:cubicBezTo>
                <a:cubicBezTo>
                  <a:pt x="1115" y="916"/>
                  <a:pt x="865" y="960"/>
                  <a:pt x="601" y="1006"/>
                </a:cubicBezTo>
                <a:cubicBezTo>
                  <a:pt x="481" y="1026"/>
                  <a:pt x="357" y="1048"/>
                  <a:pt x="263" y="1078"/>
                </a:cubicBezTo>
                <a:cubicBezTo>
                  <a:pt x="200" y="1098"/>
                  <a:pt x="123" y="1131"/>
                  <a:pt x="108" y="1176"/>
                </a:cubicBezTo>
                <a:cubicBezTo>
                  <a:pt x="100" y="1198"/>
                  <a:pt x="80" y="1212"/>
                  <a:pt x="58" y="1212"/>
                </a:cubicBezTo>
                <a:close/>
              </a:path>
            </a:pathLst>
          </a:custGeom>
          <a:solidFill>
            <a:srgbClr val="00A2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 rot="18634693">
            <a:off x="3204794" y="1486355"/>
            <a:ext cx="4612381" cy="4282165"/>
            <a:chOff x="3185738" y="219251"/>
            <a:chExt cx="5545137" cy="5177642"/>
          </a:xfrm>
        </p:grpSpPr>
        <p:sp>
          <p:nvSpPr>
            <p:cNvPr id="765" name="Freeform 5"/>
            <p:cNvSpPr>
              <a:spLocks/>
            </p:cNvSpPr>
            <p:nvPr/>
          </p:nvSpPr>
          <p:spPr bwMode="auto">
            <a:xfrm>
              <a:off x="4831975" y="2450493"/>
              <a:ext cx="3898900" cy="2946400"/>
            </a:xfrm>
            <a:custGeom>
              <a:avLst/>
              <a:gdLst>
                <a:gd name="T0" fmla="*/ 1045 w 1839"/>
                <a:gd name="T1" fmla="*/ 1390 h 1390"/>
                <a:gd name="T2" fmla="*/ 942 w 1839"/>
                <a:gd name="T3" fmla="*/ 1385 h 1390"/>
                <a:gd name="T4" fmla="*/ 575 w 1839"/>
                <a:gd name="T5" fmla="*/ 1190 h 1390"/>
                <a:gd name="T6" fmla="*/ 420 w 1839"/>
                <a:gd name="T7" fmla="*/ 878 h 1390"/>
                <a:gd name="T8" fmla="*/ 321 w 1839"/>
                <a:gd name="T9" fmla="*/ 689 h 1390"/>
                <a:gd name="T10" fmla="*/ 218 w 1839"/>
                <a:gd name="T11" fmla="*/ 673 h 1390"/>
                <a:gd name="T12" fmla="*/ 106 w 1839"/>
                <a:gd name="T13" fmla="*/ 786 h 1390"/>
                <a:gd name="T14" fmla="*/ 38 w 1839"/>
                <a:gd name="T15" fmla="*/ 813 h 1390"/>
                <a:gd name="T16" fmla="*/ 11 w 1839"/>
                <a:gd name="T17" fmla="*/ 744 h 1390"/>
                <a:gd name="T18" fmla="*/ 185 w 1839"/>
                <a:gd name="T19" fmla="*/ 574 h 1390"/>
                <a:gd name="T20" fmla="*/ 373 w 1839"/>
                <a:gd name="T21" fmla="*/ 599 h 1390"/>
                <a:gd name="T22" fmla="*/ 518 w 1839"/>
                <a:gd name="T23" fmla="*/ 842 h 1390"/>
                <a:gd name="T24" fmla="*/ 657 w 1839"/>
                <a:gd name="T25" fmla="*/ 1126 h 1390"/>
                <a:gd name="T26" fmla="*/ 951 w 1839"/>
                <a:gd name="T27" fmla="*/ 1281 h 1390"/>
                <a:gd name="T28" fmla="*/ 1462 w 1839"/>
                <a:gd name="T29" fmla="*/ 1147 h 1390"/>
                <a:gd name="T30" fmla="*/ 1682 w 1839"/>
                <a:gd name="T31" fmla="*/ 774 h 1390"/>
                <a:gd name="T32" fmla="*/ 1732 w 1839"/>
                <a:gd name="T33" fmla="*/ 459 h 1390"/>
                <a:gd name="T34" fmla="*/ 1732 w 1839"/>
                <a:gd name="T35" fmla="*/ 457 h 1390"/>
                <a:gd name="T36" fmla="*/ 1717 w 1839"/>
                <a:gd name="T37" fmla="*/ 254 h 1390"/>
                <a:gd name="T38" fmla="*/ 1651 w 1839"/>
                <a:gd name="T39" fmla="*/ 105 h 1390"/>
                <a:gd name="T40" fmla="*/ 1629 w 1839"/>
                <a:gd name="T41" fmla="*/ 35 h 1390"/>
                <a:gd name="T42" fmla="*/ 1700 w 1839"/>
                <a:gd name="T43" fmla="*/ 14 h 1390"/>
                <a:gd name="T44" fmla="*/ 1819 w 1839"/>
                <a:gd name="T45" fmla="*/ 235 h 1390"/>
                <a:gd name="T46" fmla="*/ 1836 w 1839"/>
                <a:gd name="T47" fmla="*/ 464 h 1390"/>
                <a:gd name="T48" fmla="*/ 1836 w 1839"/>
                <a:gd name="T49" fmla="*/ 466 h 1390"/>
                <a:gd name="T50" fmla="*/ 1782 w 1839"/>
                <a:gd name="T51" fmla="*/ 802 h 1390"/>
                <a:gd name="T52" fmla="*/ 1530 w 1839"/>
                <a:gd name="T53" fmla="*/ 1226 h 1390"/>
                <a:gd name="T54" fmla="*/ 1045 w 1839"/>
                <a:gd name="T55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9" h="1390">
                  <a:moveTo>
                    <a:pt x="1045" y="1390"/>
                  </a:moveTo>
                  <a:cubicBezTo>
                    <a:pt x="1011" y="1390"/>
                    <a:pt x="977" y="1388"/>
                    <a:pt x="942" y="1385"/>
                  </a:cubicBezTo>
                  <a:cubicBezTo>
                    <a:pt x="787" y="1371"/>
                    <a:pt x="667" y="1307"/>
                    <a:pt x="575" y="1190"/>
                  </a:cubicBezTo>
                  <a:cubicBezTo>
                    <a:pt x="499" y="1093"/>
                    <a:pt x="457" y="979"/>
                    <a:pt x="420" y="878"/>
                  </a:cubicBezTo>
                  <a:cubicBezTo>
                    <a:pt x="388" y="792"/>
                    <a:pt x="358" y="710"/>
                    <a:pt x="321" y="689"/>
                  </a:cubicBezTo>
                  <a:cubicBezTo>
                    <a:pt x="284" y="668"/>
                    <a:pt x="250" y="663"/>
                    <a:pt x="218" y="673"/>
                  </a:cubicBezTo>
                  <a:cubicBezTo>
                    <a:pt x="148" y="696"/>
                    <a:pt x="107" y="785"/>
                    <a:pt x="106" y="786"/>
                  </a:cubicBezTo>
                  <a:cubicBezTo>
                    <a:pt x="95" y="813"/>
                    <a:pt x="64" y="824"/>
                    <a:pt x="38" y="813"/>
                  </a:cubicBezTo>
                  <a:cubicBezTo>
                    <a:pt x="12" y="801"/>
                    <a:pt x="0" y="770"/>
                    <a:pt x="11" y="744"/>
                  </a:cubicBezTo>
                  <a:cubicBezTo>
                    <a:pt x="14" y="739"/>
                    <a:pt x="71" y="612"/>
                    <a:pt x="185" y="574"/>
                  </a:cubicBezTo>
                  <a:cubicBezTo>
                    <a:pt x="246" y="554"/>
                    <a:pt x="309" y="563"/>
                    <a:pt x="373" y="599"/>
                  </a:cubicBezTo>
                  <a:cubicBezTo>
                    <a:pt x="443" y="639"/>
                    <a:pt x="477" y="733"/>
                    <a:pt x="518" y="842"/>
                  </a:cubicBezTo>
                  <a:cubicBezTo>
                    <a:pt x="552" y="936"/>
                    <a:pt x="591" y="1042"/>
                    <a:pt x="657" y="1126"/>
                  </a:cubicBezTo>
                  <a:cubicBezTo>
                    <a:pt x="730" y="1219"/>
                    <a:pt x="826" y="1270"/>
                    <a:pt x="951" y="1281"/>
                  </a:cubicBezTo>
                  <a:cubicBezTo>
                    <a:pt x="1163" y="1301"/>
                    <a:pt x="1335" y="1255"/>
                    <a:pt x="1462" y="1147"/>
                  </a:cubicBezTo>
                  <a:cubicBezTo>
                    <a:pt x="1563" y="1061"/>
                    <a:pt x="1637" y="936"/>
                    <a:pt x="1682" y="774"/>
                  </a:cubicBezTo>
                  <a:cubicBezTo>
                    <a:pt x="1720" y="640"/>
                    <a:pt x="1728" y="518"/>
                    <a:pt x="1732" y="459"/>
                  </a:cubicBezTo>
                  <a:cubicBezTo>
                    <a:pt x="1732" y="457"/>
                    <a:pt x="1732" y="457"/>
                    <a:pt x="1732" y="457"/>
                  </a:cubicBezTo>
                  <a:cubicBezTo>
                    <a:pt x="1735" y="412"/>
                    <a:pt x="1731" y="330"/>
                    <a:pt x="1717" y="254"/>
                  </a:cubicBezTo>
                  <a:cubicBezTo>
                    <a:pt x="1699" y="161"/>
                    <a:pt x="1671" y="116"/>
                    <a:pt x="1651" y="105"/>
                  </a:cubicBezTo>
                  <a:cubicBezTo>
                    <a:pt x="1625" y="92"/>
                    <a:pt x="1616" y="60"/>
                    <a:pt x="1629" y="35"/>
                  </a:cubicBezTo>
                  <a:cubicBezTo>
                    <a:pt x="1643" y="10"/>
                    <a:pt x="1674" y="0"/>
                    <a:pt x="1700" y="14"/>
                  </a:cubicBezTo>
                  <a:cubicBezTo>
                    <a:pt x="1756" y="44"/>
                    <a:pt x="1796" y="118"/>
                    <a:pt x="1819" y="235"/>
                  </a:cubicBezTo>
                  <a:cubicBezTo>
                    <a:pt x="1835" y="320"/>
                    <a:pt x="1839" y="411"/>
                    <a:pt x="1836" y="464"/>
                  </a:cubicBezTo>
                  <a:cubicBezTo>
                    <a:pt x="1836" y="466"/>
                    <a:pt x="1836" y="466"/>
                    <a:pt x="1836" y="466"/>
                  </a:cubicBezTo>
                  <a:cubicBezTo>
                    <a:pt x="1831" y="528"/>
                    <a:pt x="1823" y="658"/>
                    <a:pt x="1782" y="802"/>
                  </a:cubicBezTo>
                  <a:cubicBezTo>
                    <a:pt x="1731" y="984"/>
                    <a:pt x="1646" y="1127"/>
                    <a:pt x="1530" y="1226"/>
                  </a:cubicBezTo>
                  <a:cubicBezTo>
                    <a:pt x="1403" y="1335"/>
                    <a:pt x="1240" y="1390"/>
                    <a:pt x="1045" y="1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6" name="Freeform 6"/>
            <p:cNvSpPr>
              <a:spLocks/>
            </p:cNvSpPr>
            <p:nvPr/>
          </p:nvSpPr>
          <p:spPr bwMode="auto">
            <a:xfrm>
              <a:off x="4936750" y="3360131"/>
              <a:ext cx="2792413" cy="1089025"/>
            </a:xfrm>
            <a:custGeom>
              <a:avLst/>
              <a:gdLst>
                <a:gd name="T0" fmla="*/ 988 w 1318"/>
                <a:gd name="T1" fmla="*/ 514 h 514"/>
                <a:gd name="T2" fmla="*/ 793 w 1318"/>
                <a:gd name="T3" fmla="*/ 476 h 514"/>
                <a:gd name="T4" fmla="*/ 611 w 1318"/>
                <a:gd name="T5" fmla="*/ 347 h 514"/>
                <a:gd name="T6" fmla="*/ 86 w 1318"/>
                <a:gd name="T7" fmla="*/ 151 h 514"/>
                <a:gd name="T8" fmla="*/ 14 w 1318"/>
                <a:gd name="T9" fmla="*/ 133 h 514"/>
                <a:gd name="T10" fmla="*/ 33 w 1318"/>
                <a:gd name="T11" fmla="*/ 62 h 514"/>
                <a:gd name="T12" fmla="*/ 390 w 1318"/>
                <a:gd name="T13" fmla="*/ 63 h 514"/>
                <a:gd name="T14" fmla="*/ 678 w 1318"/>
                <a:gd name="T15" fmla="*/ 267 h 514"/>
                <a:gd name="T16" fmla="*/ 829 w 1318"/>
                <a:gd name="T17" fmla="*/ 378 h 514"/>
                <a:gd name="T18" fmla="*/ 1167 w 1318"/>
                <a:gd name="T19" fmla="*/ 344 h 514"/>
                <a:gd name="T20" fmla="*/ 1200 w 1318"/>
                <a:gd name="T21" fmla="*/ 274 h 514"/>
                <a:gd name="T22" fmla="*/ 1229 w 1318"/>
                <a:gd name="T23" fmla="*/ 206 h 514"/>
                <a:gd name="T24" fmla="*/ 1297 w 1318"/>
                <a:gd name="T25" fmla="*/ 235 h 514"/>
                <a:gd name="T26" fmla="*/ 1241 w 1318"/>
                <a:gd name="T27" fmla="*/ 416 h 514"/>
                <a:gd name="T28" fmla="*/ 1064 w 1318"/>
                <a:gd name="T29" fmla="*/ 507 h 514"/>
                <a:gd name="T30" fmla="*/ 988 w 1318"/>
                <a:gd name="T3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8" h="514">
                  <a:moveTo>
                    <a:pt x="988" y="514"/>
                  </a:moveTo>
                  <a:cubicBezTo>
                    <a:pt x="927" y="514"/>
                    <a:pt x="862" y="501"/>
                    <a:pt x="793" y="476"/>
                  </a:cubicBezTo>
                  <a:cubicBezTo>
                    <a:pt x="742" y="457"/>
                    <a:pt x="684" y="409"/>
                    <a:pt x="611" y="347"/>
                  </a:cubicBezTo>
                  <a:cubicBezTo>
                    <a:pt x="454" y="214"/>
                    <a:pt x="258" y="49"/>
                    <a:pt x="86" y="151"/>
                  </a:cubicBezTo>
                  <a:cubicBezTo>
                    <a:pt x="61" y="166"/>
                    <a:pt x="29" y="158"/>
                    <a:pt x="14" y="133"/>
                  </a:cubicBezTo>
                  <a:cubicBezTo>
                    <a:pt x="0" y="108"/>
                    <a:pt x="8" y="77"/>
                    <a:pt x="33" y="62"/>
                  </a:cubicBezTo>
                  <a:cubicBezTo>
                    <a:pt x="138" y="0"/>
                    <a:pt x="258" y="0"/>
                    <a:pt x="390" y="63"/>
                  </a:cubicBezTo>
                  <a:cubicBezTo>
                    <a:pt x="496" y="114"/>
                    <a:pt x="597" y="199"/>
                    <a:pt x="678" y="267"/>
                  </a:cubicBezTo>
                  <a:cubicBezTo>
                    <a:pt x="738" y="318"/>
                    <a:pt x="795" y="366"/>
                    <a:pt x="829" y="378"/>
                  </a:cubicBezTo>
                  <a:cubicBezTo>
                    <a:pt x="1037" y="455"/>
                    <a:pt x="1140" y="371"/>
                    <a:pt x="1167" y="344"/>
                  </a:cubicBezTo>
                  <a:cubicBezTo>
                    <a:pt x="1197" y="312"/>
                    <a:pt x="1204" y="283"/>
                    <a:pt x="1200" y="274"/>
                  </a:cubicBezTo>
                  <a:cubicBezTo>
                    <a:pt x="1189" y="247"/>
                    <a:pt x="1202" y="217"/>
                    <a:pt x="1229" y="206"/>
                  </a:cubicBezTo>
                  <a:cubicBezTo>
                    <a:pt x="1256" y="196"/>
                    <a:pt x="1286" y="209"/>
                    <a:pt x="1297" y="235"/>
                  </a:cubicBezTo>
                  <a:cubicBezTo>
                    <a:pt x="1318" y="289"/>
                    <a:pt x="1296" y="360"/>
                    <a:pt x="1241" y="416"/>
                  </a:cubicBezTo>
                  <a:cubicBezTo>
                    <a:pt x="1210" y="449"/>
                    <a:pt x="1154" y="491"/>
                    <a:pt x="1064" y="507"/>
                  </a:cubicBezTo>
                  <a:cubicBezTo>
                    <a:pt x="1040" y="511"/>
                    <a:pt x="1014" y="514"/>
                    <a:pt x="988" y="5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7" name="Freeform 7"/>
            <p:cNvSpPr>
              <a:spLocks/>
            </p:cNvSpPr>
            <p:nvPr/>
          </p:nvSpPr>
          <p:spPr bwMode="auto">
            <a:xfrm>
              <a:off x="4685925" y="945543"/>
              <a:ext cx="3565525" cy="2568575"/>
            </a:xfrm>
            <a:custGeom>
              <a:avLst/>
              <a:gdLst>
                <a:gd name="T0" fmla="*/ 58 w 1682"/>
                <a:gd name="T1" fmla="*/ 1212 h 1212"/>
                <a:gd name="T2" fmla="*/ 42 w 1682"/>
                <a:gd name="T3" fmla="*/ 1209 h 1212"/>
                <a:gd name="T4" fmla="*/ 9 w 1682"/>
                <a:gd name="T5" fmla="*/ 1143 h 1212"/>
                <a:gd name="T6" fmla="*/ 583 w 1682"/>
                <a:gd name="T7" fmla="*/ 903 h 1212"/>
                <a:gd name="T8" fmla="*/ 1080 w 1682"/>
                <a:gd name="T9" fmla="*/ 734 h 1212"/>
                <a:gd name="T10" fmla="*/ 1052 w 1682"/>
                <a:gd name="T11" fmla="*/ 626 h 1212"/>
                <a:gd name="T12" fmla="*/ 809 w 1682"/>
                <a:gd name="T13" fmla="*/ 478 h 1212"/>
                <a:gd name="T14" fmla="*/ 573 w 1682"/>
                <a:gd name="T15" fmla="*/ 314 h 1212"/>
                <a:gd name="T16" fmla="*/ 573 w 1682"/>
                <a:gd name="T17" fmla="*/ 186 h 1212"/>
                <a:gd name="T18" fmla="*/ 740 w 1682"/>
                <a:gd name="T19" fmla="*/ 62 h 1212"/>
                <a:gd name="T20" fmla="*/ 1173 w 1682"/>
                <a:gd name="T21" fmla="*/ 9 h 1212"/>
                <a:gd name="T22" fmla="*/ 1647 w 1682"/>
                <a:gd name="T23" fmla="*/ 65 h 1212"/>
                <a:gd name="T24" fmla="*/ 1669 w 1682"/>
                <a:gd name="T25" fmla="*/ 135 h 1212"/>
                <a:gd name="T26" fmla="*/ 1598 w 1682"/>
                <a:gd name="T27" fmla="*/ 157 h 1212"/>
                <a:gd name="T28" fmla="*/ 1176 w 1682"/>
                <a:gd name="T29" fmla="*/ 113 h 1212"/>
                <a:gd name="T30" fmla="*/ 775 w 1682"/>
                <a:gd name="T31" fmla="*/ 160 h 1212"/>
                <a:gd name="T32" fmla="*/ 668 w 1682"/>
                <a:gd name="T33" fmla="*/ 230 h 1212"/>
                <a:gd name="T34" fmla="*/ 670 w 1682"/>
                <a:gd name="T35" fmla="*/ 277 h 1212"/>
                <a:gd name="T36" fmla="*/ 843 w 1682"/>
                <a:gd name="T37" fmla="*/ 380 h 1212"/>
                <a:gd name="T38" fmla="*/ 1139 w 1682"/>
                <a:gd name="T39" fmla="*/ 568 h 1212"/>
                <a:gd name="T40" fmla="*/ 1176 w 1682"/>
                <a:gd name="T41" fmla="*/ 775 h 1212"/>
                <a:gd name="T42" fmla="*/ 601 w 1682"/>
                <a:gd name="T43" fmla="*/ 1006 h 1212"/>
                <a:gd name="T44" fmla="*/ 263 w 1682"/>
                <a:gd name="T45" fmla="*/ 1078 h 1212"/>
                <a:gd name="T46" fmla="*/ 108 w 1682"/>
                <a:gd name="T47" fmla="*/ 1176 h 1212"/>
                <a:gd name="T48" fmla="*/ 58 w 1682"/>
                <a:gd name="T49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2" h="1212">
                  <a:moveTo>
                    <a:pt x="58" y="1212"/>
                  </a:moveTo>
                  <a:cubicBezTo>
                    <a:pt x="53" y="1212"/>
                    <a:pt x="47" y="1211"/>
                    <a:pt x="42" y="1209"/>
                  </a:cubicBezTo>
                  <a:cubicBezTo>
                    <a:pt x="15" y="1200"/>
                    <a:pt x="0" y="1170"/>
                    <a:pt x="9" y="1143"/>
                  </a:cubicBezTo>
                  <a:cubicBezTo>
                    <a:pt x="59" y="994"/>
                    <a:pt x="313" y="950"/>
                    <a:pt x="583" y="903"/>
                  </a:cubicBezTo>
                  <a:cubicBezTo>
                    <a:pt x="787" y="868"/>
                    <a:pt x="1042" y="823"/>
                    <a:pt x="1080" y="734"/>
                  </a:cubicBezTo>
                  <a:cubicBezTo>
                    <a:pt x="1092" y="708"/>
                    <a:pt x="1082" y="671"/>
                    <a:pt x="1052" y="626"/>
                  </a:cubicBezTo>
                  <a:cubicBezTo>
                    <a:pt x="998" y="543"/>
                    <a:pt x="902" y="510"/>
                    <a:pt x="809" y="478"/>
                  </a:cubicBezTo>
                  <a:cubicBezTo>
                    <a:pt x="711" y="445"/>
                    <a:pt x="610" y="410"/>
                    <a:pt x="573" y="314"/>
                  </a:cubicBezTo>
                  <a:cubicBezTo>
                    <a:pt x="556" y="269"/>
                    <a:pt x="556" y="225"/>
                    <a:pt x="573" y="186"/>
                  </a:cubicBezTo>
                  <a:cubicBezTo>
                    <a:pt x="605" y="117"/>
                    <a:pt x="684" y="82"/>
                    <a:pt x="740" y="62"/>
                  </a:cubicBezTo>
                  <a:cubicBezTo>
                    <a:pt x="811" y="37"/>
                    <a:pt x="993" y="14"/>
                    <a:pt x="1173" y="9"/>
                  </a:cubicBezTo>
                  <a:cubicBezTo>
                    <a:pt x="1461" y="0"/>
                    <a:pt x="1590" y="34"/>
                    <a:pt x="1647" y="65"/>
                  </a:cubicBezTo>
                  <a:cubicBezTo>
                    <a:pt x="1673" y="78"/>
                    <a:pt x="1682" y="110"/>
                    <a:pt x="1669" y="135"/>
                  </a:cubicBezTo>
                  <a:cubicBezTo>
                    <a:pt x="1655" y="161"/>
                    <a:pt x="1624" y="170"/>
                    <a:pt x="1598" y="157"/>
                  </a:cubicBezTo>
                  <a:cubicBezTo>
                    <a:pt x="1535" y="123"/>
                    <a:pt x="1377" y="107"/>
                    <a:pt x="1176" y="113"/>
                  </a:cubicBezTo>
                  <a:cubicBezTo>
                    <a:pt x="992" y="118"/>
                    <a:pt x="827" y="141"/>
                    <a:pt x="775" y="160"/>
                  </a:cubicBezTo>
                  <a:cubicBezTo>
                    <a:pt x="715" y="181"/>
                    <a:pt x="680" y="204"/>
                    <a:pt x="668" y="230"/>
                  </a:cubicBezTo>
                  <a:cubicBezTo>
                    <a:pt x="664" y="238"/>
                    <a:pt x="660" y="252"/>
                    <a:pt x="670" y="277"/>
                  </a:cubicBezTo>
                  <a:cubicBezTo>
                    <a:pt x="690" y="327"/>
                    <a:pt x="761" y="352"/>
                    <a:pt x="843" y="380"/>
                  </a:cubicBezTo>
                  <a:cubicBezTo>
                    <a:pt x="947" y="416"/>
                    <a:pt x="1065" y="457"/>
                    <a:pt x="1139" y="568"/>
                  </a:cubicBezTo>
                  <a:cubicBezTo>
                    <a:pt x="1190" y="645"/>
                    <a:pt x="1202" y="715"/>
                    <a:pt x="1176" y="775"/>
                  </a:cubicBezTo>
                  <a:cubicBezTo>
                    <a:pt x="1115" y="916"/>
                    <a:pt x="865" y="960"/>
                    <a:pt x="601" y="1006"/>
                  </a:cubicBezTo>
                  <a:cubicBezTo>
                    <a:pt x="481" y="1026"/>
                    <a:pt x="357" y="1048"/>
                    <a:pt x="263" y="1078"/>
                  </a:cubicBezTo>
                  <a:cubicBezTo>
                    <a:pt x="200" y="1098"/>
                    <a:pt x="123" y="1131"/>
                    <a:pt x="108" y="1176"/>
                  </a:cubicBezTo>
                  <a:cubicBezTo>
                    <a:pt x="100" y="1198"/>
                    <a:pt x="80" y="1212"/>
                    <a:pt x="58" y="12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8" name="Freeform 8"/>
            <p:cNvSpPr>
              <a:spLocks/>
            </p:cNvSpPr>
            <p:nvPr/>
          </p:nvSpPr>
          <p:spPr bwMode="auto">
            <a:xfrm>
              <a:off x="3185738" y="450243"/>
              <a:ext cx="1571625" cy="2428875"/>
            </a:xfrm>
            <a:custGeom>
              <a:avLst/>
              <a:gdLst>
                <a:gd name="T0" fmla="*/ 406 w 742"/>
                <a:gd name="T1" fmla="*/ 1146 h 1146"/>
                <a:gd name="T2" fmla="*/ 355 w 742"/>
                <a:gd name="T3" fmla="*/ 1099 h 1146"/>
                <a:gd name="T4" fmla="*/ 387 w 742"/>
                <a:gd name="T5" fmla="*/ 1045 h 1146"/>
                <a:gd name="T6" fmla="*/ 366 w 742"/>
                <a:gd name="T7" fmla="*/ 853 h 1146"/>
                <a:gd name="T8" fmla="*/ 247 w 742"/>
                <a:gd name="T9" fmla="*/ 732 h 1146"/>
                <a:gd name="T10" fmla="*/ 152 w 742"/>
                <a:gd name="T11" fmla="*/ 650 h 1146"/>
                <a:gd name="T12" fmla="*/ 136 w 742"/>
                <a:gd name="T13" fmla="*/ 132 h 1146"/>
                <a:gd name="T14" fmla="*/ 442 w 742"/>
                <a:gd name="T15" fmla="*/ 2 h 1146"/>
                <a:gd name="T16" fmla="*/ 709 w 742"/>
                <a:gd name="T17" fmla="*/ 65 h 1146"/>
                <a:gd name="T18" fmla="*/ 727 w 742"/>
                <a:gd name="T19" fmla="*/ 137 h 1146"/>
                <a:gd name="T20" fmla="*/ 655 w 742"/>
                <a:gd name="T21" fmla="*/ 154 h 1146"/>
                <a:gd name="T22" fmla="*/ 444 w 742"/>
                <a:gd name="T23" fmla="*/ 106 h 1146"/>
                <a:gd name="T24" fmla="*/ 214 w 742"/>
                <a:gd name="T25" fmla="*/ 201 h 1146"/>
                <a:gd name="T26" fmla="*/ 228 w 742"/>
                <a:gd name="T27" fmla="*/ 579 h 1146"/>
                <a:gd name="T28" fmla="*/ 310 w 742"/>
                <a:gd name="T29" fmla="*/ 650 h 1146"/>
                <a:gd name="T30" fmla="*/ 459 w 742"/>
                <a:gd name="T31" fmla="*/ 806 h 1146"/>
                <a:gd name="T32" fmla="*/ 477 w 742"/>
                <a:gd name="T33" fmla="*/ 1099 h 1146"/>
                <a:gd name="T34" fmla="*/ 412 w 742"/>
                <a:gd name="T35" fmla="*/ 1145 h 1146"/>
                <a:gd name="T36" fmla="*/ 406 w 742"/>
                <a:gd name="T37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1146">
                  <a:moveTo>
                    <a:pt x="406" y="1146"/>
                  </a:moveTo>
                  <a:cubicBezTo>
                    <a:pt x="380" y="1146"/>
                    <a:pt x="358" y="1126"/>
                    <a:pt x="355" y="1099"/>
                  </a:cubicBezTo>
                  <a:cubicBezTo>
                    <a:pt x="352" y="1076"/>
                    <a:pt x="366" y="1054"/>
                    <a:pt x="387" y="1045"/>
                  </a:cubicBezTo>
                  <a:cubicBezTo>
                    <a:pt x="399" y="1014"/>
                    <a:pt x="393" y="906"/>
                    <a:pt x="366" y="853"/>
                  </a:cubicBezTo>
                  <a:cubicBezTo>
                    <a:pt x="342" y="805"/>
                    <a:pt x="296" y="770"/>
                    <a:pt x="247" y="732"/>
                  </a:cubicBezTo>
                  <a:cubicBezTo>
                    <a:pt x="214" y="707"/>
                    <a:pt x="181" y="681"/>
                    <a:pt x="152" y="650"/>
                  </a:cubicBezTo>
                  <a:cubicBezTo>
                    <a:pt x="35" y="525"/>
                    <a:pt x="0" y="287"/>
                    <a:pt x="136" y="132"/>
                  </a:cubicBezTo>
                  <a:cubicBezTo>
                    <a:pt x="228" y="28"/>
                    <a:pt x="353" y="4"/>
                    <a:pt x="442" y="2"/>
                  </a:cubicBezTo>
                  <a:cubicBezTo>
                    <a:pt x="539" y="0"/>
                    <a:pt x="641" y="24"/>
                    <a:pt x="709" y="65"/>
                  </a:cubicBezTo>
                  <a:cubicBezTo>
                    <a:pt x="734" y="80"/>
                    <a:pt x="742" y="112"/>
                    <a:pt x="727" y="137"/>
                  </a:cubicBezTo>
                  <a:cubicBezTo>
                    <a:pt x="712" y="161"/>
                    <a:pt x="680" y="169"/>
                    <a:pt x="655" y="154"/>
                  </a:cubicBezTo>
                  <a:cubicBezTo>
                    <a:pt x="614" y="129"/>
                    <a:pt x="532" y="104"/>
                    <a:pt x="444" y="106"/>
                  </a:cubicBezTo>
                  <a:cubicBezTo>
                    <a:pt x="376" y="107"/>
                    <a:pt x="281" y="125"/>
                    <a:pt x="214" y="201"/>
                  </a:cubicBezTo>
                  <a:cubicBezTo>
                    <a:pt x="136" y="290"/>
                    <a:pt x="123" y="467"/>
                    <a:pt x="228" y="579"/>
                  </a:cubicBezTo>
                  <a:cubicBezTo>
                    <a:pt x="251" y="604"/>
                    <a:pt x="280" y="626"/>
                    <a:pt x="310" y="650"/>
                  </a:cubicBezTo>
                  <a:cubicBezTo>
                    <a:pt x="366" y="693"/>
                    <a:pt x="424" y="737"/>
                    <a:pt x="459" y="806"/>
                  </a:cubicBezTo>
                  <a:cubicBezTo>
                    <a:pt x="492" y="872"/>
                    <a:pt x="515" y="1027"/>
                    <a:pt x="477" y="1099"/>
                  </a:cubicBezTo>
                  <a:cubicBezTo>
                    <a:pt x="457" y="1135"/>
                    <a:pt x="428" y="1143"/>
                    <a:pt x="412" y="1145"/>
                  </a:cubicBezTo>
                  <a:cubicBezTo>
                    <a:pt x="410" y="1145"/>
                    <a:pt x="408" y="1146"/>
                    <a:pt x="406" y="1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9" name="Freeform 9"/>
            <p:cNvSpPr>
              <a:spLocks/>
            </p:cNvSpPr>
            <p:nvPr/>
          </p:nvSpPr>
          <p:spPr bwMode="auto">
            <a:xfrm>
              <a:off x="4242103" y="219251"/>
              <a:ext cx="2271713" cy="2473325"/>
            </a:xfrm>
            <a:custGeom>
              <a:avLst/>
              <a:gdLst>
                <a:gd name="T0" fmla="*/ 60 w 1072"/>
                <a:gd name="T1" fmla="*/ 1167 h 1167"/>
                <a:gd name="T2" fmla="*/ 36 w 1072"/>
                <a:gd name="T3" fmla="*/ 1161 h 1167"/>
                <a:gd name="T4" fmla="*/ 13 w 1072"/>
                <a:gd name="T5" fmla="*/ 1091 h 1167"/>
                <a:gd name="T6" fmla="*/ 28 w 1072"/>
                <a:gd name="T7" fmla="*/ 1062 h 1167"/>
                <a:gd name="T8" fmla="*/ 336 w 1072"/>
                <a:gd name="T9" fmla="*/ 551 h 1167"/>
                <a:gd name="T10" fmla="*/ 994 w 1072"/>
                <a:gd name="T11" fmla="*/ 10 h 1167"/>
                <a:gd name="T12" fmla="*/ 1062 w 1072"/>
                <a:gd name="T13" fmla="*/ 40 h 1167"/>
                <a:gd name="T14" fmla="*/ 1032 w 1072"/>
                <a:gd name="T15" fmla="*/ 107 h 1167"/>
                <a:gd name="T16" fmla="*/ 417 w 1072"/>
                <a:gd name="T17" fmla="*/ 615 h 1167"/>
                <a:gd name="T18" fmla="*/ 121 w 1072"/>
                <a:gd name="T19" fmla="*/ 1109 h 1167"/>
                <a:gd name="T20" fmla="*/ 106 w 1072"/>
                <a:gd name="T21" fmla="*/ 1138 h 1167"/>
                <a:gd name="T22" fmla="*/ 60 w 1072"/>
                <a:gd name="T23" fmla="*/ 116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2" h="1167">
                  <a:moveTo>
                    <a:pt x="60" y="1167"/>
                  </a:moveTo>
                  <a:cubicBezTo>
                    <a:pt x="52" y="1167"/>
                    <a:pt x="44" y="1165"/>
                    <a:pt x="36" y="1161"/>
                  </a:cubicBezTo>
                  <a:cubicBezTo>
                    <a:pt x="11" y="1148"/>
                    <a:pt x="0" y="1117"/>
                    <a:pt x="13" y="1091"/>
                  </a:cubicBezTo>
                  <a:cubicBezTo>
                    <a:pt x="18" y="1082"/>
                    <a:pt x="22" y="1073"/>
                    <a:pt x="28" y="1062"/>
                  </a:cubicBezTo>
                  <a:cubicBezTo>
                    <a:pt x="85" y="948"/>
                    <a:pt x="191" y="734"/>
                    <a:pt x="336" y="551"/>
                  </a:cubicBezTo>
                  <a:cubicBezTo>
                    <a:pt x="629" y="178"/>
                    <a:pt x="894" y="48"/>
                    <a:pt x="994" y="10"/>
                  </a:cubicBezTo>
                  <a:cubicBezTo>
                    <a:pt x="1021" y="0"/>
                    <a:pt x="1051" y="13"/>
                    <a:pt x="1062" y="40"/>
                  </a:cubicBezTo>
                  <a:cubicBezTo>
                    <a:pt x="1072" y="67"/>
                    <a:pt x="1058" y="97"/>
                    <a:pt x="1032" y="107"/>
                  </a:cubicBezTo>
                  <a:cubicBezTo>
                    <a:pt x="940" y="142"/>
                    <a:pt x="695" y="263"/>
                    <a:pt x="417" y="615"/>
                  </a:cubicBezTo>
                  <a:cubicBezTo>
                    <a:pt x="280" y="790"/>
                    <a:pt x="176" y="997"/>
                    <a:pt x="121" y="1109"/>
                  </a:cubicBezTo>
                  <a:cubicBezTo>
                    <a:pt x="115" y="1119"/>
                    <a:pt x="111" y="1129"/>
                    <a:pt x="106" y="1138"/>
                  </a:cubicBezTo>
                  <a:cubicBezTo>
                    <a:pt x="97" y="1156"/>
                    <a:pt x="79" y="1167"/>
                    <a:pt x="60" y="11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3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200" dirty="0" smtClean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4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p:sp>
        <p:nvSpPr>
          <p:cNvPr id="770" name="Freeform 27"/>
          <p:cNvSpPr>
            <a:spLocks/>
          </p:cNvSpPr>
          <p:nvPr/>
        </p:nvSpPr>
        <p:spPr bwMode="auto">
          <a:xfrm>
            <a:off x="2580201" y="2352579"/>
            <a:ext cx="1149350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59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1" y="88"/>
                  <a:pt x="182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1" name="Freeform 71"/>
          <p:cNvSpPr>
            <a:spLocks/>
          </p:cNvSpPr>
          <p:nvPr/>
        </p:nvSpPr>
        <p:spPr bwMode="auto">
          <a:xfrm>
            <a:off x="4892305" y="655019"/>
            <a:ext cx="1149350" cy="1150938"/>
          </a:xfrm>
          <a:custGeom>
            <a:avLst/>
            <a:gdLst>
              <a:gd name="T0" fmla="*/ 516 w 542"/>
              <a:gd name="T1" fmla="*/ 318 h 543"/>
              <a:gd name="T2" fmla="*/ 224 w 542"/>
              <a:gd name="T3" fmla="*/ 517 h 543"/>
              <a:gd name="T4" fmla="*/ 25 w 542"/>
              <a:gd name="T5" fmla="*/ 225 h 543"/>
              <a:gd name="T6" fmla="*/ 318 w 542"/>
              <a:gd name="T7" fmla="*/ 26 h 543"/>
              <a:gd name="T8" fmla="*/ 516 w 542"/>
              <a:gd name="T9" fmla="*/ 318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3">
                <a:moveTo>
                  <a:pt x="516" y="318"/>
                </a:moveTo>
                <a:cubicBezTo>
                  <a:pt x="490" y="454"/>
                  <a:pt x="359" y="543"/>
                  <a:pt x="224" y="517"/>
                </a:cubicBezTo>
                <a:cubicBezTo>
                  <a:pt x="88" y="491"/>
                  <a:pt x="0" y="360"/>
                  <a:pt x="25" y="225"/>
                </a:cubicBezTo>
                <a:cubicBezTo>
                  <a:pt x="51" y="89"/>
                  <a:pt x="182" y="0"/>
                  <a:pt x="318" y="26"/>
                </a:cubicBezTo>
                <a:cubicBezTo>
                  <a:pt x="453" y="52"/>
                  <a:pt x="542" y="183"/>
                  <a:pt x="516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2" name="Freeform 107"/>
          <p:cNvSpPr>
            <a:spLocks/>
          </p:cNvSpPr>
          <p:nvPr/>
        </p:nvSpPr>
        <p:spPr bwMode="auto">
          <a:xfrm>
            <a:off x="6610881" y="2433523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3" name="Freeform 156"/>
          <p:cNvSpPr>
            <a:spLocks/>
          </p:cNvSpPr>
          <p:nvPr/>
        </p:nvSpPr>
        <p:spPr bwMode="auto">
          <a:xfrm>
            <a:off x="3489140" y="1138283"/>
            <a:ext cx="1147763" cy="1150938"/>
          </a:xfrm>
          <a:custGeom>
            <a:avLst/>
            <a:gdLst>
              <a:gd name="T0" fmla="*/ 516 w 542"/>
              <a:gd name="T1" fmla="*/ 318 h 543"/>
              <a:gd name="T2" fmla="*/ 224 w 542"/>
              <a:gd name="T3" fmla="*/ 517 h 543"/>
              <a:gd name="T4" fmla="*/ 26 w 542"/>
              <a:gd name="T5" fmla="*/ 225 h 543"/>
              <a:gd name="T6" fmla="*/ 318 w 542"/>
              <a:gd name="T7" fmla="*/ 26 h 543"/>
              <a:gd name="T8" fmla="*/ 516 w 542"/>
              <a:gd name="T9" fmla="*/ 318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3">
                <a:moveTo>
                  <a:pt x="516" y="318"/>
                </a:moveTo>
                <a:cubicBezTo>
                  <a:pt x="490" y="454"/>
                  <a:pt x="360" y="543"/>
                  <a:pt x="224" y="517"/>
                </a:cubicBezTo>
                <a:cubicBezTo>
                  <a:pt x="89" y="491"/>
                  <a:pt x="0" y="360"/>
                  <a:pt x="26" y="225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3" y="52"/>
                  <a:pt x="542" y="183"/>
                  <a:pt x="516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4" name="Freeform 51"/>
          <p:cNvSpPr>
            <a:spLocks/>
          </p:cNvSpPr>
          <p:nvPr/>
        </p:nvSpPr>
        <p:spPr bwMode="auto">
          <a:xfrm>
            <a:off x="6059533" y="1172623"/>
            <a:ext cx="1147763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60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2" y="88"/>
                  <a:pt x="183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0" name="Content Placeholder 2"/>
          <p:cNvSpPr txBox="1">
            <a:spLocks/>
          </p:cNvSpPr>
          <p:nvPr/>
        </p:nvSpPr>
        <p:spPr>
          <a:xfrm>
            <a:off x="6875163" y="1647226"/>
            <a:ext cx="1371600" cy="376718"/>
          </a:xfrm>
          <a:prstGeom prst="round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Thoun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Vandy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81" name="Content Placeholder 2"/>
          <p:cNvSpPr txBox="1">
            <a:spLocks/>
          </p:cNvSpPr>
          <p:nvPr/>
        </p:nvSpPr>
        <p:spPr>
          <a:xfrm>
            <a:off x="5694972" y="693123"/>
            <a:ext cx="1725096" cy="376718"/>
          </a:xfrm>
          <a:prstGeom prst="round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Samut</a:t>
            </a:r>
            <a:r>
              <a:rPr lang="en-US" sz="1600" dirty="0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Daleak</a:t>
            </a:r>
            <a:endParaRPr lang="en-US" sz="1600" dirty="0">
              <a:solidFill>
                <a:schemeClr val="tx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82" name="Content Placeholder 2"/>
          <p:cNvSpPr txBox="1">
            <a:spLocks/>
          </p:cNvSpPr>
          <p:nvPr/>
        </p:nvSpPr>
        <p:spPr>
          <a:xfrm>
            <a:off x="2230439" y="1255069"/>
            <a:ext cx="1720099" cy="376718"/>
          </a:xfrm>
          <a:prstGeom prst="round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Hour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Mengleang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83" name="Content Placeholder 2"/>
          <p:cNvSpPr txBox="1">
            <a:spLocks/>
          </p:cNvSpPr>
          <p:nvPr/>
        </p:nvSpPr>
        <p:spPr>
          <a:xfrm>
            <a:off x="1277658" y="2759484"/>
            <a:ext cx="1606664" cy="376718"/>
          </a:xfrm>
          <a:prstGeom prst="round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Chan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Sambath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41" name="Freeform 9"/>
          <p:cNvSpPr>
            <a:spLocks/>
          </p:cNvSpPr>
          <p:nvPr/>
        </p:nvSpPr>
        <p:spPr bwMode="auto">
          <a:xfrm rot="14630743">
            <a:off x="2002821" y="4077760"/>
            <a:ext cx="1456074" cy="1163004"/>
          </a:xfrm>
          <a:custGeom>
            <a:avLst/>
            <a:gdLst>
              <a:gd name="T0" fmla="*/ 60 w 1072"/>
              <a:gd name="T1" fmla="*/ 1167 h 1167"/>
              <a:gd name="T2" fmla="*/ 36 w 1072"/>
              <a:gd name="T3" fmla="*/ 1161 h 1167"/>
              <a:gd name="T4" fmla="*/ 13 w 1072"/>
              <a:gd name="T5" fmla="*/ 1091 h 1167"/>
              <a:gd name="T6" fmla="*/ 28 w 1072"/>
              <a:gd name="T7" fmla="*/ 1062 h 1167"/>
              <a:gd name="T8" fmla="*/ 336 w 1072"/>
              <a:gd name="T9" fmla="*/ 551 h 1167"/>
              <a:gd name="T10" fmla="*/ 994 w 1072"/>
              <a:gd name="T11" fmla="*/ 10 h 1167"/>
              <a:gd name="T12" fmla="*/ 1062 w 1072"/>
              <a:gd name="T13" fmla="*/ 40 h 1167"/>
              <a:gd name="T14" fmla="*/ 1032 w 1072"/>
              <a:gd name="T15" fmla="*/ 107 h 1167"/>
              <a:gd name="T16" fmla="*/ 417 w 1072"/>
              <a:gd name="T17" fmla="*/ 615 h 1167"/>
              <a:gd name="T18" fmla="*/ 121 w 1072"/>
              <a:gd name="T19" fmla="*/ 1109 h 1167"/>
              <a:gd name="T20" fmla="*/ 106 w 1072"/>
              <a:gd name="T21" fmla="*/ 1138 h 1167"/>
              <a:gd name="T22" fmla="*/ 60 w 1072"/>
              <a:gd name="T23" fmla="*/ 116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2" h="1167">
                <a:moveTo>
                  <a:pt x="60" y="1167"/>
                </a:moveTo>
                <a:cubicBezTo>
                  <a:pt x="52" y="1167"/>
                  <a:pt x="44" y="1165"/>
                  <a:pt x="36" y="1161"/>
                </a:cubicBezTo>
                <a:cubicBezTo>
                  <a:pt x="11" y="1148"/>
                  <a:pt x="0" y="1117"/>
                  <a:pt x="13" y="1091"/>
                </a:cubicBezTo>
                <a:cubicBezTo>
                  <a:pt x="18" y="1082"/>
                  <a:pt x="22" y="1073"/>
                  <a:pt x="28" y="1062"/>
                </a:cubicBezTo>
                <a:cubicBezTo>
                  <a:pt x="85" y="948"/>
                  <a:pt x="191" y="734"/>
                  <a:pt x="336" y="551"/>
                </a:cubicBezTo>
                <a:cubicBezTo>
                  <a:pt x="629" y="178"/>
                  <a:pt x="894" y="48"/>
                  <a:pt x="994" y="10"/>
                </a:cubicBezTo>
                <a:cubicBezTo>
                  <a:pt x="1021" y="0"/>
                  <a:pt x="1051" y="13"/>
                  <a:pt x="1062" y="40"/>
                </a:cubicBezTo>
                <a:cubicBezTo>
                  <a:pt x="1072" y="67"/>
                  <a:pt x="1058" y="97"/>
                  <a:pt x="1032" y="107"/>
                </a:cubicBezTo>
                <a:cubicBezTo>
                  <a:pt x="940" y="142"/>
                  <a:pt x="695" y="263"/>
                  <a:pt x="417" y="615"/>
                </a:cubicBezTo>
                <a:cubicBezTo>
                  <a:pt x="280" y="790"/>
                  <a:pt x="176" y="997"/>
                  <a:pt x="121" y="1109"/>
                </a:cubicBezTo>
                <a:cubicBezTo>
                  <a:pt x="115" y="1119"/>
                  <a:pt x="111" y="1129"/>
                  <a:pt x="106" y="1138"/>
                </a:cubicBezTo>
                <a:cubicBezTo>
                  <a:pt x="97" y="1156"/>
                  <a:pt x="79" y="1167"/>
                  <a:pt x="60" y="116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" name="Freeform 27"/>
          <p:cNvSpPr>
            <a:spLocks/>
          </p:cNvSpPr>
          <p:nvPr/>
        </p:nvSpPr>
        <p:spPr bwMode="auto">
          <a:xfrm>
            <a:off x="917204" y="3511549"/>
            <a:ext cx="1149350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59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1" y="88"/>
                  <a:pt x="182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4" name="Content Placeholder 2"/>
          <p:cNvSpPr txBox="1">
            <a:spLocks/>
          </p:cNvSpPr>
          <p:nvPr/>
        </p:nvSpPr>
        <p:spPr>
          <a:xfrm>
            <a:off x="80744" y="3496694"/>
            <a:ext cx="1467030" cy="376718"/>
          </a:xfrm>
          <a:prstGeom prst="round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Chhum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Panha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756" name="Group 755"/>
          <p:cNvGrpSpPr/>
          <p:nvPr/>
        </p:nvGrpSpPr>
        <p:grpSpPr>
          <a:xfrm>
            <a:off x="-2145453" y="2146961"/>
            <a:ext cx="11708597" cy="4423656"/>
            <a:chOff x="2117725" y="973137"/>
            <a:chExt cx="11708597" cy="4300538"/>
          </a:xfrm>
        </p:grpSpPr>
        <p:sp>
          <p:nvSpPr>
            <p:cNvPr id="758" name="Freeform 5"/>
            <p:cNvSpPr>
              <a:spLocks/>
            </p:cNvSpPr>
            <p:nvPr/>
          </p:nvSpPr>
          <p:spPr bwMode="auto">
            <a:xfrm>
              <a:off x="9927422" y="2112264"/>
              <a:ext cx="3898900" cy="2946400"/>
            </a:xfrm>
            <a:custGeom>
              <a:avLst/>
              <a:gdLst>
                <a:gd name="T0" fmla="*/ 1045 w 1839"/>
                <a:gd name="T1" fmla="*/ 1390 h 1390"/>
                <a:gd name="T2" fmla="*/ 942 w 1839"/>
                <a:gd name="T3" fmla="*/ 1385 h 1390"/>
                <a:gd name="T4" fmla="*/ 575 w 1839"/>
                <a:gd name="T5" fmla="*/ 1190 h 1390"/>
                <a:gd name="T6" fmla="*/ 420 w 1839"/>
                <a:gd name="T7" fmla="*/ 878 h 1390"/>
                <a:gd name="T8" fmla="*/ 321 w 1839"/>
                <a:gd name="T9" fmla="*/ 689 h 1390"/>
                <a:gd name="T10" fmla="*/ 218 w 1839"/>
                <a:gd name="T11" fmla="*/ 673 h 1390"/>
                <a:gd name="T12" fmla="*/ 106 w 1839"/>
                <a:gd name="T13" fmla="*/ 786 h 1390"/>
                <a:gd name="T14" fmla="*/ 38 w 1839"/>
                <a:gd name="T15" fmla="*/ 813 h 1390"/>
                <a:gd name="T16" fmla="*/ 11 w 1839"/>
                <a:gd name="T17" fmla="*/ 744 h 1390"/>
                <a:gd name="T18" fmla="*/ 185 w 1839"/>
                <a:gd name="T19" fmla="*/ 574 h 1390"/>
                <a:gd name="T20" fmla="*/ 373 w 1839"/>
                <a:gd name="T21" fmla="*/ 599 h 1390"/>
                <a:gd name="T22" fmla="*/ 518 w 1839"/>
                <a:gd name="T23" fmla="*/ 842 h 1390"/>
                <a:gd name="T24" fmla="*/ 657 w 1839"/>
                <a:gd name="T25" fmla="*/ 1126 h 1390"/>
                <a:gd name="T26" fmla="*/ 951 w 1839"/>
                <a:gd name="T27" fmla="*/ 1281 h 1390"/>
                <a:gd name="T28" fmla="*/ 1462 w 1839"/>
                <a:gd name="T29" fmla="*/ 1147 h 1390"/>
                <a:gd name="T30" fmla="*/ 1682 w 1839"/>
                <a:gd name="T31" fmla="*/ 774 h 1390"/>
                <a:gd name="T32" fmla="*/ 1732 w 1839"/>
                <a:gd name="T33" fmla="*/ 459 h 1390"/>
                <a:gd name="T34" fmla="*/ 1732 w 1839"/>
                <a:gd name="T35" fmla="*/ 457 h 1390"/>
                <a:gd name="T36" fmla="*/ 1717 w 1839"/>
                <a:gd name="T37" fmla="*/ 254 h 1390"/>
                <a:gd name="T38" fmla="*/ 1651 w 1839"/>
                <a:gd name="T39" fmla="*/ 105 h 1390"/>
                <a:gd name="T40" fmla="*/ 1629 w 1839"/>
                <a:gd name="T41" fmla="*/ 35 h 1390"/>
                <a:gd name="T42" fmla="*/ 1700 w 1839"/>
                <a:gd name="T43" fmla="*/ 14 h 1390"/>
                <a:gd name="T44" fmla="*/ 1819 w 1839"/>
                <a:gd name="T45" fmla="*/ 235 h 1390"/>
                <a:gd name="T46" fmla="*/ 1836 w 1839"/>
                <a:gd name="T47" fmla="*/ 464 h 1390"/>
                <a:gd name="T48" fmla="*/ 1836 w 1839"/>
                <a:gd name="T49" fmla="*/ 466 h 1390"/>
                <a:gd name="T50" fmla="*/ 1782 w 1839"/>
                <a:gd name="T51" fmla="*/ 802 h 1390"/>
                <a:gd name="T52" fmla="*/ 1530 w 1839"/>
                <a:gd name="T53" fmla="*/ 1226 h 1390"/>
                <a:gd name="T54" fmla="*/ 1045 w 1839"/>
                <a:gd name="T55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9" h="1390">
                  <a:moveTo>
                    <a:pt x="1045" y="1390"/>
                  </a:moveTo>
                  <a:cubicBezTo>
                    <a:pt x="1011" y="1390"/>
                    <a:pt x="977" y="1388"/>
                    <a:pt x="942" y="1385"/>
                  </a:cubicBezTo>
                  <a:cubicBezTo>
                    <a:pt x="787" y="1371"/>
                    <a:pt x="667" y="1307"/>
                    <a:pt x="575" y="1190"/>
                  </a:cubicBezTo>
                  <a:cubicBezTo>
                    <a:pt x="499" y="1093"/>
                    <a:pt x="457" y="979"/>
                    <a:pt x="420" y="878"/>
                  </a:cubicBezTo>
                  <a:cubicBezTo>
                    <a:pt x="388" y="792"/>
                    <a:pt x="358" y="710"/>
                    <a:pt x="321" y="689"/>
                  </a:cubicBezTo>
                  <a:cubicBezTo>
                    <a:pt x="284" y="668"/>
                    <a:pt x="250" y="663"/>
                    <a:pt x="218" y="673"/>
                  </a:cubicBezTo>
                  <a:cubicBezTo>
                    <a:pt x="148" y="696"/>
                    <a:pt x="107" y="785"/>
                    <a:pt x="106" y="786"/>
                  </a:cubicBezTo>
                  <a:cubicBezTo>
                    <a:pt x="95" y="813"/>
                    <a:pt x="64" y="824"/>
                    <a:pt x="38" y="813"/>
                  </a:cubicBezTo>
                  <a:cubicBezTo>
                    <a:pt x="12" y="801"/>
                    <a:pt x="0" y="770"/>
                    <a:pt x="11" y="744"/>
                  </a:cubicBezTo>
                  <a:cubicBezTo>
                    <a:pt x="14" y="739"/>
                    <a:pt x="71" y="612"/>
                    <a:pt x="185" y="574"/>
                  </a:cubicBezTo>
                  <a:cubicBezTo>
                    <a:pt x="246" y="554"/>
                    <a:pt x="309" y="563"/>
                    <a:pt x="373" y="599"/>
                  </a:cubicBezTo>
                  <a:cubicBezTo>
                    <a:pt x="443" y="639"/>
                    <a:pt x="477" y="733"/>
                    <a:pt x="518" y="842"/>
                  </a:cubicBezTo>
                  <a:cubicBezTo>
                    <a:pt x="552" y="936"/>
                    <a:pt x="591" y="1042"/>
                    <a:pt x="657" y="1126"/>
                  </a:cubicBezTo>
                  <a:cubicBezTo>
                    <a:pt x="730" y="1219"/>
                    <a:pt x="826" y="1270"/>
                    <a:pt x="951" y="1281"/>
                  </a:cubicBezTo>
                  <a:cubicBezTo>
                    <a:pt x="1163" y="1301"/>
                    <a:pt x="1335" y="1255"/>
                    <a:pt x="1462" y="1147"/>
                  </a:cubicBezTo>
                  <a:cubicBezTo>
                    <a:pt x="1563" y="1061"/>
                    <a:pt x="1637" y="936"/>
                    <a:pt x="1682" y="774"/>
                  </a:cubicBezTo>
                  <a:cubicBezTo>
                    <a:pt x="1720" y="640"/>
                    <a:pt x="1728" y="518"/>
                    <a:pt x="1732" y="459"/>
                  </a:cubicBezTo>
                  <a:cubicBezTo>
                    <a:pt x="1732" y="457"/>
                    <a:pt x="1732" y="457"/>
                    <a:pt x="1732" y="457"/>
                  </a:cubicBezTo>
                  <a:cubicBezTo>
                    <a:pt x="1735" y="412"/>
                    <a:pt x="1731" y="330"/>
                    <a:pt x="1717" y="254"/>
                  </a:cubicBezTo>
                  <a:cubicBezTo>
                    <a:pt x="1699" y="161"/>
                    <a:pt x="1671" y="116"/>
                    <a:pt x="1651" y="105"/>
                  </a:cubicBezTo>
                  <a:cubicBezTo>
                    <a:pt x="1625" y="92"/>
                    <a:pt x="1616" y="60"/>
                    <a:pt x="1629" y="35"/>
                  </a:cubicBezTo>
                  <a:cubicBezTo>
                    <a:pt x="1643" y="10"/>
                    <a:pt x="1674" y="0"/>
                    <a:pt x="1700" y="14"/>
                  </a:cubicBezTo>
                  <a:cubicBezTo>
                    <a:pt x="1756" y="44"/>
                    <a:pt x="1796" y="118"/>
                    <a:pt x="1819" y="235"/>
                  </a:cubicBezTo>
                  <a:cubicBezTo>
                    <a:pt x="1835" y="320"/>
                    <a:pt x="1839" y="411"/>
                    <a:pt x="1836" y="464"/>
                  </a:cubicBezTo>
                  <a:cubicBezTo>
                    <a:pt x="1836" y="466"/>
                    <a:pt x="1836" y="466"/>
                    <a:pt x="1836" y="466"/>
                  </a:cubicBezTo>
                  <a:cubicBezTo>
                    <a:pt x="1831" y="528"/>
                    <a:pt x="1823" y="658"/>
                    <a:pt x="1782" y="802"/>
                  </a:cubicBezTo>
                  <a:cubicBezTo>
                    <a:pt x="1731" y="984"/>
                    <a:pt x="1646" y="1127"/>
                    <a:pt x="1530" y="1226"/>
                  </a:cubicBezTo>
                  <a:cubicBezTo>
                    <a:pt x="1403" y="1335"/>
                    <a:pt x="1240" y="1390"/>
                    <a:pt x="1045" y="1390"/>
                  </a:cubicBezTo>
                  <a:close/>
                </a:path>
              </a:pathLst>
            </a:custGeom>
            <a:solidFill>
              <a:srgbClr val="005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9" name="Freeform 6"/>
            <p:cNvSpPr>
              <a:spLocks/>
            </p:cNvSpPr>
            <p:nvPr/>
          </p:nvSpPr>
          <p:spPr bwMode="auto">
            <a:xfrm>
              <a:off x="6122719" y="3031798"/>
              <a:ext cx="2792413" cy="1089025"/>
            </a:xfrm>
            <a:custGeom>
              <a:avLst/>
              <a:gdLst>
                <a:gd name="T0" fmla="*/ 988 w 1318"/>
                <a:gd name="T1" fmla="*/ 514 h 514"/>
                <a:gd name="T2" fmla="*/ 793 w 1318"/>
                <a:gd name="T3" fmla="*/ 476 h 514"/>
                <a:gd name="T4" fmla="*/ 611 w 1318"/>
                <a:gd name="T5" fmla="*/ 347 h 514"/>
                <a:gd name="T6" fmla="*/ 86 w 1318"/>
                <a:gd name="T7" fmla="*/ 151 h 514"/>
                <a:gd name="T8" fmla="*/ 14 w 1318"/>
                <a:gd name="T9" fmla="*/ 133 h 514"/>
                <a:gd name="T10" fmla="*/ 33 w 1318"/>
                <a:gd name="T11" fmla="*/ 62 h 514"/>
                <a:gd name="T12" fmla="*/ 390 w 1318"/>
                <a:gd name="T13" fmla="*/ 63 h 514"/>
                <a:gd name="T14" fmla="*/ 678 w 1318"/>
                <a:gd name="T15" fmla="*/ 267 h 514"/>
                <a:gd name="T16" fmla="*/ 829 w 1318"/>
                <a:gd name="T17" fmla="*/ 378 h 514"/>
                <a:gd name="T18" fmla="*/ 1167 w 1318"/>
                <a:gd name="T19" fmla="*/ 344 h 514"/>
                <a:gd name="T20" fmla="*/ 1200 w 1318"/>
                <a:gd name="T21" fmla="*/ 274 h 514"/>
                <a:gd name="T22" fmla="*/ 1229 w 1318"/>
                <a:gd name="T23" fmla="*/ 206 h 514"/>
                <a:gd name="T24" fmla="*/ 1297 w 1318"/>
                <a:gd name="T25" fmla="*/ 235 h 514"/>
                <a:gd name="T26" fmla="*/ 1241 w 1318"/>
                <a:gd name="T27" fmla="*/ 416 h 514"/>
                <a:gd name="T28" fmla="*/ 1064 w 1318"/>
                <a:gd name="T29" fmla="*/ 507 h 514"/>
                <a:gd name="T30" fmla="*/ 988 w 1318"/>
                <a:gd name="T3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8" h="514">
                  <a:moveTo>
                    <a:pt x="988" y="514"/>
                  </a:moveTo>
                  <a:cubicBezTo>
                    <a:pt x="927" y="514"/>
                    <a:pt x="862" y="501"/>
                    <a:pt x="793" y="476"/>
                  </a:cubicBezTo>
                  <a:cubicBezTo>
                    <a:pt x="742" y="457"/>
                    <a:pt x="684" y="409"/>
                    <a:pt x="611" y="347"/>
                  </a:cubicBezTo>
                  <a:cubicBezTo>
                    <a:pt x="454" y="214"/>
                    <a:pt x="258" y="49"/>
                    <a:pt x="86" y="151"/>
                  </a:cubicBezTo>
                  <a:cubicBezTo>
                    <a:pt x="61" y="166"/>
                    <a:pt x="29" y="158"/>
                    <a:pt x="14" y="133"/>
                  </a:cubicBezTo>
                  <a:cubicBezTo>
                    <a:pt x="0" y="108"/>
                    <a:pt x="8" y="77"/>
                    <a:pt x="33" y="62"/>
                  </a:cubicBezTo>
                  <a:cubicBezTo>
                    <a:pt x="138" y="0"/>
                    <a:pt x="258" y="0"/>
                    <a:pt x="390" y="63"/>
                  </a:cubicBezTo>
                  <a:cubicBezTo>
                    <a:pt x="496" y="114"/>
                    <a:pt x="597" y="199"/>
                    <a:pt x="678" y="267"/>
                  </a:cubicBezTo>
                  <a:cubicBezTo>
                    <a:pt x="738" y="318"/>
                    <a:pt x="795" y="366"/>
                    <a:pt x="829" y="378"/>
                  </a:cubicBezTo>
                  <a:cubicBezTo>
                    <a:pt x="1037" y="455"/>
                    <a:pt x="1140" y="371"/>
                    <a:pt x="1167" y="344"/>
                  </a:cubicBezTo>
                  <a:cubicBezTo>
                    <a:pt x="1197" y="312"/>
                    <a:pt x="1204" y="283"/>
                    <a:pt x="1200" y="274"/>
                  </a:cubicBezTo>
                  <a:cubicBezTo>
                    <a:pt x="1189" y="247"/>
                    <a:pt x="1202" y="217"/>
                    <a:pt x="1229" y="206"/>
                  </a:cubicBezTo>
                  <a:cubicBezTo>
                    <a:pt x="1256" y="196"/>
                    <a:pt x="1286" y="209"/>
                    <a:pt x="1297" y="235"/>
                  </a:cubicBezTo>
                  <a:cubicBezTo>
                    <a:pt x="1318" y="289"/>
                    <a:pt x="1296" y="360"/>
                    <a:pt x="1241" y="416"/>
                  </a:cubicBezTo>
                  <a:cubicBezTo>
                    <a:pt x="1210" y="449"/>
                    <a:pt x="1154" y="491"/>
                    <a:pt x="1064" y="507"/>
                  </a:cubicBezTo>
                  <a:cubicBezTo>
                    <a:pt x="1040" y="511"/>
                    <a:pt x="1014" y="514"/>
                    <a:pt x="988" y="514"/>
                  </a:cubicBezTo>
                  <a:close/>
                </a:path>
              </a:pathLst>
            </a:custGeom>
            <a:solidFill>
              <a:srgbClr val="00C9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9" name="Freeform 19"/>
            <p:cNvSpPr>
              <a:spLocks/>
            </p:cNvSpPr>
            <p:nvPr/>
          </p:nvSpPr>
          <p:spPr bwMode="auto">
            <a:xfrm>
              <a:off x="2117725" y="4819650"/>
              <a:ext cx="381000" cy="454025"/>
            </a:xfrm>
            <a:custGeom>
              <a:avLst/>
              <a:gdLst>
                <a:gd name="T0" fmla="*/ 42 w 180"/>
                <a:gd name="T1" fmla="*/ 0 h 214"/>
                <a:gd name="T2" fmla="*/ 104 w 180"/>
                <a:gd name="T3" fmla="*/ 214 h 214"/>
                <a:gd name="T4" fmla="*/ 180 w 180"/>
                <a:gd name="T5" fmla="*/ 137 h 214"/>
                <a:gd name="T6" fmla="*/ 42 w 180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214">
                  <a:moveTo>
                    <a:pt x="42" y="0"/>
                  </a:moveTo>
                  <a:cubicBezTo>
                    <a:pt x="0" y="42"/>
                    <a:pt x="28" y="138"/>
                    <a:pt x="104" y="214"/>
                  </a:cubicBezTo>
                  <a:cubicBezTo>
                    <a:pt x="180" y="137"/>
                    <a:pt x="180" y="137"/>
                    <a:pt x="180" y="137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9" name="Freeform 88"/>
            <p:cNvSpPr>
              <a:spLocks/>
            </p:cNvSpPr>
            <p:nvPr/>
          </p:nvSpPr>
          <p:spPr bwMode="auto">
            <a:xfrm>
              <a:off x="7600950" y="985837"/>
              <a:ext cx="12700" cy="3175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0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2" y="0"/>
                    <a:pt x="4" y="1"/>
                    <a:pt x="6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0" name="Freeform 90"/>
            <p:cNvSpPr>
              <a:spLocks/>
            </p:cNvSpPr>
            <p:nvPr/>
          </p:nvSpPr>
          <p:spPr bwMode="auto">
            <a:xfrm>
              <a:off x="7634288" y="992187"/>
              <a:ext cx="19050" cy="3175"/>
            </a:xfrm>
            <a:custGeom>
              <a:avLst/>
              <a:gdLst>
                <a:gd name="T0" fmla="*/ 8 w 9"/>
                <a:gd name="T1" fmla="*/ 1 h 1"/>
                <a:gd name="T2" fmla="*/ 2 w 9"/>
                <a:gd name="T3" fmla="*/ 0 h 1"/>
                <a:gd name="T4" fmla="*/ 0 w 9"/>
                <a:gd name="T5" fmla="*/ 0 h 1"/>
                <a:gd name="T6" fmla="*/ 9 w 9"/>
                <a:gd name="T7" fmla="*/ 1 h 1"/>
                <a:gd name="T8" fmla="*/ 8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8" y="1"/>
                  </a:moveTo>
                  <a:cubicBezTo>
                    <a:pt x="6" y="1"/>
                    <a:pt x="4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3" y="0"/>
                    <a:pt x="6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1" name="Freeform 91"/>
            <p:cNvSpPr>
              <a:spLocks/>
            </p:cNvSpPr>
            <p:nvPr/>
          </p:nvSpPr>
          <p:spPr bwMode="auto">
            <a:xfrm>
              <a:off x="7658100" y="995362"/>
              <a:ext cx="17463" cy="0"/>
            </a:xfrm>
            <a:custGeom>
              <a:avLst/>
              <a:gdLst>
                <a:gd name="T0" fmla="*/ 0 w 8"/>
                <a:gd name="T1" fmla="*/ 8 w 8"/>
                <a:gd name="T2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cubicBezTo>
                    <a:pt x="3" y="0"/>
                    <a:pt x="5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2" name="Freeform 92"/>
            <p:cNvSpPr>
              <a:spLocks/>
            </p:cNvSpPr>
            <p:nvPr/>
          </p:nvSpPr>
          <p:spPr bwMode="auto">
            <a:xfrm>
              <a:off x="7618413" y="990600"/>
              <a:ext cx="15875" cy="1588"/>
            </a:xfrm>
            <a:custGeom>
              <a:avLst/>
              <a:gdLst>
                <a:gd name="T0" fmla="*/ 0 w 8"/>
                <a:gd name="T1" fmla="*/ 0 h 1"/>
                <a:gd name="T2" fmla="*/ 8 w 8"/>
                <a:gd name="T3" fmla="*/ 1 h 1"/>
                <a:gd name="T4" fmla="*/ 0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3" y="0"/>
                    <a:pt x="5" y="1"/>
                    <a:pt x="8" y="1"/>
                  </a:cubicBezTo>
                  <a:cubicBezTo>
                    <a:pt x="5" y="1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3" name="Freeform 95"/>
            <p:cNvSpPr>
              <a:spLocks/>
            </p:cNvSpPr>
            <p:nvPr/>
          </p:nvSpPr>
          <p:spPr bwMode="auto">
            <a:xfrm>
              <a:off x="7564438" y="973137"/>
              <a:ext cx="30163" cy="11113"/>
            </a:xfrm>
            <a:custGeom>
              <a:avLst/>
              <a:gdLst>
                <a:gd name="T0" fmla="*/ 8 w 14"/>
                <a:gd name="T1" fmla="*/ 3 h 5"/>
                <a:gd name="T2" fmla="*/ 5 w 14"/>
                <a:gd name="T3" fmla="*/ 1 h 5"/>
                <a:gd name="T4" fmla="*/ 0 w 14"/>
                <a:gd name="T5" fmla="*/ 0 h 5"/>
                <a:gd name="T6" fmla="*/ 14 w 14"/>
                <a:gd name="T7" fmla="*/ 5 h 5"/>
                <a:gd name="T8" fmla="*/ 8 w 1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3"/>
                  </a:moveTo>
                  <a:cubicBezTo>
                    <a:pt x="7" y="2"/>
                    <a:pt x="6" y="2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5" y="2"/>
                    <a:pt x="10" y="3"/>
                    <a:pt x="14" y="5"/>
                  </a:cubicBezTo>
                  <a:cubicBezTo>
                    <a:pt x="12" y="4"/>
                    <a:pt x="10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4" name="Freeform 100"/>
            <p:cNvSpPr>
              <a:spLocks/>
            </p:cNvSpPr>
            <p:nvPr/>
          </p:nvSpPr>
          <p:spPr bwMode="auto">
            <a:xfrm>
              <a:off x="7594600" y="984250"/>
              <a:ext cx="6350" cy="1588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  <a:gd name="T8" fmla="*/ 3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5" name="Freeform 102"/>
            <p:cNvSpPr>
              <a:spLocks/>
            </p:cNvSpPr>
            <p:nvPr/>
          </p:nvSpPr>
          <p:spPr bwMode="auto">
            <a:xfrm>
              <a:off x="7613650" y="989012"/>
              <a:ext cx="4763" cy="158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6" name="Freeform 103"/>
            <p:cNvSpPr>
              <a:spLocks/>
            </p:cNvSpPr>
            <p:nvPr/>
          </p:nvSpPr>
          <p:spPr bwMode="auto">
            <a:xfrm>
              <a:off x="7653338" y="995362"/>
              <a:ext cx="4763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7" name="Freeform 104"/>
            <p:cNvSpPr>
              <a:spLocks/>
            </p:cNvSpPr>
            <p:nvPr/>
          </p:nvSpPr>
          <p:spPr bwMode="auto">
            <a:xfrm>
              <a:off x="7634288" y="9921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9" name="Freeform 114"/>
            <p:cNvSpPr>
              <a:spLocks/>
            </p:cNvSpPr>
            <p:nvPr/>
          </p:nvSpPr>
          <p:spPr bwMode="auto">
            <a:xfrm>
              <a:off x="7232650" y="2478087"/>
              <a:ext cx="9525" cy="11113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5 h 5"/>
                <a:gd name="T4" fmla="*/ 5 w 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3" y="1"/>
                    <a:pt x="1" y="3"/>
                    <a:pt x="0" y="5"/>
                  </a:cubicBezTo>
                  <a:cubicBezTo>
                    <a:pt x="1" y="3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0" name="Freeform 115"/>
            <p:cNvSpPr>
              <a:spLocks/>
            </p:cNvSpPr>
            <p:nvPr/>
          </p:nvSpPr>
          <p:spPr bwMode="auto">
            <a:xfrm>
              <a:off x="7213600" y="2501900"/>
              <a:ext cx="6350" cy="9525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3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1" name="Freeform 116"/>
            <p:cNvSpPr>
              <a:spLocks/>
            </p:cNvSpPr>
            <p:nvPr/>
          </p:nvSpPr>
          <p:spPr bwMode="auto">
            <a:xfrm>
              <a:off x="7219950" y="2489200"/>
              <a:ext cx="9525" cy="9525"/>
            </a:xfrm>
            <a:custGeom>
              <a:avLst/>
              <a:gdLst>
                <a:gd name="T0" fmla="*/ 0 w 5"/>
                <a:gd name="T1" fmla="*/ 5 h 5"/>
                <a:gd name="T2" fmla="*/ 5 w 5"/>
                <a:gd name="T3" fmla="*/ 0 h 5"/>
                <a:gd name="T4" fmla="*/ 0 w 5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2" y="4"/>
                    <a:pt x="3" y="2"/>
                    <a:pt x="5" y="0"/>
                  </a:cubicBezTo>
                  <a:cubicBezTo>
                    <a:pt x="3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2" name="Freeform 117"/>
            <p:cNvSpPr>
              <a:spLocks/>
            </p:cNvSpPr>
            <p:nvPr/>
          </p:nvSpPr>
          <p:spPr bwMode="auto">
            <a:xfrm>
              <a:off x="7204075" y="2514600"/>
              <a:ext cx="6350" cy="12700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0 h 6"/>
                <a:gd name="T4" fmla="*/ 0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2" y="2"/>
                    <a:pt x="3" y="0"/>
                  </a:cubicBezTo>
                  <a:cubicBezTo>
                    <a:pt x="2" y="2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3" name="Freeform 119"/>
            <p:cNvSpPr>
              <a:spLocks/>
            </p:cNvSpPr>
            <p:nvPr/>
          </p:nvSpPr>
          <p:spPr bwMode="auto">
            <a:xfrm>
              <a:off x="7254875" y="2463800"/>
              <a:ext cx="9525" cy="6350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Freeform 120"/>
            <p:cNvSpPr>
              <a:spLocks/>
            </p:cNvSpPr>
            <p:nvPr/>
          </p:nvSpPr>
          <p:spPr bwMode="auto">
            <a:xfrm>
              <a:off x="7242175" y="2470150"/>
              <a:ext cx="11113" cy="7938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4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1"/>
                    <a:pt x="2" y="3"/>
                    <a:pt x="0" y="4"/>
                  </a:cubicBezTo>
                  <a:cubicBezTo>
                    <a:pt x="2" y="3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Freeform 121"/>
            <p:cNvSpPr>
              <a:spLocks/>
            </p:cNvSpPr>
            <p:nvPr/>
          </p:nvSpPr>
          <p:spPr bwMode="auto">
            <a:xfrm>
              <a:off x="7350125" y="2439987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Freeform 122"/>
            <p:cNvSpPr>
              <a:spLocks/>
            </p:cNvSpPr>
            <p:nvPr/>
          </p:nvSpPr>
          <p:spPr bwMode="auto">
            <a:xfrm>
              <a:off x="7267575" y="2457450"/>
              <a:ext cx="9525" cy="3175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2 h 2"/>
                <a:gd name="T4" fmla="*/ 4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" y="1"/>
                    <a:pt x="3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Freeform 123"/>
            <p:cNvSpPr>
              <a:spLocks/>
            </p:cNvSpPr>
            <p:nvPr/>
          </p:nvSpPr>
          <p:spPr bwMode="auto">
            <a:xfrm>
              <a:off x="7337425" y="2439987"/>
              <a:ext cx="12700" cy="1588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Freeform 124"/>
            <p:cNvSpPr>
              <a:spLocks/>
            </p:cNvSpPr>
            <p:nvPr/>
          </p:nvSpPr>
          <p:spPr bwMode="auto">
            <a:xfrm>
              <a:off x="7308850" y="2444750"/>
              <a:ext cx="9525" cy="158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5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Freeform 125"/>
            <p:cNvSpPr>
              <a:spLocks/>
            </p:cNvSpPr>
            <p:nvPr/>
          </p:nvSpPr>
          <p:spPr bwMode="auto">
            <a:xfrm>
              <a:off x="7323138" y="2441575"/>
              <a:ext cx="11113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Freeform 126"/>
            <p:cNvSpPr>
              <a:spLocks/>
            </p:cNvSpPr>
            <p:nvPr/>
          </p:nvSpPr>
          <p:spPr bwMode="auto">
            <a:xfrm>
              <a:off x="7291388" y="2446337"/>
              <a:ext cx="14288" cy="4763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2 h 2"/>
                <a:gd name="T4" fmla="*/ 7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2" y="1"/>
                    <a:pt x="4" y="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1" name="Freeform 127"/>
            <p:cNvSpPr>
              <a:spLocks/>
            </p:cNvSpPr>
            <p:nvPr/>
          </p:nvSpPr>
          <p:spPr bwMode="auto">
            <a:xfrm>
              <a:off x="7278688" y="2451100"/>
              <a:ext cx="12700" cy="3175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2 h 2"/>
                <a:gd name="T4" fmla="*/ 6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2" name="Freeform 129"/>
            <p:cNvSpPr>
              <a:spLocks/>
            </p:cNvSpPr>
            <p:nvPr/>
          </p:nvSpPr>
          <p:spPr bwMode="auto">
            <a:xfrm>
              <a:off x="7366000" y="2441575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Freeform 130"/>
            <p:cNvSpPr>
              <a:spLocks/>
            </p:cNvSpPr>
            <p:nvPr/>
          </p:nvSpPr>
          <p:spPr bwMode="auto">
            <a:xfrm>
              <a:off x="7470775" y="24892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Freeform 131"/>
            <p:cNvSpPr>
              <a:spLocks/>
            </p:cNvSpPr>
            <p:nvPr/>
          </p:nvSpPr>
          <p:spPr bwMode="auto">
            <a:xfrm>
              <a:off x="7448550" y="247015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Freeform 132"/>
            <p:cNvSpPr>
              <a:spLocks/>
            </p:cNvSpPr>
            <p:nvPr/>
          </p:nvSpPr>
          <p:spPr bwMode="auto">
            <a:xfrm>
              <a:off x="7423150" y="2454275"/>
              <a:ext cx="3175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Freeform 133"/>
            <p:cNvSpPr>
              <a:spLocks/>
            </p:cNvSpPr>
            <p:nvPr/>
          </p:nvSpPr>
          <p:spPr bwMode="auto">
            <a:xfrm>
              <a:off x="7435850" y="2460625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Freeform 134"/>
            <p:cNvSpPr>
              <a:spLocks/>
            </p:cNvSpPr>
            <p:nvPr/>
          </p:nvSpPr>
          <p:spPr bwMode="auto">
            <a:xfrm>
              <a:off x="7412038" y="2451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Freeform 135"/>
            <p:cNvSpPr>
              <a:spLocks/>
            </p:cNvSpPr>
            <p:nvPr/>
          </p:nvSpPr>
          <p:spPr bwMode="auto">
            <a:xfrm>
              <a:off x="7481888" y="2498725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Freeform 136"/>
            <p:cNvSpPr>
              <a:spLocks/>
            </p:cNvSpPr>
            <p:nvPr/>
          </p:nvSpPr>
          <p:spPr bwMode="auto">
            <a:xfrm>
              <a:off x="7489825" y="251142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Freeform 137"/>
            <p:cNvSpPr>
              <a:spLocks/>
            </p:cNvSpPr>
            <p:nvPr/>
          </p:nvSpPr>
          <p:spPr bwMode="auto">
            <a:xfrm>
              <a:off x="7380288" y="2441575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Freeform 138"/>
            <p:cNvSpPr>
              <a:spLocks/>
            </p:cNvSpPr>
            <p:nvPr/>
          </p:nvSpPr>
          <p:spPr bwMode="auto">
            <a:xfrm>
              <a:off x="7394575" y="2446337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Freeform 142"/>
            <p:cNvSpPr>
              <a:spLocks/>
            </p:cNvSpPr>
            <p:nvPr/>
          </p:nvSpPr>
          <p:spPr bwMode="auto">
            <a:xfrm>
              <a:off x="7461250" y="2478087"/>
              <a:ext cx="9525" cy="11113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3" y="3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3"/>
                    <a:pt x="5" y="5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3" name="Freeform 143"/>
            <p:cNvSpPr>
              <a:spLocks/>
            </p:cNvSpPr>
            <p:nvPr/>
          </p:nvSpPr>
          <p:spPr bwMode="auto">
            <a:xfrm>
              <a:off x="7493000" y="2514600"/>
              <a:ext cx="6350" cy="12700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4" name="Freeform 144"/>
            <p:cNvSpPr>
              <a:spLocks/>
            </p:cNvSpPr>
            <p:nvPr/>
          </p:nvSpPr>
          <p:spPr bwMode="auto">
            <a:xfrm>
              <a:off x="7481888" y="2501900"/>
              <a:ext cx="7938" cy="952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2" y="1"/>
                    <a:pt x="3" y="3"/>
                    <a:pt x="4" y="5"/>
                  </a:cubicBezTo>
                  <a:cubicBezTo>
                    <a:pt x="3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Freeform 145"/>
            <p:cNvSpPr>
              <a:spLocks/>
            </p:cNvSpPr>
            <p:nvPr/>
          </p:nvSpPr>
          <p:spPr bwMode="auto">
            <a:xfrm>
              <a:off x="7473950" y="2489200"/>
              <a:ext cx="7938" cy="952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2"/>
                    <a:pt x="3" y="4"/>
                    <a:pt x="4" y="5"/>
                  </a:cubicBezTo>
                  <a:cubicBezTo>
                    <a:pt x="3" y="4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>
              <a:off x="7450138" y="2470150"/>
              <a:ext cx="11113" cy="7938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5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3" y="3"/>
                    <a:pt x="2" y="1"/>
                    <a:pt x="0" y="0"/>
                  </a:cubicBezTo>
                  <a:cubicBezTo>
                    <a:pt x="2" y="1"/>
                    <a:pt x="3" y="3"/>
                    <a:pt x="5" y="4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>
              <a:off x="7437438" y="2463800"/>
              <a:ext cx="11113" cy="6350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>
              <a:off x="7369175" y="2441575"/>
              <a:ext cx="11113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>
              <a:off x="7385050" y="2444750"/>
              <a:ext cx="9525" cy="1588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1 h 1"/>
                <a:gd name="T4" fmla="*/ 0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3" y="0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>
              <a:off x="7353300" y="2439987"/>
              <a:ext cx="12700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6 w 6"/>
                <a:gd name="T5" fmla="*/ 1 h 1"/>
                <a:gd name="T6" fmla="*/ 0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>
              <a:off x="7397750" y="2446337"/>
              <a:ext cx="14288" cy="4763"/>
            </a:xfrm>
            <a:custGeom>
              <a:avLst/>
              <a:gdLst>
                <a:gd name="T0" fmla="*/ 0 w 7"/>
                <a:gd name="T1" fmla="*/ 0 h 2"/>
                <a:gd name="T2" fmla="*/ 7 w 7"/>
                <a:gd name="T3" fmla="*/ 2 h 2"/>
                <a:gd name="T4" fmla="*/ 0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2" y="1"/>
                    <a:pt x="5" y="1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>
              <a:off x="7426325" y="2457450"/>
              <a:ext cx="9525" cy="3175"/>
            </a:xfrm>
            <a:custGeom>
              <a:avLst/>
              <a:gdLst>
                <a:gd name="T0" fmla="*/ 0 w 4"/>
                <a:gd name="T1" fmla="*/ 0 h 2"/>
                <a:gd name="T2" fmla="*/ 4 w 4"/>
                <a:gd name="T3" fmla="*/ 2 h 2"/>
                <a:gd name="T4" fmla="*/ 0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1" y="1"/>
                    <a:pt x="3" y="1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>
              <a:off x="7412038" y="2451100"/>
              <a:ext cx="11113" cy="3175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0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1"/>
                    <a:pt x="4" y="2"/>
                    <a:pt x="5" y="2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48" name="Freeform 107"/>
          <p:cNvSpPr>
            <a:spLocks/>
          </p:cNvSpPr>
          <p:nvPr/>
        </p:nvSpPr>
        <p:spPr bwMode="auto">
          <a:xfrm>
            <a:off x="8813051" y="2544748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8" name="Content Placeholder 2"/>
          <p:cNvSpPr txBox="1">
            <a:spLocks/>
          </p:cNvSpPr>
          <p:nvPr/>
        </p:nvSpPr>
        <p:spPr>
          <a:xfrm>
            <a:off x="7507610" y="2759484"/>
            <a:ext cx="1371600" cy="376718"/>
          </a:xfrm>
          <a:prstGeom prst="round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Eng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kuyki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49" name="Content Placeholder 2"/>
          <p:cNvSpPr txBox="1">
            <a:spLocks/>
          </p:cNvSpPr>
          <p:nvPr/>
        </p:nvSpPr>
        <p:spPr>
          <a:xfrm>
            <a:off x="8632109" y="2344561"/>
            <a:ext cx="1666048" cy="376718"/>
          </a:xfrm>
          <a:prstGeom prst="round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Tepny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Ratanak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0" name="Freeform 6"/>
          <p:cNvSpPr>
            <a:spLocks/>
          </p:cNvSpPr>
          <p:nvPr/>
        </p:nvSpPr>
        <p:spPr bwMode="auto">
          <a:xfrm rot="20210836">
            <a:off x="5755779" y="4225082"/>
            <a:ext cx="3061655" cy="1194028"/>
          </a:xfrm>
          <a:custGeom>
            <a:avLst/>
            <a:gdLst>
              <a:gd name="T0" fmla="*/ 988 w 1318"/>
              <a:gd name="T1" fmla="*/ 514 h 514"/>
              <a:gd name="T2" fmla="*/ 793 w 1318"/>
              <a:gd name="T3" fmla="*/ 476 h 514"/>
              <a:gd name="T4" fmla="*/ 611 w 1318"/>
              <a:gd name="T5" fmla="*/ 347 h 514"/>
              <a:gd name="T6" fmla="*/ 86 w 1318"/>
              <a:gd name="T7" fmla="*/ 151 h 514"/>
              <a:gd name="T8" fmla="*/ 14 w 1318"/>
              <a:gd name="T9" fmla="*/ 133 h 514"/>
              <a:gd name="T10" fmla="*/ 33 w 1318"/>
              <a:gd name="T11" fmla="*/ 62 h 514"/>
              <a:gd name="T12" fmla="*/ 390 w 1318"/>
              <a:gd name="T13" fmla="*/ 63 h 514"/>
              <a:gd name="T14" fmla="*/ 678 w 1318"/>
              <a:gd name="T15" fmla="*/ 267 h 514"/>
              <a:gd name="T16" fmla="*/ 829 w 1318"/>
              <a:gd name="T17" fmla="*/ 378 h 514"/>
              <a:gd name="T18" fmla="*/ 1167 w 1318"/>
              <a:gd name="T19" fmla="*/ 344 h 514"/>
              <a:gd name="T20" fmla="*/ 1200 w 1318"/>
              <a:gd name="T21" fmla="*/ 274 h 514"/>
              <a:gd name="T22" fmla="*/ 1229 w 1318"/>
              <a:gd name="T23" fmla="*/ 206 h 514"/>
              <a:gd name="T24" fmla="*/ 1297 w 1318"/>
              <a:gd name="T25" fmla="*/ 235 h 514"/>
              <a:gd name="T26" fmla="*/ 1241 w 1318"/>
              <a:gd name="T27" fmla="*/ 416 h 514"/>
              <a:gd name="T28" fmla="*/ 1064 w 1318"/>
              <a:gd name="T29" fmla="*/ 507 h 514"/>
              <a:gd name="T30" fmla="*/ 988 w 1318"/>
              <a:gd name="T31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8" h="514">
                <a:moveTo>
                  <a:pt x="988" y="514"/>
                </a:moveTo>
                <a:cubicBezTo>
                  <a:pt x="927" y="514"/>
                  <a:pt x="862" y="501"/>
                  <a:pt x="793" y="476"/>
                </a:cubicBezTo>
                <a:cubicBezTo>
                  <a:pt x="742" y="457"/>
                  <a:pt x="684" y="409"/>
                  <a:pt x="611" y="347"/>
                </a:cubicBezTo>
                <a:cubicBezTo>
                  <a:pt x="454" y="214"/>
                  <a:pt x="258" y="49"/>
                  <a:pt x="86" y="151"/>
                </a:cubicBezTo>
                <a:cubicBezTo>
                  <a:pt x="61" y="166"/>
                  <a:pt x="29" y="158"/>
                  <a:pt x="14" y="133"/>
                </a:cubicBezTo>
                <a:cubicBezTo>
                  <a:pt x="0" y="108"/>
                  <a:pt x="8" y="77"/>
                  <a:pt x="33" y="62"/>
                </a:cubicBezTo>
                <a:cubicBezTo>
                  <a:pt x="138" y="0"/>
                  <a:pt x="258" y="0"/>
                  <a:pt x="390" y="63"/>
                </a:cubicBezTo>
                <a:cubicBezTo>
                  <a:pt x="496" y="114"/>
                  <a:pt x="597" y="199"/>
                  <a:pt x="678" y="267"/>
                </a:cubicBezTo>
                <a:cubicBezTo>
                  <a:pt x="738" y="318"/>
                  <a:pt x="795" y="366"/>
                  <a:pt x="829" y="378"/>
                </a:cubicBezTo>
                <a:cubicBezTo>
                  <a:pt x="1037" y="455"/>
                  <a:pt x="1140" y="371"/>
                  <a:pt x="1167" y="344"/>
                </a:cubicBezTo>
                <a:cubicBezTo>
                  <a:pt x="1197" y="312"/>
                  <a:pt x="1204" y="283"/>
                  <a:pt x="1200" y="274"/>
                </a:cubicBezTo>
                <a:cubicBezTo>
                  <a:pt x="1189" y="247"/>
                  <a:pt x="1202" y="217"/>
                  <a:pt x="1229" y="206"/>
                </a:cubicBezTo>
                <a:cubicBezTo>
                  <a:pt x="1256" y="196"/>
                  <a:pt x="1286" y="209"/>
                  <a:pt x="1297" y="235"/>
                </a:cubicBezTo>
                <a:cubicBezTo>
                  <a:pt x="1318" y="289"/>
                  <a:pt x="1296" y="360"/>
                  <a:pt x="1241" y="416"/>
                </a:cubicBezTo>
                <a:cubicBezTo>
                  <a:pt x="1210" y="449"/>
                  <a:pt x="1154" y="491"/>
                  <a:pt x="1064" y="507"/>
                </a:cubicBezTo>
                <a:cubicBezTo>
                  <a:pt x="1040" y="511"/>
                  <a:pt x="1014" y="514"/>
                  <a:pt x="988" y="514"/>
                </a:cubicBezTo>
                <a:close/>
              </a:path>
            </a:pathLst>
          </a:custGeom>
          <a:solidFill>
            <a:srgbClr val="00C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1" name="Freeform 107"/>
          <p:cNvSpPr>
            <a:spLocks/>
          </p:cNvSpPr>
          <p:nvPr/>
        </p:nvSpPr>
        <p:spPr bwMode="auto">
          <a:xfrm>
            <a:off x="7919317" y="3206207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2" name="Content Placeholder 2"/>
          <p:cNvSpPr txBox="1">
            <a:spLocks/>
          </p:cNvSpPr>
          <p:nvPr/>
        </p:nvSpPr>
        <p:spPr>
          <a:xfrm>
            <a:off x="7603375" y="3318198"/>
            <a:ext cx="1371600" cy="376718"/>
          </a:xfrm>
          <a:prstGeom prst="round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Khorn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Borey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3" name="Freeform 9"/>
          <p:cNvSpPr>
            <a:spLocks/>
          </p:cNvSpPr>
          <p:nvPr/>
        </p:nvSpPr>
        <p:spPr bwMode="auto">
          <a:xfrm rot="12170462">
            <a:off x="5798660" y="3031821"/>
            <a:ext cx="4175421" cy="3106202"/>
          </a:xfrm>
          <a:custGeom>
            <a:avLst/>
            <a:gdLst>
              <a:gd name="T0" fmla="*/ 60 w 1072"/>
              <a:gd name="T1" fmla="*/ 1167 h 1167"/>
              <a:gd name="T2" fmla="*/ 36 w 1072"/>
              <a:gd name="T3" fmla="*/ 1161 h 1167"/>
              <a:gd name="T4" fmla="*/ 13 w 1072"/>
              <a:gd name="T5" fmla="*/ 1091 h 1167"/>
              <a:gd name="T6" fmla="*/ 28 w 1072"/>
              <a:gd name="T7" fmla="*/ 1062 h 1167"/>
              <a:gd name="T8" fmla="*/ 336 w 1072"/>
              <a:gd name="T9" fmla="*/ 551 h 1167"/>
              <a:gd name="T10" fmla="*/ 994 w 1072"/>
              <a:gd name="T11" fmla="*/ 10 h 1167"/>
              <a:gd name="T12" fmla="*/ 1062 w 1072"/>
              <a:gd name="T13" fmla="*/ 40 h 1167"/>
              <a:gd name="T14" fmla="*/ 1032 w 1072"/>
              <a:gd name="T15" fmla="*/ 107 h 1167"/>
              <a:gd name="T16" fmla="*/ 417 w 1072"/>
              <a:gd name="T17" fmla="*/ 615 h 1167"/>
              <a:gd name="T18" fmla="*/ 121 w 1072"/>
              <a:gd name="T19" fmla="*/ 1109 h 1167"/>
              <a:gd name="T20" fmla="*/ 106 w 1072"/>
              <a:gd name="T21" fmla="*/ 1138 h 1167"/>
              <a:gd name="T22" fmla="*/ 60 w 1072"/>
              <a:gd name="T23" fmla="*/ 116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2" h="1167">
                <a:moveTo>
                  <a:pt x="60" y="1167"/>
                </a:moveTo>
                <a:cubicBezTo>
                  <a:pt x="52" y="1167"/>
                  <a:pt x="44" y="1165"/>
                  <a:pt x="36" y="1161"/>
                </a:cubicBezTo>
                <a:cubicBezTo>
                  <a:pt x="11" y="1148"/>
                  <a:pt x="0" y="1117"/>
                  <a:pt x="13" y="1091"/>
                </a:cubicBezTo>
                <a:cubicBezTo>
                  <a:pt x="18" y="1082"/>
                  <a:pt x="22" y="1073"/>
                  <a:pt x="28" y="1062"/>
                </a:cubicBezTo>
                <a:cubicBezTo>
                  <a:pt x="85" y="948"/>
                  <a:pt x="191" y="734"/>
                  <a:pt x="336" y="551"/>
                </a:cubicBezTo>
                <a:cubicBezTo>
                  <a:pt x="629" y="178"/>
                  <a:pt x="894" y="48"/>
                  <a:pt x="994" y="10"/>
                </a:cubicBezTo>
                <a:cubicBezTo>
                  <a:pt x="1021" y="0"/>
                  <a:pt x="1051" y="13"/>
                  <a:pt x="1062" y="40"/>
                </a:cubicBezTo>
                <a:cubicBezTo>
                  <a:pt x="1072" y="67"/>
                  <a:pt x="1058" y="97"/>
                  <a:pt x="1032" y="107"/>
                </a:cubicBezTo>
                <a:cubicBezTo>
                  <a:pt x="940" y="142"/>
                  <a:pt x="695" y="263"/>
                  <a:pt x="417" y="615"/>
                </a:cubicBezTo>
                <a:cubicBezTo>
                  <a:pt x="280" y="790"/>
                  <a:pt x="176" y="997"/>
                  <a:pt x="121" y="1109"/>
                </a:cubicBezTo>
                <a:cubicBezTo>
                  <a:pt x="115" y="1119"/>
                  <a:pt x="111" y="1129"/>
                  <a:pt x="106" y="1138"/>
                </a:cubicBezTo>
                <a:cubicBezTo>
                  <a:pt x="97" y="1156"/>
                  <a:pt x="79" y="1167"/>
                  <a:pt x="60" y="1167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4" name="Freeform 107"/>
          <p:cNvSpPr>
            <a:spLocks/>
          </p:cNvSpPr>
          <p:nvPr/>
        </p:nvSpPr>
        <p:spPr bwMode="auto">
          <a:xfrm>
            <a:off x="9955858" y="3258530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5" name="Content Placeholder 2"/>
          <p:cNvSpPr txBox="1">
            <a:spLocks/>
          </p:cNvSpPr>
          <p:nvPr/>
        </p:nvSpPr>
        <p:spPr>
          <a:xfrm>
            <a:off x="9645387" y="3174038"/>
            <a:ext cx="1666048" cy="376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Try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Chivorn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6" name="Content Placeholder 2"/>
          <p:cNvSpPr txBox="1">
            <a:spLocks/>
          </p:cNvSpPr>
          <p:nvPr/>
        </p:nvSpPr>
        <p:spPr>
          <a:xfrm>
            <a:off x="10431541" y="3801117"/>
            <a:ext cx="1666048" cy="376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Tep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Chhany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7" name="Content Placeholder 2"/>
          <p:cNvSpPr txBox="1">
            <a:spLocks/>
          </p:cNvSpPr>
          <p:nvPr/>
        </p:nvSpPr>
        <p:spPr>
          <a:xfrm>
            <a:off x="10099340" y="4308740"/>
            <a:ext cx="1666048" cy="376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Try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Savut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9" name="Freeform 51"/>
          <p:cNvSpPr>
            <a:spLocks/>
          </p:cNvSpPr>
          <p:nvPr/>
        </p:nvSpPr>
        <p:spPr bwMode="auto">
          <a:xfrm>
            <a:off x="8849960" y="838633"/>
            <a:ext cx="1147763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60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2" y="88"/>
                  <a:pt x="183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0" name="Content Placeholder 2"/>
          <p:cNvSpPr txBox="1">
            <a:spLocks/>
          </p:cNvSpPr>
          <p:nvPr/>
        </p:nvSpPr>
        <p:spPr>
          <a:xfrm>
            <a:off x="9215102" y="825838"/>
            <a:ext cx="1666048" cy="37671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Phat Sovathana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861" name="Group 860"/>
          <p:cNvGrpSpPr/>
          <p:nvPr/>
        </p:nvGrpSpPr>
        <p:grpSpPr>
          <a:xfrm>
            <a:off x="3363172" y="3681085"/>
            <a:ext cx="3460750" cy="3268663"/>
            <a:chOff x="4111718" y="3588240"/>
            <a:chExt cx="3460750" cy="3268663"/>
          </a:xfrm>
        </p:grpSpPr>
        <p:sp>
          <p:nvSpPr>
            <p:cNvPr id="862" name="Freeform 5"/>
            <p:cNvSpPr>
              <a:spLocks/>
            </p:cNvSpPr>
            <p:nvPr/>
          </p:nvSpPr>
          <p:spPr bwMode="auto">
            <a:xfrm flipV="1">
              <a:off x="4410168" y="4135928"/>
              <a:ext cx="2867025" cy="1901825"/>
            </a:xfrm>
            <a:custGeom>
              <a:avLst/>
              <a:gdLst>
                <a:gd name="T0" fmla="*/ 1308 w 1338"/>
                <a:gd name="T1" fmla="*/ 888 h 888"/>
                <a:gd name="T2" fmla="*/ 30 w 1338"/>
                <a:gd name="T3" fmla="*/ 888 h 888"/>
                <a:gd name="T4" fmla="*/ 0 w 1338"/>
                <a:gd name="T5" fmla="*/ 858 h 888"/>
                <a:gd name="T6" fmla="*/ 0 w 1338"/>
                <a:gd name="T7" fmla="*/ 30 h 888"/>
                <a:gd name="T8" fmla="*/ 30 w 1338"/>
                <a:gd name="T9" fmla="*/ 0 h 888"/>
                <a:gd name="T10" fmla="*/ 1308 w 1338"/>
                <a:gd name="T11" fmla="*/ 0 h 888"/>
                <a:gd name="T12" fmla="*/ 1338 w 1338"/>
                <a:gd name="T13" fmla="*/ 30 h 888"/>
                <a:gd name="T14" fmla="*/ 1338 w 1338"/>
                <a:gd name="T15" fmla="*/ 858 h 888"/>
                <a:gd name="T16" fmla="*/ 1308 w 1338"/>
                <a:gd name="T17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888">
                  <a:moveTo>
                    <a:pt x="1308" y="888"/>
                  </a:moveTo>
                  <a:cubicBezTo>
                    <a:pt x="30" y="888"/>
                    <a:pt x="30" y="888"/>
                    <a:pt x="30" y="888"/>
                  </a:cubicBezTo>
                  <a:cubicBezTo>
                    <a:pt x="14" y="888"/>
                    <a:pt x="0" y="875"/>
                    <a:pt x="0" y="8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4" y="0"/>
                    <a:pt x="1338" y="13"/>
                    <a:pt x="1338" y="30"/>
                  </a:cubicBezTo>
                  <a:cubicBezTo>
                    <a:pt x="1338" y="858"/>
                    <a:pt x="1338" y="858"/>
                    <a:pt x="1338" y="858"/>
                  </a:cubicBezTo>
                  <a:cubicBezTo>
                    <a:pt x="1338" y="875"/>
                    <a:pt x="1324" y="888"/>
                    <a:pt x="1308" y="8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3" name="Freeform 6"/>
            <p:cNvSpPr>
              <a:spLocks/>
            </p:cNvSpPr>
            <p:nvPr/>
          </p:nvSpPr>
          <p:spPr bwMode="auto">
            <a:xfrm flipV="1">
              <a:off x="6929531" y="4135928"/>
              <a:ext cx="158750" cy="104775"/>
            </a:xfrm>
            <a:custGeom>
              <a:avLst/>
              <a:gdLst>
                <a:gd name="T0" fmla="*/ 74 w 74"/>
                <a:gd name="T1" fmla="*/ 49 h 49"/>
                <a:gd name="T2" fmla="*/ 0 w 74"/>
                <a:gd name="T3" fmla="*/ 49 h 49"/>
                <a:gd name="T4" fmla="*/ 0 w 74"/>
                <a:gd name="T5" fmla="*/ 7 h 49"/>
                <a:gd name="T6" fmla="*/ 7 w 74"/>
                <a:gd name="T7" fmla="*/ 0 h 49"/>
                <a:gd name="T8" fmla="*/ 67 w 74"/>
                <a:gd name="T9" fmla="*/ 0 h 49"/>
                <a:gd name="T10" fmla="*/ 74 w 74"/>
                <a:gd name="T11" fmla="*/ 7 h 49"/>
                <a:gd name="T12" fmla="*/ 74 w 74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74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4" y="3"/>
                    <a:pt x="74" y="7"/>
                  </a:cubicBezTo>
                  <a:lnTo>
                    <a:pt x="74" y="49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4" name="Freeform 7"/>
            <p:cNvSpPr>
              <a:spLocks/>
            </p:cNvSpPr>
            <p:nvPr/>
          </p:nvSpPr>
          <p:spPr bwMode="auto">
            <a:xfrm flipV="1">
              <a:off x="4597493" y="4135928"/>
              <a:ext cx="158750" cy="104775"/>
            </a:xfrm>
            <a:custGeom>
              <a:avLst/>
              <a:gdLst>
                <a:gd name="T0" fmla="*/ 74 w 74"/>
                <a:gd name="T1" fmla="*/ 49 h 49"/>
                <a:gd name="T2" fmla="*/ 0 w 74"/>
                <a:gd name="T3" fmla="*/ 49 h 49"/>
                <a:gd name="T4" fmla="*/ 0 w 74"/>
                <a:gd name="T5" fmla="*/ 7 h 49"/>
                <a:gd name="T6" fmla="*/ 7 w 74"/>
                <a:gd name="T7" fmla="*/ 0 h 49"/>
                <a:gd name="T8" fmla="*/ 67 w 74"/>
                <a:gd name="T9" fmla="*/ 0 h 49"/>
                <a:gd name="T10" fmla="*/ 74 w 74"/>
                <a:gd name="T11" fmla="*/ 7 h 49"/>
                <a:gd name="T12" fmla="*/ 74 w 74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74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4" y="3"/>
                    <a:pt x="74" y="7"/>
                  </a:cubicBezTo>
                  <a:lnTo>
                    <a:pt x="74" y="49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5" name="Freeform 8"/>
            <p:cNvSpPr>
              <a:spLocks/>
            </p:cNvSpPr>
            <p:nvPr/>
          </p:nvSpPr>
          <p:spPr bwMode="auto">
            <a:xfrm flipV="1">
              <a:off x="4111718" y="3588240"/>
              <a:ext cx="3460750" cy="515938"/>
            </a:xfrm>
            <a:custGeom>
              <a:avLst/>
              <a:gdLst>
                <a:gd name="T0" fmla="*/ 1570 w 1615"/>
                <a:gd name="T1" fmla="*/ 241 h 241"/>
                <a:gd name="T2" fmla="*/ 48 w 1615"/>
                <a:gd name="T3" fmla="*/ 241 h 241"/>
                <a:gd name="T4" fmla="*/ 16 w 1615"/>
                <a:gd name="T5" fmla="*/ 200 h 241"/>
                <a:gd name="T6" fmla="*/ 143 w 1615"/>
                <a:gd name="T7" fmla="*/ 0 h 241"/>
                <a:gd name="T8" fmla="*/ 1477 w 1615"/>
                <a:gd name="T9" fmla="*/ 0 h 241"/>
                <a:gd name="T10" fmla="*/ 1590 w 1615"/>
                <a:gd name="T11" fmla="*/ 179 h 241"/>
                <a:gd name="T12" fmla="*/ 1570 w 1615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5" h="241">
                  <a:moveTo>
                    <a:pt x="1570" y="241"/>
                  </a:moveTo>
                  <a:cubicBezTo>
                    <a:pt x="48" y="241"/>
                    <a:pt x="48" y="241"/>
                    <a:pt x="48" y="241"/>
                  </a:cubicBezTo>
                  <a:cubicBezTo>
                    <a:pt x="12" y="241"/>
                    <a:pt x="0" y="224"/>
                    <a:pt x="16" y="20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7" y="0"/>
                    <a:pt x="1477" y="0"/>
                    <a:pt x="1477" y="0"/>
                  </a:cubicBezTo>
                  <a:cubicBezTo>
                    <a:pt x="1590" y="179"/>
                    <a:pt x="1590" y="179"/>
                    <a:pt x="1590" y="179"/>
                  </a:cubicBezTo>
                  <a:cubicBezTo>
                    <a:pt x="1615" y="220"/>
                    <a:pt x="1611" y="241"/>
                    <a:pt x="1570" y="241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6" name="Freeform 9"/>
            <p:cNvSpPr>
              <a:spLocks/>
            </p:cNvSpPr>
            <p:nvPr/>
          </p:nvSpPr>
          <p:spPr bwMode="auto">
            <a:xfrm flipV="1">
              <a:off x="4310156" y="3718415"/>
              <a:ext cx="3071813" cy="327025"/>
            </a:xfrm>
            <a:custGeom>
              <a:avLst/>
              <a:gdLst>
                <a:gd name="T0" fmla="*/ 0 w 1935"/>
                <a:gd name="T1" fmla="*/ 206 h 206"/>
                <a:gd name="T2" fmla="*/ 126 w 1935"/>
                <a:gd name="T3" fmla="*/ 0 h 206"/>
                <a:gd name="T4" fmla="*/ 1808 w 1935"/>
                <a:gd name="T5" fmla="*/ 0 h 206"/>
                <a:gd name="T6" fmla="*/ 1935 w 1935"/>
                <a:gd name="T7" fmla="*/ 206 h 206"/>
                <a:gd name="T8" fmla="*/ 0 w 1935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5" h="206">
                  <a:moveTo>
                    <a:pt x="0" y="206"/>
                  </a:moveTo>
                  <a:lnTo>
                    <a:pt x="126" y="0"/>
                  </a:lnTo>
                  <a:lnTo>
                    <a:pt x="1808" y="0"/>
                  </a:lnTo>
                  <a:lnTo>
                    <a:pt x="1935" y="206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7" name="Freeform 10"/>
            <p:cNvSpPr>
              <a:spLocks/>
            </p:cNvSpPr>
            <p:nvPr/>
          </p:nvSpPr>
          <p:spPr bwMode="auto">
            <a:xfrm flipV="1">
              <a:off x="4175218" y="3600940"/>
              <a:ext cx="3333750" cy="25400"/>
            </a:xfrm>
            <a:custGeom>
              <a:avLst/>
              <a:gdLst>
                <a:gd name="T0" fmla="*/ 1549 w 1555"/>
                <a:gd name="T1" fmla="*/ 12 h 12"/>
                <a:gd name="T2" fmla="*/ 6 w 1555"/>
                <a:gd name="T3" fmla="*/ 12 h 12"/>
                <a:gd name="T4" fmla="*/ 0 w 1555"/>
                <a:gd name="T5" fmla="*/ 6 h 12"/>
                <a:gd name="T6" fmla="*/ 0 w 1555"/>
                <a:gd name="T7" fmla="*/ 6 h 12"/>
                <a:gd name="T8" fmla="*/ 6 w 1555"/>
                <a:gd name="T9" fmla="*/ 0 h 12"/>
                <a:gd name="T10" fmla="*/ 1549 w 1555"/>
                <a:gd name="T11" fmla="*/ 0 h 12"/>
                <a:gd name="T12" fmla="*/ 1555 w 1555"/>
                <a:gd name="T13" fmla="*/ 6 h 12"/>
                <a:gd name="T14" fmla="*/ 1555 w 1555"/>
                <a:gd name="T15" fmla="*/ 6 h 12"/>
                <a:gd name="T16" fmla="*/ 1549 w 155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5" h="12">
                  <a:moveTo>
                    <a:pt x="15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49" y="0"/>
                    <a:pt x="1549" y="0"/>
                    <a:pt x="1549" y="0"/>
                  </a:cubicBezTo>
                  <a:cubicBezTo>
                    <a:pt x="1552" y="0"/>
                    <a:pt x="1555" y="3"/>
                    <a:pt x="1555" y="6"/>
                  </a:cubicBezTo>
                  <a:cubicBezTo>
                    <a:pt x="1555" y="6"/>
                    <a:pt x="1555" y="6"/>
                    <a:pt x="1555" y="6"/>
                  </a:cubicBezTo>
                  <a:cubicBezTo>
                    <a:pt x="1555" y="9"/>
                    <a:pt x="1552" y="12"/>
                    <a:pt x="154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8" name="Freeform 11"/>
            <p:cNvSpPr>
              <a:spLocks/>
            </p:cNvSpPr>
            <p:nvPr/>
          </p:nvSpPr>
          <p:spPr bwMode="auto">
            <a:xfrm flipV="1">
              <a:off x="6939056" y="4054965"/>
              <a:ext cx="138113" cy="160338"/>
            </a:xfrm>
            <a:custGeom>
              <a:avLst/>
              <a:gdLst>
                <a:gd name="T0" fmla="*/ 59 w 65"/>
                <a:gd name="T1" fmla="*/ 75 h 75"/>
                <a:gd name="T2" fmla="*/ 6 w 65"/>
                <a:gd name="T3" fmla="*/ 75 h 75"/>
                <a:gd name="T4" fmla="*/ 0 w 65"/>
                <a:gd name="T5" fmla="*/ 69 h 75"/>
                <a:gd name="T6" fmla="*/ 0 w 65"/>
                <a:gd name="T7" fmla="*/ 7 h 75"/>
                <a:gd name="T8" fmla="*/ 6 w 65"/>
                <a:gd name="T9" fmla="*/ 0 h 75"/>
                <a:gd name="T10" fmla="*/ 59 w 65"/>
                <a:gd name="T11" fmla="*/ 0 h 75"/>
                <a:gd name="T12" fmla="*/ 65 w 65"/>
                <a:gd name="T13" fmla="*/ 7 h 75"/>
                <a:gd name="T14" fmla="*/ 65 w 65"/>
                <a:gd name="T15" fmla="*/ 69 h 75"/>
                <a:gd name="T16" fmla="*/ 59 w 65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75">
                  <a:moveTo>
                    <a:pt x="59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3" y="0"/>
                    <a:pt x="65" y="3"/>
                    <a:pt x="65" y="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73"/>
                    <a:pt x="63" y="75"/>
                    <a:pt x="59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9" name="Freeform 12"/>
            <p:cNvSpPr>
              <a:spLocks/>
            </p:cNvSpPr>
            <p:nvPr/>
          </p:nvSpPr>
          <p:spPr bwMode="auto">
            <a:xfrm flipV="1">
              <a:off x="4608606" y="4054965"/>
              <a:ext cx="139700" cy="160338"/>
            </a:xfrm>
            <a:custGeom>
              <a:avLst/>
              <a:gdLst>
                <a:gd name="T0" fmla="*/ 59 w 65"/>
                <a:gd name="T1" fmla="*/ 75 h 75"/>
                <a:gd name="T2" fmla="*/ 6 w 65"/>
                <a:gd name="T3" fmla="*/ 75 h 75"/>
                <a:gd name="T4" fmla="*/ 0 w 65"/>
                <a:gd name="T5" fmla="*/ 69 h 75"/>
                <a:gd name="T6" fmla="*/ 0 w 65"/>
                <a:gd name="T7" fmla="*/ 7 h 75"/>
                <a:gd name="T8" fmla="*/ 6 w 65"/>
                <a:gd name="T9" fmla="*/ 0 h 75"/>
                <a:gd name="T10" fmla="*/ 59 w 65"/>
                <a:gd name="T11" fmla="*/ 0 h 75"/>
                <a:gd name="T12" fmla="*/ 65 w 65"/>
                <a:gd name="T13" fmla="*/ 7 h 75"/>
                <a:gd name="T14" fmla="*/ 65 w 65"/>
                <a:gd name="T15" fmla="*/ 69 h 75"/>
                <a:gd name="T16" fmla="*/ 59 w 65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75">
                  <a:moveTo>
                    <a:pt x="59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2" y="75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2" y="0"/>
                    <a:pt x="65" y="3"/>
                    <a:pt x="65" y="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73"/>
                    <a:pt x="62" y="75"/>
                    <a:pt x="59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0" name="Freeform 13"/>
            <p:cNvSpPr>
              <a:spLocks/>
            </p:cNvSpPr>
            <p:nvPr/>
          </p:nvSpPr>
          <p:spPr bwMode="auto">
            <a:xfrm flipV="1">
              <a:off x="4583206" y="4388340"/>
              <a:ext cx="123825" cy="103188"/>
            </a:xfrm>
            <a:custGeom>
              <a:avLst/>
              <a:gdLst>
                <a:gd name="T0" fmla="*/ 49 w 58"/>
                <a:gd name="T1" fmla="*/ 48 h 48"/>
                <a:gd name="T2" fmla="*/ 8 w 58"/>
                <a:gd name="T3" fmla="*/ 48 h 48"/>
                <a:gd name="T4" fmla="*/ 0 w 58"/>
                <a:gd name="T5" fmla="*/ 39 h 48"/>
                <a:gd name="T6" fmla="*/ 0 w 58"/>
                <a:gd name="T7" fmla="*/ 8 h 48"/>
                <a:gd name="T8" fmla="*/ 8 w 58"/>
                <a:gd name="T9" fmla="*/ 0 h 48"/>
                <a:gd name="T10" fmla="*/ 49 w 58"/>
                <a:gd name="T11" fmla="*/ 0 h 48"/>
                <a:gd name="T12" fmla="*/ 58 w 58"/>
                <a:gd name="T13" fmla="*/ 8 h 48"/>
                <a:gd name="T14" fmla="*/ 58 w 58"/>
                <a:gd name="T15" fmla="*/ 39 h 48"/>
                <a:gd name="T16" fmla="*/ 49 w 5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8">
                  <a:moveTo>
                    <a:pt x="49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8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4" y="48"/>
                    <a:pt x="49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1" name="Freeform 14"/>
            <p:cNvSpPr>
              <a:spLocks/>
            </p:cNvSpPr>
            <p:nvPr/>
          </p:nvSpPr>
          <p:spPr bwMode="auto">
            <a:xfrm flipV="1">
              <a:off x="4583206" y="4515340"/>
              <a:ext cx="123825" cy="133350"/>
            </a:xfrm>
            <a:custGeom>
              <a:avLst/>
              <a:gdLst>
                <a:gd name="T0" fmla="*/ 48 w 58"/>
                <a:gd name="T1" fmla="*/ 62 h 62"/>
                <a:gd name="T2" fmla="*/ 10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0 w 58"/>
                <a:gd name="T9" fmla="*/ 0 h 62"/>
                <a:gd name="T10" fmla="*/ 48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8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8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7"/>
                    <a:pt x="53" y="62"/>
                    <a:pt x="4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2" name="Freeform 15"/>
            <p:cNvSpPr>
              <a:spLocks/>
            </p:cNvSpPr>
            <p:nvPr/>
          </p:nvSpPr>
          <p:spPr bwMode="auto">
            <a:xfrm flipV="1">
              <a:off x="4583206" y="4670915"/>
              <a:ext cx="123825" cy="133350"/>
            </a:xfrm>
            <a:custGeom>
              <a:avLst/>
              <a:gdLst>
                <a:gd name="T0" fmla="*/ 48 w 58"/>
                <a:gd name="T1" fmla="*/ 62 h 62"/>
                <a:gd name="T2" fmla="*/ 10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0 w 58"/>
                <a:gd name="T9" fmla="*/ 0 h 62"/>
                <a:gd name="T10" fmla="*/ 48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8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8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7"/>
                    <a:pt x="53" y="62"/>
                    <a:pt x="4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3" name="Freeform 16"/>
            <p:cNvSpPr>
              <a:spLocks/>
            </p:cNvSpPr>
            <p:nvPr/>
          </p:nvSpPr>
          <p:spPr bwMode="auto">
            <a:xfrm flipV="1">
              <a:off x="4583206" y="4828077"/>
              <a:ext cx="123825" cy="134938"/>
            </a:xfrm>
            <a:custGeom>
              <a:avLst/>
              <a:gdLst>
                <a:gd name="T0" fmla="*/ 48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8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8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8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4" name="Freeform 17"/>
            <p:cNvSpPr>
              <a:spLocks/>
            </p:cNvSpPr>
            <p:nvPr/>
          </p:nvSpPr>
          <p:spPr bwMode="auto">
            <a:xfrm flipV="1">
              <a:off x="4583206" y="4983653"/>
              <a:ext cx="123825" cy="136525"/>
            </a:xfrm>
            <a:custGeom>
              <a:avLst/>
              <a:gdLst>
                <a:gd name="T0" fmla="*/ 48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8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8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8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5" name="Freeform 18"/>
            <p:cNvSpPr>
              <a:spLocks/>
            </p:cNvSpPr>
            <p:nvPr/>
          </p:nvSpPr>
          <p:spPr bwMode="auto">
            <a:xfrm flipV="1">
              <a:off x="4583206" y="5140815"/>
              <a:ext cx="123825" cy="134938"/>
            </a:xfrm>
            <a:custGeom>
              <a:avLst/>
              <a:gdLst>
                <a:gd name="T0" fmla="*/ 48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8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8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8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6" name="Freeform 19"/>
            <p:cNvSpPr>
              <a:spLocks/>
            </p:cNvSpPr>
            <p:nvPr/>
          </p:nvSpPr>
          <p:spPr bwMode="auto">
            <a:xfrm flipV="1">
              <a:off x="4738781" y="4388340"/>
              <a:ext cx="125413" cy="103188"/>
            </a:xfrm>
            <a:custGeom>
              <a:avLst/>
              <a:gdLst>
                <a:gd name="T0" fmla="*/ 49 w 58"/>
                <a:gd name="T1" fmla="*/ 48 h 48"/>
                <a:gd name="T2" fmla="*/ 8 w 58"/>
                <a:gd name="T3" fmla="*/ 48 h 48"/>
                <a:gd name="T4" fmla="*/ 0 w 58"/>
                <a:gd name="T5" fmla="*/ 39 h 48"/>
                <a:gd name="T6" fmla="*/ 0 w 58"/>
                <a:gd name="T7" fmla="*/ 8 h 48"/>
                <a:gd name="T8" fmla="*/ 8 w 58"/>
                <a:gd name="T9" fmla="*/ 0 h 48"/>
                <a:gd name="T10" fmla="*/ 49 w 58"/>
                <a:gd name="T11" fmla="*/ 0 h 48"/>
                <a:gd name="T12" fmla="*/ 58 w 58"/>
                <a:gd name="T13" fmla="*/ 8 h 48"/>
                <a:gd name="T14" fmla="*/ 58 w 58"/>
                <a:gd name="T15" fmla="*/ 39 h 48"/>
                <a:gd name="T16" fmla="*/ 49 w 5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8">
                  <a:moveTo>
                    <a:pt x="49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3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8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4" y="48"/>
                    <a:pt x="49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7" name="Freeform 20"/>
            <p:cNvSpPr>
              <a:spLocks/>
            </p:cNvSpPr>
            <p:nvPr/>
          </p:nvSpPr>
          <p:spPr bwMode="auto">
            <a:xfrm flipV="1">
              <a:off x="4738781" y="4515340"/>
              <a:ext cx="268288" cy="133350"/>
            </a:xfrm>
            <a:custGeom>
              <a:avLst/>
              <a:gdLst>
                <a:gd name="T0" fmla="*/ 114 w 125"/>
                <a:gd name="T1" fmla="*/ 62 h 62"/>
                <a:gd name="T2" fmla="*/ 11 w 125"/>
                <a:gd name="T3" fmla="*/ 62 h 62"/>
                <a:gd name="T4" fmla="*/ 0 w 125"/>
                <a:gd name="T5" fmla="*/ 51 h 62"/>
                <a:gd name="T6" fmla="*/ 0 w 125"/>
                <a:gd name="T7" fmla="*/ 11 h 62"/>
                <a:gd name="T8" fmla="*/ 11 w 125"/>
                <a:gd name="T9" fmla="*/ 0 h 62"/>
                <a:gd name="T10" fmla="*/ 114 w 125"/>
                <a:gd name="T11" fmla="*/ 0 h 62"/>
                <a:gd name="T12" fmla="*/ 125 w 125"/>
                <a:gd name="T13" fmla="*/ 11 h 62"/>
                <a:gd name="T14" fmla="*/ 125 w 125"/>
                <a:gd name="T15" fmla="*/ 51 h 62"/>
                <a:gd name="T16" fmla="*/ 114 w 125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62">
                  <a:moveTo>
                    <a:pt x="114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0" y="0"/>
                    <a:pt x="125" y="5"/>
                    <a:pt x="125" y="1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7"/>
                    <a:pt x="120" y="62"/>
                    <a:pt x="114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8" name="Freeform 21"/>
            <p:cNvSpPr>
              <a:spLocks/>
            </p:cNvSpPr>
            <p:nvPr/>
          </p:nvSpPr>
          <p:spPr bwMode="auto">
            <a:xfrm flipV="1">
              <a:off x="4738781" y="4670915"/>
              <a:ext cx="168275" cy="133350"/>
            </a:xfrm>
            <a:custGeom>
              <a:avLst/>
              <a:gdLst>
                <a:gd name="T0" fmla="*/ 67 w 78"/>
                <a:gd name="T1" fmla="*/ 62 h 62"/>
                <a:gd name="T2" fmla="*/ 11 w 78"/>
                <a:gd name="T3" fmla="*/ 62 h 62"/>
                <a:gd name="T4" fmla="*/ 0 w 78"/>
                <a:gd name="T5" fmla="*/ 51 h 62"/>
                <a:gd name="T6" fmla="*/ 0 w 78"/>
                <a:gd name="T7" fmla="*/ 11 h 62"/>
                <a:gd name="T8" fmla="*/ 11 w 78"/>
                <a:gd name="T9" fmla="*/ 0 h 62"/>
                <a:gd name="T10" fmla="*/ 67 w 78"/>
                <a:gd name="T11" fmla="*/ 0 h 62"/>
                <a:gd name="T12" fmla="*/ 78 w 78"/>
                <a:gd name="T13" fmla="*/ 11 h 62"/>
                <a:gd name="T14" fmla="*/ 78 w 78"/>
                <a:gd name="T15" fmla="*/ 51 h 62"/>
                <a:gd name="T16" fmla="*/ 67 w 7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2">
                  <a:moveTo>
                    <a:pt x="6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3" y="0"/>
                    <a:pt x="78" y="5"/>
                    <a:pt x="78" y="1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7"/>
                    <a:pt x="73" y="62"/>
                    <a:pt x="6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9" name="Freeform 22"/>
            <p:cNvSpPr>
              <a:spLocks/>
            </p:cNvSpPr>
            <p:nvPr/>
          </p:nvSpPr>
          <p:spPr bwMode="auto">
            <a:xfrm flipV="1">
              <a:off x="4738781" y="4828077"/>
              <a:ext cx="285750" cy="134938"/>
            </a:xfrm>
            <a:custGeom>
              <a:avLst/>
              <a:gdLst>
                <a:gd name="T0" fmla="*/ 122 w 133"/>
                <a:gd name="T1" fmla="*/ 63 h 63"/>
                <a:gd name="T2" fmla="*/ 11 w 133"/>
                <a:gd name="T3" fmla="*/ 63 h 63"/>
                <a:gd name="T4" fmla="*/ 0 w 133"/>
                <a:gd name="T5" fmla="*/ 52 h 63"/>
                <a:gd name="T6" fmla="*/ 0 w 133"/>
                <a:gd name="T7" fmla="*/ 12 h 63"/>
                <a:gd name="T8" fmla="*/ 11 w 133"/>
                <a:gd name="T9" fmla="*/ 0 h 63"/>
                <a:gd name="T10" fmla="*/ 122 w 133"/>
                <a:gd name="T11" fmla="*/ 0 h 63"/>
                <a:gd name="T12" fmla="*/ 133 w 133"/>
                <a:gd name="T13" fmla="*/ 12 h 63"/>
                <a:gd name="T14" fmla="*/ 133 w 133"/>
                <a:gd name="T15" fmla="*/ 52 h 63"/>
                <a:gd name="T16" fmla="*/ 122 w 133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63">
                  <a:moveTo>
                    <a:pt x="122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33" y="6"/>
                    <a:pt x="133" y="12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3" y="58"/>
                    <a:pt x="128" y="63"/>
                    <a:pt x="122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0" name="Freeform 23"/>
            <p:cNvSpPr>
              <a:spLocks/>
            </p:cNvSpPr>
            <p:nvPr/>
          </p:nvSpPr>
          <p:spPr bwMode="auto">
            <a:xfrm flipV="1">
              <a:off x="4738781" y="4983653"/>
              <a:ext cx="125413" cy="136525"/>
            </a:xfrm>
            <a:custGeom>
              <a:avLst/>
              <a:gdLst>
                <a:gd name="T0" fmla="*/ 47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7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7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7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7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1" name="Freeform 24"/>
            <p:cNvSpPr>
              <a:spLocks/>
            </p:cNvSpPr>
            <p:nvPr/>
          </p:nvSpPr>
          <p:spPr bwMode="auto">
            <a:xfrm flipV="1">
              <a:off x="4738781" y="5140815"/>
              <a:ext cx="125413" cy="134938"/>
            </a:xfrm>
            <a:custGeom>
              <a:avLst/>
              <a:gdLst>
                <a:gd name="T0" fmla="*/ 47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7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7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7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7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2" name="Freeform 25"/>
            <p:cNvSpPr>
              <a:spLocks/>
            </p:cNvSpPr>
            <p:nvPr/>
          </p:nvSpPr>
          <p:spPr bwMode="auto">
            <a:xfrm flipV="1">
              <a:off x="4894356" y="4388340"/>
              <a:ext cx="112713" cy="103188"/>
            </a:xfrm>
            <a:custGeom>
              <a:avLst/>
              <a:gdLst>
                <a:gd name="T0" fmla="*/ 45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5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5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5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5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3" name="Freeform 26"/>
            <p:cNvSpPr>
              <a:spLocks/>
            </p:cNvSpPr>
            <p:nvPr/>
          </p:nvSpPr>
          <p:spPr bwMode="auto">
            <a:xfrm flipV="1">
              <a:off x="5041993" y="4388340"/>
              <a:ext cx="112713" cy="103188"/>
            </a:xfrm>
            <a:custGeom>
              <a:avLst/>
              <a:gdLst>
                <a:gd name="T0" fmla="*/ 44 w 53"/>
                <a:gd name="T1" fmla="*/ 48 h 48"/>
                <a:gd name="T2" fmla="*/ 8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8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4" name="Freeform 27"/>
            <p:cNvSpPr>
              <a:spLocks/>
            </p:cNvSpPr>
            <p:nvPr/>
          </p:nvSpPr>
          <p:spPr bwMode="auto">
            <a:xfrm flipV="1">
              <a:off x="5188043" y="4388340"/>
              <a:ext cx="112713" cy="103188"/>
            </a:xfrm>
            <a:custGeom>
              <a:avLst/>
              <a:gdLst>
                <a:gd name="T0" fmla="*/ 45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5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5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5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5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5" name="Freeform 28"/>
            <p:cNvSpPr>
              <a:spLocks/>
            </p:cNvSpPr>
            <p:nvPr/>
          </p:nvSpPr>
          <p:spPr bwMode="auto">
            <a:xfrm flipV="1">
              <a:off x="5335681" y="4388340"/>
              <a:ext cx="111125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6" name="Freeform 29"/>
            <p:cNvSpPr>
              <a:spLocks/>
            </p:cNvSpPr>
            <p:nvPr/>
          </p:nvSpPr>
          <p:spPr bwMode="auto">
            <a:xfrm flipV="1">
              <a:off x="5481731" y="4388340"/>
              <a:ext cx="112713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7" name="Freeform 30"/>
            <p:cNvSpPr>
              <a:spLocks/>
            </p:cNvSpPr>
            <p:nvPr/>
          </p:nvSpPr>
          <p:spPr bwMode="auto">
            <a:xfrm flipV="1">
              <a:off x="5629368" y="4388340"/>
              <a:ext cx="111125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3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8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8" name="Freeform 31"/>
            <p:cNvSpPr>
              <a:spLocks/>
            </p:cNvSpPr>
            <p:nvPr/>
          </p:nvSpPr>
          <p:spPr bwMode="auto">
            <a:xfrm flipV="1">
              <a:off x="5773831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9" name="Freeform 32"/>
            <p:cNvSpPr>
              <a:spLocks/>
            </p:cNvSpPr>
            <p:nvPr/>
          </p:nvSpPr>
          <p:spPr bwMode="auto">
            <a:xfrm flipV="1">
              <a:off x="5919881" y="4388340"/>
              <a:ext cx="114300" cy="103188"/>
            </a:xfrm>
            <a:custGeom>
              <a:avLst/>
              <a:gdLst>
                <a:gd name="T0" fmla="*/ 45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5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5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5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5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0" name="Freeform 33"/>
            <p:cNvSpPr>
              <a:spLocks/>
            </p:cNvSpPr>
            <p:nvPr/>
          </p:nvSpPr>
          <p:spPr bwMode="auto">
            <a:xfrm flipV="1">
              <a:off x="6067518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8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8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1" name="Freeform 34"/>
            <p:cNvSpPr>
              <a:spLocks/>
            </p:cNvSpPr>
            <p:nvPr/>
          </p:nvSpPr>
          <p:spPr bwMode="auto">
            <a:xfrm flipV="1">
              <a:off x="6213568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2" name="Freeform 35"/>
            <p:cNvSpPr>
              <a:spLocks/>
            </p:cNvSpPr>
            <p:nvPr/>
          </p:nvSpPr>
          <p:spPr bwMode="auto">
            <a:xfrm flipV="1">
              <a:off x="6361206" y="4388340"/>
              <a:ext cx="112713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3" name="Freeform 36"/>
            <p:cNvSpPr>
              <a:spLocks/>
            </p:cNvSpPr>
            <p:nvPr/>
          </p:nvSpPr>
          <p:spPr bwMode="auto">
            <a:xfrm flipV="1">
              <a:off x="6507256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4" name="Freeform 37"/>
            <p:cNvSpPr>
              <a:spLocks/>
            </p:cNvSpPr>
            <p:nvPr/>
          </p:nvSpPr>
          <p:spPr bwMode="auto">
            <a:xfrm flipV="1">
              <a:off x="6654893" y="4388340"/>
              <a:ext cx="112713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3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8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5" name="Freeform 38"/>
            <p:cNvSpPr>
              <a:spLocks/>
            </p:cNvSpPr>
            <p:nvPr/>
          </p:nvSpPr>
          <p:spPr bwMode="auto">
            <a:xfrm flipV="1">
              <a:off x="6800943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8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8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6" name="Freeform 39"/>
            <p:cNvSpPr>
              <a:spLocks/>
            </p:cNvSpPr>
            <p:nvPr/>
          </p:nvSpPr>
          <p:spPr bwMode="auto">
            <a:xfrm flipV="1">
              <a:off x="6953343" y="4388340"/>
              <a:ext cx="127000" cy="103188"/>
            </a:xfrm>
            <a:custGeom>
              <a:avLst/>
              <a:gdLst>
                <a:gd name="T0" fmla="*/ 50 w 59"/>
                <a:gd name="T1" fmla="*/ 48 h 48"/>
                <a:gd name="T2" fmla="*/ 9 w 59"/>
                <a:gd name="T3" fmla="*/ 48 h 48"/>
                <a:gd name="T4" fmla="*/ 0 w 59"/>
                <a:gd name="T5" fmla="*/ 39 h 48"/>
                <a:gd name="T6" fmla="*/ 0 w 59"/>
                <a:gd name="T7" fmla="*/ 8 h 48"/>
                <a:gd name="T8" fmla="*/ 9 w 59"/>
                <a:gd name="T9" fmla="*/ 0 h 48"/>
                <a:gd name="T10" fmla="*/ 50 w 59"/>
                <a:gd name="T11" fmla="*/ 0 h 48"/>
                <a:gd name="T12" fmla="*/ 59 w 59"/>
                <a:gd name="T13" fmla="*/ 8 h 48"/>
                <a:gd name="T14" fmla="*/ 59 w 59"/>
                <a:gd name="T15" fmla="*/ 39 h 48"/>
                <a:gd name="T16" fmla="*/ 50 w 59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8">
                  <a:moveTo>
                    <a:pt x="50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59" y="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44"/>
                    <a:pt x="55" y="48"/>
                    <a:pt x="50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7" name="Freeform 40"/>
            <p:cNvSpPr>
              <a:spLocks/>
            </p:cNvSpPr>
            <p:nvPr/>
          </p:nvSpPr>
          <p:spPr bwMode="auto">
            <a:xfrm flipV="1">
              <a:off x="5041993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8" name="Freeform 41"/>
            <p:cNvSpPr>
              <a:spLocks/>
            </p:cNvSpPr>
            <p:nvPr/>
          </p:nvSpPr>
          <p:spPr bwMode="auto">
            <a:xfrm flipV="1">
              <a:off x="5200743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9" name="Freeform 42"/>
            <p:cNvSpPr>
              <a:spLocks/>
            </p:cNvSpPr>
            <p:nvPr/>
          </p:nvSpPr>
          <p:spPr bwMode="auto">
            <a:xfrm flipV="1">
              <a:off x="5359493" y="4515340"/>
              <a:ext cx="123825" cy="133350"/>
            </a:xfrm>
            <a:custGeom>
              <a:avLst/>
              <a:gdLst>
                <a:gd name="T0" fmla="*/ 47 w 58"/>
                <a:gd name="T1" fmla="*/ 62 h 62"/>
                <a:gd name="T2" fmla="*/ 11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1 w 58"/>
                <a:gd name="T9" fmla="*/ 0 h 62"/>
                <a:gd name="T10" fmla="*/ 47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7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0" name="Freeform 43"/>
            <p:cNvSpPr>
              <a:spLocks/>
            </p:cNvSpPr>
            <p:nvPr/>
          </p:nvSpPr>
          <p:spPr bwMode="auto">
            <a:xfrm flipV="1">
              <a:off x="551983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1" name="Freeform 44"/>
            <p:cNvSpPr>
              <a:spLocks/>
            </p:cNvSpPr>
            <p:nvPr/>
          </p:nvSpPr>
          <p:spPr bwMode="auto">
            <a:xfrm flipV="1">
              <a:off x="567858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2" name="Freeform 45"/>
            <p:cNvSpPr>
              <a:spLocks/>
            </p:cNvSpPr>
            <p:nvPr/>
          </p:nvSpPr>
          <p:spPr bwMode="auto">
            <a:xfrm flipV="1">
              <a:off x="583733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3" name="Freeform 46"/>
            <p:cNvSpPr>
              <a:spLocks/>
            </p:cNvSpPr>
            <p:nvPr/>
          </p:nvSpPr>
          <p:spPr bwMode="auto">
            <a:xfrm flipV="1">
              <a:off x="5996081" y="4515340"/>
              <a:ext cx="123825" cy="133350"/>
            </a:xfrm>
            <a:custGeom>
              <a:avLst/>
              <a:gdLst>
                <a:gd name="T0" fmla="*/ 47 w 58"/>
                <a:gd name="T1" fmla="*/ 62 h 62"/>
                <a:gd name="T2" fmla="*/ 11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1 w 58"/>
                <a:gd name="T9" fmla="*/ 0 h 62"/>
                <a:gd name="T10" fmla="*/ 47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7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4" name="Freeform 47"/>
            <p:cNvSpPr>
              <a:spLocks/>
            </p:cNvSpPr>
            <p:nvPr/>
          </p:nvSpPr>
          <p:spPr bwMode="auto">
            <a:xfrm flipV="1">
              <a:off x="6156418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5" name="Freeform 48"/>
            <p:cNvSpPr>
              <a:spLocks/>
            </p:cNvSpPr>
            <p:nvPr/>
          </p:nvSpPr>
          <p:spPr bwMode="auto">
            <a:xfrm flipV="1">
              <a:off x="6315168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6" name="Freeform 49"/>
            <p:cNvSpPr>
              <a:spLocks/>
            </p:cNvSpPr>
            <p:nvPr/>
          </p:nvSpPr>
          <p:spPr bwMode="auto">
            <a:xfrm flipV="1">
              <a:off x="6473918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7" name="Freeform 50"/>
            <p:cNvSpPr>
              <a:spLocks/>
            </p:cNvSpPr>
            <p:nvPr/>
          </p:nvSpPr>
          <p:spPr bwMode="auto">
            <a:xfrm flipV="1">
              <a:off x="663108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8" name="Freeform 51"/>
            <p:cNvSpPr>
              <a:spLocks/>
            </p:cNvSpPr>
            <p:nvPr/>
          </p:nvSpPr>
          <p:spPr bwMode="auto">
            <a:xfrm flipV="1">
              <a:off x="6789831" y="4515340"/>
              <a:ext cx="125413" cy="133350"/>
            </a:xfrm>
            <a:custGeom>
              <a:avLst/>
              <a:gdLst>
                <a:gd name="T0" fmla="*/ 47 w 58"/>
                <a:gd name="T1" fmla="*/ 62 h 62"/>
                <a:gd name="T2" fmla="*/ 11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1 w 58"/>
                <a:gd name="T9" fmla="*/ 0 h 62"/>
                <a:gd name="T10" fmla="*/ 47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7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9" name="Freeform 52"/>
            <p:cNvSpPr>
              <a:spLocks/>
            </p:cNvSpPr>
            <p:nvPr/>
          </p:nvSpPr>
          <p:spPr bwMode="auto">
            <a:xfrm flipV="1">
              <a:off x="6953343" y="4515340"/>
              <a:ext cx="127000" cy="133350"/>
            </a:xfrm>
            <a:custGeom>
              <a:avLst/>
              <a:gdLst>
                <a:gd name="T0" fmla="*/ 48 w 59"/>
                <a:gd name="T1" fmla="*/ 62 h 62"/>
                <a:gd name="T2" fmla="*/ 11 w 59"/>
                <a:gd name="T3" fmla="*/ 62 h 62"/>
                <a:gd name="T4" fmla="*/ 0 w 59"/>
                <a:gd name="T5" fmla="*/ 52 h 62"/>
                <a:gd name="T6" fmla="*/ 0 w 59"/>
                <a:gd name="T7" fmla="*/ 10 h 62"/>
                <a:gd name="T8" fmla="*/ 11 w 59"/>
                <a:gd name="T9" fmla="*/ 0 h 62"/>
                <a:gd name="T10" fmla="*/ 48 w 59"/>
                <a:gd name="T11" fmla="*/ 0 h 62"/>
                <a:gd name="T12" fmla="*/ 59 w 59"/>
                <a:gd name="T13" fmla="*/ 10 h 62"/>
                <a:gd name="T14" fmla="*/ 59 w 59"/>
                <a:gd name="T15" fmla="*/ 52 h 62"/>
                <a:gd name="T16" fmla="*/ 48 w 59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2">
                  <a:moveTo>
                    <a:pt x="48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0"/>
                    <a:pt x="59" y="4"/>
                    <a:pt x="59" y="10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7"/>
                    <a:pt x="54" y="62"/>
                    <a:pt x="4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0" name="Freeform 53"/>
            <p:cNvSpPr>
              <a:spLocks/>
            </p:cNvSpPr>
            <p:nvPr/>
          </p:nvSpPr>
          <p:spPr bwMode="auto">
            <a:xfrm flipV="1">
              <a:off x="6866031" y="4670915"/>
              <a:ext cx="214313" cy="133350"/>
            </a:xfrm>
            <a:custGeom>
              <a:avLst/>
              <a:gdLst>
                <a:gd name="T0" fmla="*/ 88 w 100"/>
                <a:gd name="T1" fmla="*/ 62 h 62"/>
                <a:gd name="T2" fmla="*/ 11 w 100"/>
                <a:gd name="T3" fmla="*/ 62 h 62"/>
                <a:gd name="T4" fmla="*/ 0 w 100"/>
                <a:gd name="T5" fmla="*/ 51 h 62"/>
                <a:gd name="T6" fmla="*/ 0 w 100"/>
                <a:gd name="T7" fmla="*/ 11 h 62"/>
                <a:gd name="T8" fmla="*/ 11 w 100"/>
                <a:gd name="T9" fmla="*/ 0 h 62"/>
                <a:gd name="T10" fmla="*/ 88 w 100"/>
                <a:gd name="T11" fmla="*/ 0 h 62"/>
                <a:gd name="T12" fmla="*/ 100 w 100"/>
                <a:gd name="T13" fmla="*/ 11 h 62"/>
                <a:gd name="T14" fmla="*/ 100 w 100"/>
                <a:gd name="T15" fmla="*/ 51 h 62"/>
                <a:gd name="T16" fmla="*/ 88 w 100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2">
                  <a:moveTo>
                    <a:pt x="88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5" y="0"/>
                    <a:pt x="100" y="5"/>
                    <a:pt x="100" y="1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7"/>
                    <a:pt x="95" y="62"/>
                    <a:pt x="8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1" name="Freeform 54"/>
            <p:cNvSpPr>
              <a:spLocks/>
            </p:cNvSpPr>
            <p:nvPr/>
          </p:nvSpPr>
          <p:spPr bwMode="auto">
            <a:xfrm flipV="1">
              <a:off x="6835868" y="4828077"/>
              <a:ext cx="244475" cy="134938"/>
            </a:xfrm>
            <a:custGeom>
              <a:avLst/>
              <a:gdLst>
                <a:gd name="T0" fmla="*/ 102 w 114"/>
                <a:gd name="T1" fmla="*/ 63 h 63"/>
                <a:gd name="T2" fmla="*/ 11 w 114"/>
                <a:gd name="T3" fmla="*/ 63 h 63"/>
                <a:gd name="T4" fmla="*/ 0 w 114"/>
                <a:gd name="T5" fmla="*/ 52 h 63"/>
                <a:gd name="T6" fmla="*/ 0 w 114"/>
                <a:gd name="T7" fmla="*/ 12 h 63"/>
                <a:gd name="T8" fmla="*/ 11 w 114"/>
                <a:gd name="T9" fmla="*/ 0 h 63"/>
                <a:gd name="T10" fmla="*/ 102 w 114"/>
                <a:gd name="T11" fmla="*/ 0 h 63"/>
                <a:gd name="T12" fmla="*/ 114 w 114"/>
                <a:gd name="T13" fmla="*/ 12 h 63"/>
                <a:gd name="T14" fmla="*/ 114 w 114"/>
                <a:gd name="T15" fmla="*/ 52 h 63"/>
                <a:gd name="T16" fmla="*/ 102 w 11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63">
                  <a:moveTo>
                    <a:pt x="102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9" y="0"/>
                    <a:pt x="114" y="6"/>
                    <a:pt x="114" y="1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8"/>
                    <a:pt x="109" y="63"/>
                    <a:pt x="102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2" name="Freeform 55"/>
            <p:cNvSpPr>
              <a:spLocks/>
            </p:cNvSpPr>
            <p:nvPr/>
          </p:nvSpPr>
          <p:spPr bwMode="auto">
            <a:xfrm flipV="1">
              <a:off x="6750143" y="4983653"/>
              <a:ext cx="330200" cy="136525"/>
            </a:xfrm>
            <a:custGeom>
              <a:avLst/>
              <a:gdLst>
                <a:gd name="T0" fmla="*/ 142 w 154"/>
                <a:gd name="T1" fmla="*/ 63 h 63"/>
                <a:gd name="T2" fmla="*/ 11 w 154"/>
                <a:gd name="T3" fmla="*/ 63 h 63"/>
                <a:gd name="T4" fmla="*/ 0 w 154"/>
                <a:gd name="T5" fmla="*/ 52 h 63"/>
                <a:gd name="T6" fmla="*/ 0 w 154"/>
                <a:gd name="T7" fmla="*/ 11 h 63"/>
                <a:gd name="T8" fmla="*/ 11 w 154"/>
                <a:gd name="T9" fmla="*/ 0 h 63"/>
                <a:gd name="T10" fmla="*/ 142 w 154"/>
                <a:gd name="T11" fmla="*/ 0 h 63"/>
                <a:gd name="T12" fmla="*/ 154 w 154"/>
                <a:gd name="T13" fmla="*/ 11 h 63"/>
                <a:gd name="T14" fmla="*/ 154 w 154"/>
                <a:gd name="T15" fmla="*/ 52 h 63"/>
                <a:gd name="T16" fmla="*/ 142 w 15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3">
                  <a:moveTo>
                    <a:pt x="142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9" y="0"/>
                    <a:pt x="154" y="5"/>
                    <a:pt x="154" y="11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4" y="58"/>
                    <a:pt x="149" y="63"/>
                    <a:pt x="142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3" name="Freeform 56"/>
            <p:cNvSpPr>
              <a:spLocks/>
            </p:cNvSpPr>
            <p:nvPr/>
          </p:nvSpPr>
          <p:spPr bwMode="auto">
            <a:xfrm flipV="1">
              <a:off x="6915243" y="5140815"/>
              <a:ext cx="165100" cy="134938"/>
            </a:xfrm>
            <a:custGeom>
              <a:avLst/>
              <a:gdLst>
                <a:gd name="T0" fmla="*/ 65 w 77"/>
                <a:gd name="T1" fmla="*/ 63 h 63"/>
                <a:gd name="T2" fmla="*/ 11 w 77"/>
                <a:gd name="T3" fmla="*/ 63 h 63"/>
                <a:gd name="T4" fmla="*/ 0 w 77"/>
                <a:gd name="T5" fmla="*/ 51 h 63"/>
                <a:gd name="T6" fmla="*/ 0 w 77"/>
                <a:gd name="T7" fmla="*/ 11 h 63"/>
                <a:gd name="T8" fmla="*/ 11 w 77"/>
                <a:gd name="T9" fmla="*/ 0 h 63"/>
                <a:gd name="T10" fmla="*/ 65 w 77"/>
                <a:gd name="T11" fmla="*/ 0 h 63"/>
                <a:gd name="T12" fmla="*/ 77 w 77"/>
                <a:gd name="T13" fmla="*/ 11 h 63"/>
                <a:gd name="T14" fmla="*/ 77 w 77"/>
                <a:gd name="T15" fmla="*/ 51 h 63"/>
                <a:gd name="T16" fmla="*/ 65 w 77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63">
                  <a:moveTo>
                    <a:pt x="65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2" y="0"/>
                    <a:pt x="77" y="5"/>
                    <a:pt x="77" y="1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8"/>
                    <a:pt x="72" y="63"/>
                    <a:pt x="65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4" name="Freeform 57"/>
            <p:cNvSpPr>
              <a:spLocks/>
            </p:cNvSpPr>
            <p:nvPr/>
          </p:nvSpPr>
          <p:spPr bwMode="auto">
            <a:xfrm flipV="1">
              <a:off x="6715218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5" name="Freeform 58"/>
            <p:cNvSpPr>
              <a:spLocks/>
            </p:cNvSpPr>
            <p:nvPr/>
          </p:nvSpPr>
          <p:spPr bwMode="auto">
            <a:xfrm flipV="1">
              <a:off x="6553293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6" name="Freeform 59"/>
            <p:cNvSpPr>
              <a:spLocks/>
            </p:cNvSpPr>
            <p:nvPr/>
          </p:nvSpPr>
          <p:spPr bwMode="auto">
            <a:xfrm flipV="1">
              <a:off x="6389781" y="4670915"/>
              <a:ext cx="133350" cy="133350"/>
            </a:xfrm>
            <a:custGeom>
              <a:avLst/>
              <a:gdLst>
                <a:gd name="T0" fmla="*/ 51 w 62"/>
                <a:gd name="T1" fmla="*/ 62 h 62"/>
                <a:gd name="T2" fmla="*/ 11 w 62"/>
                <a:gd name="T3" fmla="*/ 62 h 62"/>
                <a:gd name="T4" fmla="*/ 0 w 62"/>
                <a:gd name="T5" fmla="*/ 51 h 62"/>
                <a:gd name="T6" fmla="*/ 0 w 62"/>
                <a:gd name="T7" fmla="*/ 11 h 62"/>
                <a:gd name="T8" fmla="*/ 11 w 62"/>
                <a:gd name="T9" fmla="*/ 0 h 62"/>
                <a:gd name="T10" fmla="*/ 51 w 62"/>
                <a:gd name="T11" fmla="*/ 0 h 62"/>
                <a:gd name="T12" fmla="*/ 62 w 62"/>
                <a:gd name="T13" fmla="*/ 11 h 62"/>
                <a:gd name="T14" fmla="*/ 62 w 62"/>
                <a:gd name="T15" fmla="*/ 51 h 62"/>
                <a:gd name="T16" fmla="*/ 51 w 62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7" name="Freeform 60"/>
            <p:cNvSpPr>
              <a:spLocks/>
            </p:cNvSpPr>
            <p:nvPr/>
          </p:nvSpPr>
          <p:spPr bwMode="auto">
            <a:xfrm flipV="1">
              <a:off x="6229443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8" name="Freeform 61"/>
            <p:cNvSpPr>
              <a:spLocks/>
            </p:cNvSpPr>
            <p:nvPr/>
          </p:nvSpPr>
          <p:spPr bwMode="auto">
            <a:xfrm flipV="1">
              <a:off x="6065931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9" name="Freeform 62"/>
            <p:cNvSpPr>
              <a:spLocks/>
            </p:cNvSpPr>
            <p:nvPr/>
          </p:nvSpPr>
          <p:spPr bwMode="auto">
            <a:xfrm flipV="1">
              <a:off x="5902418" y="4670915"/>
              <a:ext cx="133350" cy="133350"/>
            </a:xfrm>
            <a:custGeom>
              <a:avLst/>
              <a:gdLst>
                <a:gd name="T0" fmla="*/ 51 w 62"/>
                <a:gd name="T1" fmla="*/ 62 h 62"/>
                <a:gd name="T2" fmla="*/ 11 w 62"/>
                <a:gd name="T3" fmla="*/ 62 h 62"/>
                <a:gd name="T4" fmla="*/ 0 w 62"/>
                <a:gd name="T5" fmla="*/ 51 h 62"/>
                <a:gd name="T6" fmla="*/ 0 w 62"/>
                <a:gd name="T7" fmla="*/ 11 h 62"/>
                <a:gd name="T8" fmla="*/ 11 w 62"/>
                <a:gd name="T9" fmla="*/ 0 h 62"/>
                <a:gd name="T10" fmla="*/ 51 w 62"/>
                <a:gd name="T11" fmla="*/ 0 h 62"/>
                <a:gd name="T12" fmla="*/ 62 w 62"/>
                <a:gd name="T13" fmla="*/ 11 h 62"/>
                <a:gd name="T14" fmla="*/ 62 w 62"/>
                <a:gd name="T15" fmla="*/ 51 h 62"/>
                <a:gd name="T16" fmla="*/ 51 w 62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0" name="Freeform 63"/>
            <p:cNvSpPr>
              <a:spLocks/>
            </p:cNvSpPr>
            <p:nvPr/>
          </p:nvSpPr>
          <p:spPr bwMode="auto">
            <a:xfrm flipV="1">
              <a:off x="5742081" y="4670915"/>
              <a:ext cx="131763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" name="Freeform 64"/>
            <p:cNvSpPr>
              <a:spLocks/>
            </p:cNvSpPr>
            <p:nvPr/>
          </p:nvSpPr>
          <p:spPr bwMode="auto">
            <a:xfrm flipV="1">
              <a:off x="5580156" y="4670915"/>
              <a:ext cx="130175" cy="133350"/>
            </a:xfrm>
            <a:custGeom>
              <a:avLst/>
              <a:gdLst>
                <a:gd name="T0" fmla="*/ 51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1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1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2" name="Freeform 65"/>
            <p:cNvSpPr>
              <a:spLocks/>
            </p:cNvSpPr>
            <p:nvPr/>
          </p:nvSpPr>
          <p:spPr bwMode="auto">
            <a:xfrm flipV="1">
              <a:off x="5418231" y="4670915"/>
              <a:ext cx="131763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4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3" name="Freeform 66"/>
            <p:cNvSpPr>
              <a:spLocks/>
            </p:cNvSpPr>
            <p:nvPr/>
          </p:nvSpPr>
          <p:spPr bwMode="auto">
            <a:xfrm flipV="1">
              <a:off x="5256306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4" name="Freeform 67"/>
            <p:cNvSpPr>
              <a:spLocks/>
            </p:cNvSpPr>
            <p:nvPr/>
          </p:nvSpPr>
          <p:spPr bwMode="auto">
            <a:xfrm flipV="1">
              <a:off x="5092793" y="4670915"/>
              <a:ext cx="133350" cy="133350"/>
            </a:xfrm>
            <a:custGeom>
              <a:avLst/>
              <a:gdLst>
                <a:gd name="T0" fmla="*/ 51 w 62"/>
                <a:gd name="T1" fmla="*/ 62 h 62"/>
                <a:gd name="T2" fmla="*/ 11 w 62"/>
                <a:gd name="T3" fmla="*/ 62 h 62"/>
                <a:gd name="T4" fmla="*/ 0 w 62"/>
                <a:gd name="T5" fmla="*/ 51 h 62"/>
                <a:gd name="T6" fmla="*/ 0 w 62"/>
                <a:gd name="T7" fmla="*/ 11 h 62"/>
                <a:gd name="T8" fmla="*/ 11 w 62"/>
                <a:gd name="T9" fmla="*/ 0 h 62"/>
                <a:gd name="T10" fmla="*/ 51 w 62"/>
                <a:gd name="T11" fmla="*/ 0 h 62"/>
                <a:gd name="T12" fmla="*/ 62 w 62"/>
                <a:gd name="T13" fmla="*/ 11 h 62"/>
                <a:gd name="T14" fmla="*/ 62 w 62"/>
                <a:gd name="T15" fmla="*/ 51 h 62"/>
                <a:gd name="T16" fmla="*/ 51 w 62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5" name="Freeform 68"/>
            <p:cNvSpPr>
              <a:spLocks/>
            </p:cNvSpPr>
            <p:nvPr/>
          </p:nvSpPr>
          <p:spPr bwMode="auto">
            <a:xfrm flipV="1">
              <a:off x="4932456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6" name="Freeform 69"/>
            <p:cNvSpPr>
              <a:spLocks/>
            </p:cNvSpPr>
            <p:nvPr/>
          </p:nvSpPr>
          <p:spPr bwMode="auto">
            <a:xfrm flipV="1">
              <a:off x="6670768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7" name="Freeform 70"/>
            <p:cNvSpPr>
              <a:spLocks/>
            </p:cNvSpPr>
            <p:nvPr/>
          </p:nvSpPr>
          <p:spPr bwMode="auto">
            <a:xfrm flipV="1">
              <a:off x="6507256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8" name="Freeform 71"/>
            <p:cNvSpPr>
              <a:spLocks/>
            </p:cNvSpPr>
            <p:nvPr/>
          </p:nvSpPr>
          <p:spPr bwMode="auto">
            <a:xfrm flipV="1">
              <a:off x="6345331" y="4828077"/>
              <a:ext cx="131763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9" name="Freeform 72"/>
            <p:cNvSpPr>
              <a:spLocks/>
            </p:cNvSpPr>
            <p:nvPr/>
          </p:nvSpPr>
          <p:spPr bwMode="auto">
            <a:xfrm flipV="1">
              <a:off x="6183406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0" name="Freeform 73"/>
            <p:cNvSpPr>
              <a:spLocks/>
            </p:cNvSpPr>
            <p:nvPr/>
          </p:nvSpPr>
          <p:spPr bwMode="auto">
            <a:xfrm flipV="1">
              <a:off x="6021481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1" name="Freeform 74"/>
            <p:cNvSpPr>
              <a:spLocks/>
            </p:cNvSpPr>
            <p:nvPr/>
          </p:nvSpPr>
          <p:spPr bwMode="auto">
            <a:xfrm flipV="1">
              <a:off x="5857968" y="4828077"/>
              <a:ext cx="133350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2" name="Freeform 75"/>
            <p:cNvSpPr>
              <a:spLocks/>
            </p:cNvSpPr>
            <p:nvPr/>
          </p:nvSpPr>
          <p:spPr bwMode="auto">
            <a:xfrm flipV="1">
              <a:off x="5697631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3" name="Freeform 76"/>
            <p:cNvSpPr>
              <a:spLocks/>
            </p:cNvSpPr>
            <p:nvPr/>
          </p:nvSpPr>
          <p:spPr bwMode="auto">
            <a:xfrm flipV="1">
              <a:off x="5534118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4" name="Freeform 77"/>
            <p:cNvSpPr>
              <a:spLocks/>
            </p:cNvSpPr>
            <p:nvPr/>
          </p:nvSpPr>
          <p:spPr bwMode="auto">
            <a:xfrm flipV="1">
              <a:off x="5373781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0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0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5" name="Freeform 78"/>
            <p:cNvSpPr>
              <a:spLocks/>
            </p:cNvSpPr>
            <p:nvPr/>
          </p:nvSpPr>
          <p:spPr bwMode="auto">
            <a:xfrm flipV="1">
              <a:off x="5210268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6" name="Freeform 79"/>
            <p:cNvSpPr>
              <a:spLocks/>
            </p:cNvSpPr>
            <p:nvPr/>
          </p:nvSpPr>
          <p:spPr bwMode="auto">
            <a:xfrm flipV="1">
              <a:off x="5048343" y="4828077"/>
              <a:ext cx="133350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7" name="Freeform 80"/>
            <p:cNvSpPr>
              <a:spLocks/>
            </p:cNvSpPr>
            <p:nvPr/>
          </p:nvSpPr>
          <p:spPr bwMode="auto">
            <a:xfrm flipV="1">
              <a:off x="6585043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8" name="Freeform 81"/>
            <p:cNvSpPr>
              <a:spLocks/>
            </p:cNvSpPr>
            <p:nvPr/>
          </p:nvSpPr>
          <p:spPr bwMode="auto">
            <a:xfrm flipV="1">
              <a:off x="6421531" y="4983653"/>
              <a:ext cx="133350" cy="136525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9" name="Freeform 82"/>
            <p:cNvSpPr>
              <a:spLocks/>
            </p:cNvSpPr>
            <p:nvPr/>
          </p:nvSpPr>
          <p:spPr bwMode="auto">
            <a:xfrm flipV="1">
              <a:off x="6261193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0" name="Freeform 83"/>
            <p:cNvSpPr>
              <a:spLocks/>
            </p:cNvSpPr>
            <p:nvPr/>
          </p:nvSpPr>
          <p:spPr bwMode="auto">
            <a:xfrm flipV="1">
              <a:off x="6097681" y="4983653"/>
              <a:ext cx="131763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1" name="Freeform 84"/>
            <p:cNvSpPr>
              <a:spLocks/>
            </p:cNvSpPr>
            <p:nvPr/>
          </p:nvSpPr>
          <p:spPr bwMode="auto">
            <a:xfrm flipV="1">
              <a:off x="5935756" y="4983653"/>
              <a:ext cx="131763" cy="136525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2" name="Freeform 85"/>
            <p:cNvSpPr>
              <a:spLocks/>
            </p:cNvSpPr>
            <p:nvPr/>
          </p:nvSpPr>
          <p:spPr bwMode="auto">
            <a:xfrm flipV="1">
              <a:off x="5773831" y="4983653"/>
              <a:ext cx="131763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3" name="Freeform 86"/>
            <p:cNvSpPr>
              <a:spLocks/>
            </p:cNvSpPr>
            <p:nvPr/>
          </p:nvSpPr>
          <p:spPr bwMode="auto">
            <a:xfrm flipV="1">
              <a:off x="5611906" y="4983653"/>
              <a:ext cx="130175" cy="136525"/>
            </a:xfrm>
            <a:custGeom>
              <a:avLst/>
              <a:gdLst>
                <a:gd name="T0" fmla="*/ 51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1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1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4" name="Freeform 87"/>
            <p:cNvSpPr>
              <a:spLocks/>
            </p:cNvSpPr>
            <p:nvPr/>
          </p:nvSpPr>
          <p:spPr bwMode="auto">
            <a:xfrm flipV="1">
              <a:off x="5451568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5" name="Freeform 88"/>
            <p:cNvSpPr>
              <a:spLocks/>
            </p:cNvSpPr>
            <p:nvPr/>
          </p:nvSpPr>
          <p:spPr bwMode="auto">
            <a:xfrm flipV="1">
              <a:off x="5288056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6" name="Freeform 89"/>
            <p:cNvSpPr>
              <a:spLocks/>
            </p:cNvSpPr>
            <p:nvPr/>
          </p:nvSpPr>
          <p:spPr bwMode="auto">
            <a:xfrm flipV="1">
              <a:off x="5124543" y="4983653"/>
              <a:ext cx="133350" cy="136525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7" name="Freeform 90"/>
            <p:cNvSpPr>
              <a:spLocks/>
            </p:cNvSpPr>
            <p:nvPr/>
          </p:nvSpPr>
          <p:spPr bwMode="auto">
            <a:xfrm flipV="1">
              <a:off x="4894356" y="4983653"/>
              <a:ext cx="201613" cy="136525"/>
            </a:xfrm>
            <a:custGeom>
              <a:avLst/>
              <a:gdLst>
                <a:gd name="T0" fmla="*/ 83 w 94"/>
                <a:gd name="T1" fmla="*/ 63 h 63"/>
                <a:gd name="T2" fmla="*/ 12 w 94"/>
                <a:gd name="T3" fmla="*/ 63 h 63"/>
                <a:gd name="T4" fmla="*/ 0 w 94"/>
                <a:gd name="T5" fmla="*/ 52 h 63"/>
                <a:gd name="T6" fmla="*/ 0 w 94"/>
                <a:gd name="T7" fmla="*/ 11 h 63"/>
                <a:gd name="T8" fmla="*/ 12 w 94"/>
                <a:gd name="T9" fmla="*/ 0 h 63"/>
                <a:gd name="T10" fmla="*/ 83 w 94"/>
                <a:gd name="T11" fmla="*/ 0 h 63"/>
                <a:gd name="T12" fmla="*/ 94 w 94"/>
                <a:gd name="T13" fmla="*/ 11 h 63"/>
                <a:gd name="T14" fmla="*/ 94 w 94"/>
                <a:gd name="T15" fmla="*/ 52 h 63"/>
                <a:gd name="T16" fmla="*/ 83 w 9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3">
                  <a:moveTo>
                    <a:pt x="83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4" y="5"/>
                    <a:pt x="94" y="11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8"/>
                    <a:pt x="89" y="63"/>
                    <a:pt x="83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8" name="Freeform 91"/>
            <p:cNvSpPr>
              <a:spLocks/>
            </p:cNvSpPr>
            <p:nvPr/>
          </p:nvSpPr>
          <p:spPr bwMode="auto">
            <a:xfrm flipV="1">
              <a:off x="6750143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9" name="Freeform 92"/>
            <p:cNvSpPr>
              <a:spLocks/>
            </p:cNvSpPr>
            <p:nvPr/>
          </p:nvSpPr>
          <p:spPr bwMode="auto">
            <a:xfrm flipV="1">
              <a:off x="6586631" y="5140815"/>
              <a:ext cx="130175" cy="134938"/>
            </a:xfrm>
            <a:custGeom>
              <a:avLst/>
              <a:gdLst>
                <a:gd name="T0" fmla="*/ 51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1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1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0" name="Freeform 93"/>
            <p:cNvSpPr>
              <a:spLocks/>
            </p:cNvSpPr>
            <p:nvPr/>
          </p:nvSpPr>
          <p:spPr bwMode="auto">
            <a:xfrm flipV="1">
              <a:off x="6426293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1" name="Freeform 94"/>
            <p:cNvSpPr>
              <a:spLocks/>
            </p:cNvSpPr>
            <p:nvPr/>
          </p:nvSpPr>
          <p:spPr bwMode="auto">
            <a:xfrm flipV="1">
              <a:off x="6262781" y="5140815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2" name="Freeform 95"/>
            <p:cNvSpPr>
              <a:spLocks/>
            </p:cNvSpPr>
            <p:nvPr/>
          </p:nvSpPr>
          <p:spPr bwMode="auto">
            <a:xfrm flipV="1">
              <a:off x="6100856" y="5140815"/>
              <a:ext cx="131763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3" name="Freeform 96"/>
            <p:cNvSpPr>
              <a:spLocks/>
            </p:cNvSpPr>
            <p:nvPr/>
          </p:nvSpPr>
          <p:spPr bwMode="auto">
            <a:xfrm flipV="1">
              <a:off x="5938931" y="5140815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4" name="Freeform 97"/>
            <p:cNvSpPr>
              <a:spLocks/>
            </p:cNvSpPr>
            <p:nvPr/>
          </p:nvSpPr>
          <p:spPr bwMode="auto">
            <a:xfrm flipV="1">
              <a:off x="5777006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5" name="Freeform 98"/>
            <p:cNvSpPr>
              <a:spLocks/>
            </p:cNvSpPr>
            <p:nvPr/>
          </p:nvSpPr>
          <p:spPr bwMode="auto">
            <a:xfrm flipV="1">
              <a:off x="5613493" y="5140815"/>
              <a:ext cx="133350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6" name="Freeform 99"/>
            <p:cNvSpPr>
              <a:spLocks/>
            </p:cNvSpPr>
            <p:nvPr/>
          </p:nvSpPr>
          <p:spPr bwMode="auto">
            <a:xfrm flipV="1">
              <a:off x="5453156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7" name="Freeform 100"/>
            <p:cNvSpPr>
              <a:spLocks/>
            </p:cNvSpPr>
            <p:nvPr/>
          </p:nvSpPr>
          <p:spPr bwMode="auto">
            <a:xfrm flipV="1">
              <a:off x="5289643" y="5140815"/>
              <a:ext cx="131763" cy="134938"/>
            </a:xfrm>
            <a:custGeom>
              <a:avLst/>
              <a:gdLst>
                <a:gd name="T0" fmla="*/ 51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1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1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8" name="Freeform 101"/>
            <p:cNvSpPr>
              <a:spLocks/>
            </p:cNvSpPr>
            <p:nvPr/>
          </p:nvSpPr>
          <p:spPr bwMode="auto">
            <a:xfrm flipV="1">
              <a:off x="5059456" y="5140815"/>
              <a:ext cx="200025" cy="134938"/>
            </a:xfrm>
            <a:custGeom>
              <a:avLst/>
              <a:gdLst>
                <a:gd name="T0" fmla="*/ 83 w 94"/>
                <a:gd name="T1" fmla="*/ 63 h 63"/>
                <a:gd name="T2" fmla="*/ 11 w 94"/>
                <a:gd name="T3" fmla="*/ 63 h 63"/>
                <a:gd name="T4" fmla="*/ 0 w 94"/>
                <a:gd name="T5" fmla="*/ 51 h 63"/>
                <a:gd name="T6" fmla="*/ 0 w 94"/>
                <a:gd name="T7" fmla="*/ 11 h 63"/>
                <a:gd name="T8" fmla="*/ 11 w 94"/>
                <a:gd name="T9" fmla="*/ 0 h 63"/>
                <a:gd name="T10" fmla="*/ 83 w 94"/>
                <a:gd name="T11" fmla="*/ 0 h 63"/>
                <a:gd name="T12" fmla="*/ 94 w 94"/>
                <a:gd name="T13" fmla="*/ 11 h 63"/>
                <a:gd name="T14" fmla="*/ 94 w 94"/>
                <a:gd name="T15" fmla="*/ 51 h 63"/>
                <a:gd name="T16" fmla="*/ 83 w 9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3">
                  <a:moveTo>
                    <a:pt x="83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4" y="5"/>
                    <a:pt x="94" y="1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8"/>
                    <a:pt x="89" y="63"/>
                    <a:pt x="83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9" name="Freeform 102"/>
            <p:cNvSpPr>
              <a:spLocks/>
            </p:cNvSpPr>
            <p:nvPr/>
          </p:nvSpPr>
          <p:spPr bwMode="auto">
            <a:xfrm flipV="1">
              <a:off x="4894356" y="5140815"/>
              <a:ext cx="125413" cy="134938"/>
            </a:xfrm>
            <a:custGeom>
              <a:avLst/>
              <a:gdLst>
                <a:gd name="T0" fmla="*/ 48 w 59"/>
                <a:gd name="T1" fmla="*/ 63 h 63"/>
                <a:gd name="T2" fmla="*/ 11 w 59"/>
                <a:gd name="T3" fmla="*/ 63 h 63"/>
                <a:gd name="T4" fmla="*/ 0 w 59"/>
                <a:gd name="T5" fmla="*/ 52 h 63"/>
                <a:gd name="T6" fmla="*/ 0 w 59"/>
                <a:gd name="T7" fmla="*/ 11 h 63"/>
                <a:gd name="T8" fmla="*/ 11 w 59"/>
                <a:gd name="T9" fmla="*/ 0 h 63"/>
                <a:gd name="T10" fmla="*/ 48 w 59"/>
                <a:gd name="T11" fmla="*/ 0 h 63"/>
                <a:gd name="T12" fmla="*/ 59 w 59"/>
                <a:gd name="T13" fmla="*/ 11 h 63"/>
                <a:gd name="T14" fmla="*/ 59 w 59"/>
                <a:gd name="T15" fmla="*/ 52 h 63"/>
                <a:gd name="T16" fmla="*/ 48 w 59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3">
                  <a:moveTo>
                    <a:pt x="48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0"/>
                    <a:pt x="59" y="5"/>
                    <a:pt x="59" y="11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8"/>
                    <a:pt x="54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0" name="Freeform 103"/>
            <p:cNvSpPr>
              <a:spLocks/>
            </p:cNvSpPr>
            <p:nvPr/>
          </p:nvSpPr>
          <p:spPr bwMode="auto">
            <a:xfrm flipV="1">
              <a:off x="5399181" y="5386877"/>
              <a:ext cx="887413" cy="452438"/>
            </a:xfrm>
            <a:custGeom>
              <a:avLst/>
              <a:gdLst>
                <a:gd name="T0" fmla="*/ 403 w 414"/>
                <a:gd name="T1" fmla="*/ 211 h 211"/>
                <a:gd name="T2" fmla="*/ 10 w 414"/>
                <a:gd name="T3" fmla="*/ 211 h 211"/>
                <a:gd name="T4" fmla="*/ 0 w 414"/>
                <a:gd name="T5" fmla="*/ 200 h 211"/>
                <a:gd name="T6" fmla="*/ 0 w 414"/>
                <a:gd name="T7" fmla="*/ 11 h 211"/>
                <a:gd name="T8" fmla="*/ 10 w 414"/>
                <a:gd name="T9" fmla="*/ 0 h 211"/>
                <a:gd name="T10" fmla="*/ 403 w 414"/>
                <a:gd name="T11" fmla="*/ 0 h 211"/>
                <a:gd name="T12" fmla="*/ 414 w 414"/>
                <a:gd name="T13" fmla="*/ 11 h 211"/>
                <a:gd name="T14" fmla="*/ 414 w 414"/>
                <a:gd name="T15" fmla="*/ 200 h 211"/>
                <a:gd name="T16" fmla="*/ 403 w 414"/>
                <a:gd name="T1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211">
                  <a:moveTo>
                    <a:pt x="403" y="211"/>
                  </a:moveTo>
                  <a:cubicBezTo>
                    <a:pt x="10" y="211"/>
                    <a:pt x="10" y="211"/>
                    <a:pt x="10" y="211"/>
                  </a:cubicBezTo>
                  <a:cubicBezTo>
                    <a:pt x="4" y="211"/>
                    <a:pt x="0" y="206"/>
                    <a:pt x="0" y="20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09" y="0"/>
                    <a:pt x="414" y="5"/>
                    <a:pt x="414" y="11"/>
                  </a:cubicBezTo>
                  <a:cubicBezTo>
                    <a:pt x="414" y="200"/>
                    <a:pt x="414" y="200"/>
                    <a:pt x="414" y="200"/>
                  </a:cubicBezTo>
                  <a:cubicBezTo>
                    <a:pt x="414" y="206"/>
                    <a:pt x="409" y="211"/>
                    <a:pt x="403" y="211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1" name="Freeform 104"/>
            <p:cNvSpPr>
              <a:spLocks/>
            </p:cNvSpPr>
            <p:nvPr/>
          </p:nvSpPr>
          <p:spPr bwMode="auto">
            <a:xfrm flipV="1">
              <a:off x="5857968" y="5869477"/>
              <a:ext cx="428625" cy="93663"/>
            </a:xfrm>
            <a:custGeom>
              <a:avLst/>
              <a:gdLst>
                <a:gd name="T0" fmla="*/ 198 w 200"/>
                <a:gd name="T1" fmla="*/ 44 h 44"/>
                <a:gd name="T2" fmla="*/ 3 w 200"/>
                <a:gd name="T3" fmla="*/ 44 h 44"/>
                <a:gd name="T4" fmla="*/ 0 w 200"/>
                <a:gd name="T5" fmla="*/ 42 h 44"/>
                <a:gd name="T6" fmla="*/ 0 w 200"/>
                <a:gd name="T7" fmla="*/ 2 h 44"/>
                <a:gd name="T8" fmla="*/ 3 w 200"/>
                <a:gd name="T9" fmla="*/ 0 h 44"/>
                <a:gd name="T10" fmla="*/ 198 w 200"/>
                <a:gd name="T11" fmla="*/ 0 h 44"/>
                <a:gd name="T12" fmla="*/ 200 w 200"/>
                <a:gd name="T13" fmla="*/ 2 h 44"/>
                <a:gd name="T14" fmla="*/ 200 w 200"/>
                <a:gd name="T15" fmla="*/ 42 h 44"/>
                <a:gd name="T16" fmla="*/ 198 w 20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44">
                  <a:moveTo>
                    <a:pt x="198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9" y="0"/>
                    <a:pt x="200" y="1"/>
                    <a:pt x="200" y="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0" y="43"/>
                    <a:pt x="199" y="44"/>
                    <a:pt x="198" y="44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2" name="Freeform 105"/>
            <p:cNvSpPr>
              <a:spLocks/>
            </p:cNvSpPr>
            <p:nvPr/>
          </p:nvSpPr>
          <p:spPr bwMode="auto">
            <a:xfrm flipV="1">
              <a:off x="5399181" y="5869477"/>
              <a:ext cx="428625" cy="93663"/>
            </a:xfrm>
            <a:custGeom>
              <a:avLst/>
              <a:gdLst>
                <a:gd name="T0" fmla="*/ 197 w 200"/>
                <a:gd name="T1" fmla="*/ 44 h 44"/>
                <a:gd name="T2" fmla="*/ 2 w 200"/>
                <a:gd name="T3" fmla="*/ 44 h 44"/>
                <a:gd name="T4" fmla="*/ 0 w 200"/>
                <a:gd name="T5" fmla="*/ 42 h 44"/>
                <a:gd name="T6" fmla="*/ 0 w 200"/>
                <a:gd name="T7" fmla="*/ 2 h 44"/>
                <a:gd name="T8" fmla="*/ 2 w 200"/>
                <a:gd name="T9" fmla="*/ 0 h 44"/>
                <a:gd name="T10" fmla="*/ 197 w 200"/>
                <a:gd name="T11" fmla="*/ 0 h 44"/>
                <a:gd name="T12" fmla="*/ 200 w 200"/>
                <a:gd name="T13" fmla="*/ 2 h 44"/>
                <a:gd name="T14" fmla="*/ 200 w 200"/>
                <a:gd name="T15" fmla="*/ 42 h 44"/>
                <a:gd name="T16" fmla="*/ 197 w 20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44">
                  <a:moveTo>
                    <a:pt x="197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0" y="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0" y="43"/>
                    <a:pt x="199" y="44"/>
                    <a:pt x="197" y="44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3" name="Freeform 106"/>
            <p:cNvSpPr>
              <a:spLocks/>
            </p:cNvSpPr>
            <p:nvPr/>
          </p:nvSpPr>
          <p:spPr bwMode="auto">
            <a:xfrm flipV="1">
              <a:off x="4310156" y="3718415"/>
              <a:ext cx="3071813" cy="327025"/>
            </a:xfrm>
            <a:custGeom>
              <a:avLst/>
              <a:gdLst>
                <a:gd name="T0" fmla="*/ 1935 w 1935"/>
                <a:gd name="T1" fmla="*/ 206 h 206"/>
                <a:gd name="T2" fmla="*/ 126 w 1935"/>
                <a:gd name="T3" fmla="*/ 0 h 206"/>
                <a:gd name="T4" fmla="*/ 0 w 1935"/>
                <a:gd name="T5" fmla="*/ 206 h 206"/>
                <a:gd name="T6" fmla="*/ 1935 w 1935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5" h="206">
                  <a:moveTo>
                    <a:pt x="1935" y="206"/>
                  </a:moveTo>
                  <a:lnTo>
                    <a:pt x="126" y="0"/>
                  </a:lnTo>
                  <a:lnTo>
                    <a:pt x="0" y="206"/>
                  </a:lnTo>
                  <a:lnTo>
                    <a:pt x="1935" y="206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4" name="Freeform 107"/>
            <p:cNvSpPr>
              <a:spLocks/>
            </p:cNvSpPr>
            <p:nvPr/>
          </p:nvSpPr>
          <p:spPr bwMode="auto">
            <a:xfrm flipV="1">
              <a:off x="6486618" y="5937740"/>
              <a:ext cx="419100" cy="582613"/>
            </a:xfrm>
            <a:custGeom>
              <a:avLst/>
              <a:gdLst>
                <a:gd name="T0" fmla="*/ 263 w 264"/>
                <a:gd name="T1" fmla="*/ 367 h 367"/>
                <a:gd name="T2" fmla="*/ 0 w 264"/>
                <a:gd name="T3" fmla="*/ 367 h 367"/>
                <a:gd name="T4" fmla="*/ 1 w 264"/>
                <a:gd name="T5" fmla="*/ 0 h 367"/>
                <a:gd name="T6" fmla="*/ 264 w 264"/>
                <a:gd name="T7" fmla="*/ 0 h 367"/>
                <a:gd name="T8" fmla="*/ 263 w 264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67">
                  <a:moveTo>
                    <a:pt x="263" y="367"/>
                  </a:moveTo>
                  <a:lnTo>
                    <a:pt x="0" y="367"/>
                  </a:lnTo>
                  <a:lnTo>
                    <a:pt x="1" y="0"/>
                  </a:lnTo>
                  <a:lnTo>
                    <a:pt x="264" y="0"/>
                  </a:lnTo>
                  <a:lnTo>
                    <a:pt x="263" y="367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5" name="Freeform 108"/>
            <p:cNvSpPr>
              <a:spLocks/>
            </p:cNvSpPr>
            <p:nvPr/>
          </p:nvSpPr>
          <p:spPr bwMode="auto">
            <a:xfrm flipV="1">
              <a:off x="6138956" y="4858240"/>
              <a:ext cx="987425" cy="1252538"/>
            </a:xfrm>
            <a:custGeom>
              <a:avLst/>
              <a:gdLst>
                <a:gd name="T0" fmla="*/ 148 w 461"/>
                <a:gd name="T1" fmla="*/ 270 h 585"/>
                <a:gd name="T2" fmla="*/ 149 w 461"/>
                <a:gd name="T3" fmla="*/ 186 h 585"/>
                <a:gd name="T4" fmla="*/ 83 w 461"/>
                <a:gd name="T5" fmla="*/ 286 h 585"/>
                <a:gd name="T6" fmla="*/ 0 w 461"/>
                <a:gd name="T7" fmla="*/ 289 h 585"/>
                <a:gd name="T8" fmla="*/ 129 w 461"/>
                <a:gd name="T9" fmla="*/ 54 h 585"/>
                <a:gd name="T10" fmla="*/ 253 w 461"/>
                <a:gd name="T11" fmla="*/ 3 h 585"/>
                <a:gd name="T12" fmla="*/ 427 w 461"/>
                <a:gd name="T13" fmla="*/ 217 h 585"/>
                <a:gd name="T14" fmla="*/ 451 w 461"/>
                <a:gd name="T15" fmla="*/ 330 h 585"/>
                <a:gd name="T16" fmla="*/ 384 w 461"/>
                <a:gd name="T17" fmla="*/ 343 h 585"/>
                <a:gd name="T18" fmla="*/ 375 w 461"/>
                <a:gd name="T19" fmla="*/ 295 h 585"/>
                <a:gd name="T20" fmla="*/ 367 w 461"/>
                <a:gd name="T21" fmla="*/ 302 h 585"/>
                <a:gd name="T22" fmla="*/ 375 w 461"/>
                <a:gd name="T23" fmla="*/ 397 h 585"/>
                <a:gd name="T24" fmla="*/ 307 w 461"/>
                <a:gd name="T25" fmla="*/ 406 h 585"/>
                <a:gd name="T26" fmla="*/ 299 w 461"/>
                <a:gd name="T27" fmla="*/ 327 h 585"/>
                <a:gd name="T28" fmla="*/ 291 w 461"/>
                <a:gd name="T29" fmla="*/ 327 h 585"/>
                <a:gd name="T30" fmla="*/ 293 w 461"/>
                <a:gd name="T31" fmla="*/ 428 h 585"/>
                <a:gd name="T32" fmla="*/ 225 w 461"/>
                <a:gd name="T33" fmla="*/ 429 h 585"/>
                <a:gd name="T34" fmla="*/ 223 w 461"/>
                <a:gd name="T35" fmla="*/ 313 h 585"/>
                <a:gd name="T36" fmla="*/ 214 w 461"/>
                <a:gd name="T37" fmla="*/ 308 h 585"/>
                <a:gd name="T38" fmla="*/ 194 w 461"/>
                <a:gd name="T39" fmla="*/ 540 h 585"/>
                <a:gd name="T40" fmla="*/ 126 w 461"/>
                <a:gd name="T41" fmla="*/ 534 h 585"/>
                <a:gd name="T42" fmla="*/ 148 w 461"/>
                <a:gd name="T43" fmla="*/ 27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1" h="585">
                  <a:moveTo>
                    <a:pt x="148" y="270"/>
                  </a:moveTo>
                  <a:cubicBezTo>
                    <a:pt x="149" y="247"/>
                    <a:pt x="149" y="219"/>
                    <a:pt x="149" y="186"/>
                  </a:cubicBezTo>
                  <a:cubicBezTo>
                    <a:pt x="83" y="286"/>
                    <a:pt x="83" y="286"/>
                    <a:pt x="83" y="286"/>
                  </a:cubicBezTo>
                  <a:cubicBezTo>
                    <a:pt x="56" y="329"/>
                    <a:pt x="15" y="309"/>
                    <a:pt x="0" y="289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47" y="21"/>
                    <a:pt x="201" y="4"/>
                    <a:pt x="253" y="3"/>
                  </a:cubicBezTo>
                  <a:cubicBezTo>
                    <a:pt x="360" y="0"/>
                    <a:pt x="426" y="70"/>
                    <a:pt x="427" y="217"/>
                  </a:cubicBezTo>
                  <a:cubicBezTo>
                    <a:pt x="451" y="330"/>
                    <a:pt x="451" y="330"/>
                    <a:pt x="451" y="330"/>
                  </a:cubicBezTo>
                  <a:cubicBezTo>
                    <a:pt x="461" y="378"/>
                    <a:pt x="393" y="391"/>
                    <a:pt x="384" y="343"/>
                  </a:cubicBezTo>
                  <a:cubicBezTo>
                    <a:pt x="375" y="295"/>
                    <a:pt x="375" y="295"/>
                    <a:pt x="375" y="295"/>
                  </a:cubicBezTo>
                  <a:cubicBezTo>
                    <a:pt x="373" y="298"/>
                    <a:pt x="370" y="300"/>
                    <a:pt x="367" y="302"/>
                  </a:cubicBezTo>
                  <a:cubicBezTo>
                    <a:pt x="375" y="397"/>
                    <a:pt x="375" y="397"/>
                    <a:pt x="375" y="397"/>
                  </a:cubicBezTo>
                  <a:cubicBezTo>
                    <a:pt x="380" y="446"/>
                    <a:pt x="311" y="447"/>
                    <a:pt x="307" y="406"/>
                  </a:cubicBezTo>
                  <a:cubicBezTo>
                    <a:pt x="299" y="327"/>
                    <a:pt x="299" y="327"/>
                    <a:pt x="299" y="327"/>
                  </a:cubicBezTo>
                  <a:cubicBezTo>
                    <a:pt x="297" y="327"/>
                    <a:pt x="293" y="327"/>
                    <a:pt x="291" y="327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294" y="473"/>
                    <a:pt x="226" y="474"/>
                    <a:pt x="225" y="429"/>
                  </a:cubicBezTo>
                  <a:cubicBezTo>
                    <a:pt x="223" y="313"/>
                    <a:pt x="223" y="313"/>
                    <a:pt x="223" y="313"/>
                  </a:cubicBezTo>
                  <a:cubicBezTo>
                    <a:pt x="220" y="311"/>
                    <a:pt x="217" y="309"/>
                    <a:pt x="214" y="308"/>
                  </a:cubicBezTo>
                  <a:cubicBezTo>
                    <a:pt x="194" y="540"/>
                    <a:pt x="194" y="540"/>
                    <a:pt x="194" y="540"/>
                  </a:cubicBezTo>
                  <a:cubicBezTo>
                    <a:pt x="191" y="585"/>
                    <a:pt x="122" y="581"/>
                    <a:pt x="126" y="534"/>
                  </a:cubicBezTo>
                  <a:lnTo>
                    <a:pt x="148" y="27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6" name="Freeform 109"/>
            <p:cNvSpPr>
              <a:spLocks/>
            </p:cNvSpPr>
            <p:nvPr/>
          </p:nvSpPr>
          <p:spPr bwMode="auto">
            <a:xfrm flipV="1">
              <a:off x="6438993" y="6188565"/>
              <a:ext cx="512763" cy="158750"/>
            </a:xfrm>
            <a:custGeom>
              <a:avLst/>
              <a:gdLst>
                <a:gd name="T0" fmla="*/ 323 w 323"/>
                <a:gd name="T1" fmla="*/ 100 h 100"/>
                <a:gd name="T2" fmla="*/ 0 w 323"/>
                <a:gd name="T3" fmla="*/ 99 h 100"/>
                <a:gd name="T4" fmla="*/ 0 w 323"/>
                <a:gd name="T5" fmla="*/ 0 h 100"/>
                <a:gd name="T6" fmla="*/ 323 w 323"/>
                <a:gd name="T7" fmla="*/ 0 h 100"/>
                <a:gd name="T8" fmla="*/ 323 w 323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00">
                  <a:moveTo>
                    <a:pt x="323" y="100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323" y="0"/>
                  </a:lnTo>
                  <a:lnTo>
                    <a:pt x="323" y="1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7" name="Freeform 110"/>
            <p:cNvSpPr>
              <a:spLocks/>
            </p:cNvSpPr>
            <p:nvPr/>
          </p:nvSpPr>
          <p:spPr bwMode="auto">
            <a:xfrm flipV="1">
              <a:off x="6388193" y="6347315"/>
              <a:ext cx="614363" cy="509588"/>
            </a:xfrm>
            <a:custGeom>
              <a:avLst/>
              <a:gdLst>
                <a:gd name="T0" fmla="*/ 0 w 387"/>
                <a:gd name="T1" fmla="*/ 0 h 321"/>
                <a:gd name="T2" fmla="*/ 1 w 387"/>
                <a:gd name="T3" fmla="*/ 321 h 321"/>
                <a:gd name="T4" fmla="*/ 387 w 387"/>
                <a:gd name="T5" fmla="*/ 321 h 321"/>
                <a:gd name="T6" fmla="*/ 387 w 387"/>
                <a:gd name="T7" fmla="*/ 0 h 321"/>
                <a:gd name="T8" fmla="*/ 0 w 38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321">
                  <a:moveTo>
                    <a:pt x="0" y="0"/>
                  </a:moveTo>
                  <a:lnTo>
                    <a:pt x="1" y="321"/>
                  </a:lnTo>
                  <a:lnTo>
                    <a:pt x="387" y="321"/>
                  </a:ln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8" name="Rectangle 111"/>
            <p:cNvSpPr>
              <a:spLocks noChangeArrowheads="1"/>
            </p:cNvSpPr>
            <p:nvPr/>
          </p:nvSpPr>
          <p:spPr bwMode="auto">
            <a:xfrm flipV="1">
              <a:off x="4889593" y="5942502"/>
              <a:ext cx="417513" cy="582613"/>
            </a:xfrm>
            <a:prstGeom prst="rect">
              <a:avLst/>
            </a:pr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9" name="Freeform 112"/>
            <p:cNvSpPr>
              <a:spLocks/>
            </p:cNvSpPr>
            <p:nvPr/>
          </p:nvSpPr>
          <p:spPr bwMode="auto">
            <a:xfrm flipV="1">
              <a:off x="4616543" y="4829665"/>
              <a:ext cx="1036638" cy="1285875"/>
            </a:xfrm>
            <a:custGeom>
              <a:avLst/>
              <a:gdLst>
                <a:gd name="T0" fmla="*/ 335 w 483"/>
                <a:gd name="T1" fmla="*/ 271 h 600"/>
                <a:gd name="T2" fmla="*/ 334 w 483"/>
                <a:gd name="T3" fmla="*/ 186 h 600"/>
                <a:gd name="T4" fmla="*/ 398 w 483"/>
                <a:gd name="T5" fmla="*/ 282 h 600"/>
                <a:gd name="T6" fmla="*/ 483 w 483"/>
                <a:gd name="T7" fmla="*/ 287 h 600"/>
                <a:gd name="T8" fmla="*/ 355 w 483"/>
                <a:gd name="T9" fmla="*/ 54 h 600"/>
                <a:gd name="T10" fmla="*/ 231 w 483"/>
                <a:gd name="T11" fmla="*/ 3 h 600"/>
                <a:gd name="T12" fmla="*/ 56 w 483"/>
                <a:gd name="T13" fmla="*/ 217 h 600"/>
                <a:gd name="T14" fmla="*/ 10 w 483"/>
                <a:gd name="T15" fmla="*/ 440 h 600"/>
                <a:gd name="T16" fmla="*/ 77 w 483"/>
                <a:gd name="T17" fmla="*/ 453 h 600"/>
                <a:gd name="T18" fmla="*/ 108 w 483"/>
                <a:gd name="T19" fmla="*/ 295 h 600"/>
                <a:gd name="T20" fmla="*/ 116 w 483"/>
                <a:gd name="T21" fmla="*/ 302 h 600"/>
                <a:gd name="T22" fmla="*/ 95 w 483"/>
                <a:gd name="T23" fmla="*/ 514 h 600"/>
                <a:gd name="T24" fmla="*/ 163 w 483"/>
                <a:gd name="T25" fmla="*/ 523 h 600"/>
                <a:gd name="T26" fmla="*/ 184 w 483"/>
                <a:gd name="T27" fmla="*/ 327 h 600"/>
                <a:gd name="T28" fmla="*/ 191 w 483"/>
                <a:gd name="T29" fmla="*/ 328 h 600"/>
                <a:gd name="T30" fmla="*/ 186 w 483"/>
                <a:gd name="T31" fmla="*/ 553 h 600"/>
                <a:gd name="T32" fmla="*/ 255 w 483"/>
                <a:gd name="T33" fmla="*/ 555 h 600"/>
                <a:gd name="T34" fmla="*/ 260 w 483"/>
                <a:gd name="T35" fmla="*/ 313 h 600"/>
                <a:gd name="T36" fmla="*/ 269 w 483"/>
                <a:gd name="T37" fmla="*/ 308 h 600"/>
                <a:gd name="T38" fmla="*/ 287 w 483"/>
                <a:gd name="T39" fmla="*/ 541 h 600"/>
                <a:gd name="T40" fmla="*/ 356 w 483"/>
                <a:gd name="T41" fmla="*/ 535 h 600"/>
                <a:gd name="T42" fmla="*/ 335 w 483"/>
                <a:gd name="T43" fmla="*/ 271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3" h="600">
                  <a:moveTo>
                    <a:pt x="335" y="271"/>
                  </a:moveTo>
                  <a:cubicBezTo>
                    <a:pt x="334" y="248"/>
                    <a:pt x="335" y="220"/>
                    <a:pt x="334" y="186"/>
                  </a:cubicBezTo>
                  <a:cubicBezTo>
                    <a:pt x="398" y="282"/>
                    <a:pt x="398" y="282"/>
                    <a:pt x="398" y="282"/>
                  </a:cubicBezTo>
                  <a:cubicBezTo>
                    <a:pt x="426" y="324"/>
                    <a:pt x="470" y="308"/>
                    <a:pt x="483" y="287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36" y="22"/>
                    <a:pt x="283" y="5"/>
                    <a:pt x="231" y="3"/>
                  </a:cubicBezTo>
                  <a:cubicBezTo>
                    <a:pt x="124" y="0"/>
                    <a:pt x="58" y="70"/>
                    <a:pt x="56" y="217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0" y="488"/>
                    <a:pt x="68" y="501"/>
                    <a:pt x="77" y="453"/>
                  </a:cubicBezTo>
                  <a:cubicBezTo>
                    <a:pt x="108" y="295"/>
                    <a:pt x="108" y="295"/>
                    <a:pt x="108" y="295"/>
                  </a:cubicBezTo>
                  <a:cubicBezTo>
                    <a:pt x="110" y="298"/>
                    <a:pt x="113" y="300"/>
                    <a:pt x="116" y="302"/>
                  </a:cubicBezTo>
                  <a:cubicBezTo>
                    <a:pt x="95" y="514"/>
                    <a:pt x="95" y="514"/>
                    <a:pt x="95" y="514"/>
                  </a:cubicBezTo>
                  <a:cubicBezTo>
                    <a:pt x="90" y="563"/>
                    <a:pt x="158" y="564"/>
                    <a:pt x="163" y="523"/>
                  </a:cubicBezTo>
                  <a:cubicBezTo>
                    <a:pt x="184" y="327"/>
                    <a:pt x="184" y="327"/>
                    <a:pt x="184" y="327"/>
                  </a:cubicBezTo>
                  <a:cubicBezTo>
                    <a:pt x="186" y="328"/>
                    <a:pt x="190" y="328"/>
                    <a:pt x="191" y="328"/>
                  </a:cubicBezTo>
                  <a:cubicBezTo>
                    <a:pt x="186" y="553"/>
                    <a:pt x="186" y="553"/>
                    <a:pt x="186" y="553"/>
                  </a:cubicBezTo>
                  <a:cubicBezTo>
                    <a:pt x="185" y="598"/>
                    <a:pt x="254" y="600"/>
                    <a:pt x="255" y="555"/>
                  </a:cubicBezTo>
                  <a:cubicBezTo>
                    <a:pt x="260" y="313"/>
                    <a:pt x="260" y="313"/>
                    <a:pt x="260" y="313"/>
                  </a:cubicBezTo>
                  <a:cubicBezTo>
                    <a:pt x="263" y="312"/>
                    <a:pt x="266" y="310"/>
                    <a:pt x="269" y="308"/>
                  </a:cubicBezTo>
                  <a:cubicBezTo>
                    <a:pt x="287" y="541"/>
                    <a:pt x="287" y="541"/>
                    <a:pt x="287" y="541"/>
                  </a:cubicBezTo>
                  <a:cubicBezTo>
                    <a:pt x="291" y="585"/>
                    <a:pt x="359" y="582"/>
                    <a:pt x="356" y="535"/>
                  </a:cubicBezTo>
                  <a:lnTo>
                    <a:pt x="335" y="271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0" name="Rectangle 113"/>
            <p:cNvSpPr>
              <a:spLocks noChangeArrowheads="1"/>
            </p:cNvSpPr>
            <p:nvPr/>
          </p:nvSpPr>
          <p:spPr bwMode="auto">
            <a:xfrm flipV="1">
              <a:off x="4841968" y="6193328"/>
              <a:ext cx="512763" cy="1587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1" name="Freeform 114"/>
            <p:cNvSpPr>
              <a:spLocks/>
            </p:cNvSpPr>
            <p:nvPr/>
          </p:nvSpPr>
          <p:spPr bwMode="auto">
            <a:xfrm flipV="1">
              <a:off x="4791168" y="6348903"/>
              <a:ext cx="614363" cy="508000"/>
            </a:xfrm>
            <a:custGeom>
              <a:avLst/>
              <a:gdLst>
                <a:gd name="T0" fmla="*/ 387 w 387"/>
                <a:gd name="T1" fmla="*/ 0 h 320"/>
                <a:gd name="T2" fmla="*/ 387 w 387"/>
                <a:gd name="T3" fmla="*/ 320 h 320"/>
                <a:gd name="T4" fmla="*/ 0 w 387"/>
                <a:gd name="T5" fmla="*/ 318 h 320"/>
                <a:gd name="T6" fmla="*/ 0 w 387"/>
                <a:gd name="T7" fmla="*/ 0 h 320"/>
                <a:gd name="T8" fmla="*/ 387 w 38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320">
                  <a:moveTo>
                    <a:pt x="387" y="0"/>
                  </a:moveTo>
                  <a:lnTo>
                    <a:pt x="387" y="320"/>
                  </a:lnTo>
                  <a:lnTo>
                    <a:pt x="0" y="318"/>
                  </a:lnTo>
                  <a:lnTo>
                    <a:pt x="0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59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4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200" dirty="0" smtClean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4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1616" y="2267818"/>
            <a:ext cx="12192000" cy="3792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1" name="Group 88"/>
          <p:cNvGrpSpPr>
            <a:grpSpLocks noChangeAspect="1"/>
          </p:cNvGrpSpPr>
          <p:nvPr/>
        </p:nvGrpSpPr>
        <p:grpSpPr bwMode="auto">
          <a:xfrm>
            <a:off x="496980" y="2876391"/>
            <a:ext cx="3990975" cy="2808288"/>
            <a:chOff x="1684" y="2292"/>
            <a:chExt cx="2514" cy="1769"/>
          </a:xfrm>
        </p:grpSpPr>
        <p:sp>
          <p:nvSpPr>
            <p:cNvPr id="323" name="Freeform 89"/>
            <p:cNvSpPr>
              <a:spLocks noEditPoints="1"/>
            </p:cNvSpPr>
            <p:nvPr/>
          </p:nvSpPr>
          <p:spPr bwMode="auto">
            <a:xfrm>
              <a:off x="2219" y="3513"/>
              <a:ext cx="988" cy="537"/>
            </a:xfrm>
            <a:custGeom>
              <a:avLst/>
              <a:gdLst>
                <a:gd name="T0" fmla="*/ 48 w 417"/>
                <a:gd name="T1" fmla="*/ 0 h 226"/>
                <a:gd name="T2" fmla="*/ 0 w 417"/>
                <a:gd name="T3" fmla="*/ 181 h 226"/>
                <a:gd name="T4" fmla="*/ 375 w 417"/>
                <a:gd name="T5" fmla="*/ 226 h 226"/>
                <a:gd name="T6" fmla="*/ 417 w 417"/>
                <a:gd name="T7" fmla="*/ 50 h 226"/>
                <a:gd name="T8" fmla="*/ 293 w 417"/>
                <a:gd name="T9" fmla="*/ 50 h 226"/>
                <a:gd name="T10" fmla="*/ 326 w 417"/>
                <a:gd name="T11" fmla="*/ 83 h 226"/>
                <a:gd name="T12" fmla="*/ 293 w 417"/>
                <a:gd name="T13" fmla="*/ 50 h 226"/>
                <a:gd name="T14" fmla="*/ 342 w 417"/>
                <a:gd name="T15" fmla="*/ 132 h 226"/>
                <a:gd name="T16" fmla="*/ 310 w 417"/>
                <a:gd name="T17" fmla="*/ 99 h 226"/>
                <a:gd name="T18" fmla="*/ 244 w 417"/>
                <a:gd name="T19" fmla="*/ 50 h 226"/>
                <a:gd name="T20" fmla="*/ 277 w 417"/>
                <a:gd name="T21" fmla="*/ 83 h 226"/>
                <a:gd name="T22" fmla="*/ 244 w 417"/>
                <a:gd name="T23" fmla="*/ 50 h 226"/>
                <a:gd name="T24" fmla="*/ 293 w 417"/>
                <a:gd name="T25" fmla="*/ 132 h 226"/>
                <a:gd name="T26" fmla="*/ 260 w 417"/>
                <a:gd name="T27" fmla="*/ 99 h 226"/>
                <a:gd name="T28" fmla="*/ 195 w 417"/>
                <a:gd name="T29" fmla="*/ 50 h 226"/>
                <a:gd name="T30" fmla="*/ 228 w 417"/>
                <a:gd name="T31" fmla="*/ 83 h 226"/>
                <a:gd name="T32" fmla="*/ 195 w 417"/>
                <a:gd name="T33" fmla="*/ 50 h 226"/>
                <a:gd name="T34" fmla="*/ 244 w 417"/>
                <a:gd name="T35" fmla="*/ 132 h 226"/>
                <a:gd name="T36" fmla="*/ 211 w 417"/>
                <a:gd name="T37" fmla="*/ 99 h 226"/>
                <a:gd name="T38" fmla="*/ 146 w 417"/>
                <a:gd name="T39" fmla="*/ 50 h 226"/>
                <a:gd name="T40" fmla="*/ 179 w 417"/>
                <a:gd name="T41" fmla="*/ 83 h 226"/>
                <a:gd name="T42" fmla="*/ 146 w 417"/>
                <a:gd name="T43" fmla="*/ 50 h 226"/>
                <a:gd name="T44" fmla="*/ 195 w 417"/>
                <a:gd name="T45" fmla="*/ 132 h 226"/>
                <a:gd name="T46" fmla="*/ 162 w 417"/>
                <a:gd name="T47" fmla="*/ 99 h 226"/>
                <a:gd name="T48" fmla="*/ 48 w 417"/>
                <a:gd name="T49" fmla="*/ 50 h 226"/>
                <a:gd name="T50" fmla="*/ 80 w 417"/>
                <a:gd name="T51" fmla="*/ 83 h 226"/>
                <a:gd name="T52" fmla="*/ 48 w 417"/>
                <a:gd name="T53" fmla="*/ 50 h 226"/>
                <a:gd name="T54" fmla="*/ 48 w 417"/>
                <a:gd name="T55" fmla="*/ 181 h 226"/>
                <a:gd name="T56" fmla="*/ 80 w 417"/>
                <a:gd name="T57" fmla="*/ 149 h 226"/>
                <a:gd name="T58" fmla="*/ 97 w 417"/>
                <a:gd name="T59" fmla="*/ 132 h 226"/>
                <a:gd name="T60" fmla="*/ 64 w 417"/>
                <a:gd name="T61" fmla="*/ 99 h 226"/>
                <a:gd name="T62" fmla="*/ 97 w 417"/>
                <a:gd name="T63" fmla="*/ 132 h 226"/>
                <a:gd name="T64" fmla="*/ 130 w 417"/>
                <a:gd name="T65" fmla="*/ 50 h 226"/>
                <a:gd name="T66" fmla="*/ 97 w 417"/>
                <a:gd name="T67" fmla="*/ 83 h 226"/>
                <a:gd name="T68" fmla="*/ 146 w 417"/>
                <a:gd name="T69" fmla="*/ 99 h 226"/>
                <a:gd name="T70" fmla="*/ 113 w 417"/>
                <a:gd name="T71" fmla="*/ 132 h 226"/>
                <a:gd name="T72" fmla="*/ 146 w 417"/>
                <a:gd name="T73" fmla="*/ 99 h 226"/>
                <a:gd name="T74" fmla="*/ 104 w 417"/>
                <a:gd name="T75" fmla="*/ 174 h 226"/>
                <a:gd name="T76" fmla="*/ 330 w 417"/>
                <a:gd name="T77" fmla="*/ 156 h 226"/>
                <a:gd name="T78" fmla="*/ 375 w 417"/>
                <a:gd name="T79" fmla="*/ 181 h 226"/>
                <a:gd name="T80" fmla="*/ 342 w 417"/>
                <a:gd name="T81" fmla="*/ 149 h 226"/>
                <a:gd name="T82" fmla="*/ 375 w 417"/>
                <a:gd name="T83" fmla="*/ 181 h 226"/>
                <a:gd name="T84" fmla="*/ 342 w 417"/>
                <a:gd name="T85" fmla="*/ 83 h 226"/>
                <a:gd name="T86" fmla="*/ 375 w 417"/>
                <a:gd name="T87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7" h="226">
                  <a:moveTo>
                    <a:pt x="37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3"/>
                    <a:pt x="0" y="5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208"/>
                    <a:pt x="21" y="226"/>
                    <a:pt x="48" y="226"/>
                  </a:cubicBezTo>
                  <a:cubicBezTo>
                    <a:pt x="375" y="226"/>
                    <a:pt x="375" y="226"/>
                    <a:pt x="375" y="226"/>
                  </a:cubicBezTo>
                  <a:cubicBezTo>
                    <a:pt x="402" y="226"/>
                    <a:pt x="417" y="208"/>
                    <a:pt x="417" y="181"/>
                  </a:cubicBezTo>
                  <a:cubicBezTo>
                    <a:pt x="417" y="50"/>
                    <a:pt x="417" y="50"/>
                    <a:pt x="417" y="50"/>
                  </a:cubicBezTo>
                  <a:cubicBezTo>
                    <a:pt x="417" y="23"/>
                    <a:pt x="402" y="0"/>
                    <a:pt x="375" y="0"/>
                  </a:cubicBezTo>
                  <a:close/>
                  <a:moveTo>
                    <a:pt x="293" y="50"/>
                  </a:moveTo>
                  <a:cubicBezTo>
                    <a:pt x="326" y="50"/>
                    <a:pt x="326" y="50"/>
                    <a:pt x="326" y="50"/>
                  </a:cubicBezTo>
                  <a:cubicBezTo>
                    <a:pt x="326" y="83"/>
                    <a:pt x="326" y="83"/>
                    <a:pt x="326" y="83"/>
                  </a:cubicBezTo>
                  <a:cubicBezTo>
                    <a:pt x="293" y="83"/>
                    <a:pt x="293" y="83"/>
                    <a:pt x="293" y="83"/>
                  </a:cubicBezTo>
                  <a:lnTo>
                    <a:pt x="293" y="50"/>
                  </a:lnTo>
                  <a:close/>
                  <a:moveTo>
                    <a:pt x="342" y="99"/>
                  </a:moveTo>
                  <a:cubicBezTo>
                    <a:pt x="342" y="132"/>
                    <a:pt x="342" y="132"/>
                    <a:pt x="342" y="132"/>
                  </a:cubicBezTo>
                  <a:cubicBezTo>
                    <a:pt x="310" y="132"/>
                    <a:pt x="310" y="132"/>
                    <a:pt x="310" y="132"/>
                  </a:cubicBezTo>
                  <a:cubicBezTo>
                    <a:pt x="310" y="99"/>
                    <a:pt x="310" y="99"/>
                    <a:pt x="310" y="99"/>
                  </a:cubicBezTo>
                  <a:lnTo>
                    <a:pt x="342" y="99"/>
                  </a:lnTo>
                  <a:close/>
                  <a:moveTo>
                    <a:pt x="244" y="50"/>
                  </a:moveTo>
                  <a:cubicBezTo>
                    <a:pt x="277" y="50"/>
                    <a:pt x="277" y="50"/>
                    <a:pt x="277" y="50"/>
                  </a:cubicBezTo>
                  <a:cubicBezTo>
                    <a:pt x="277" y="83"/>
                    <a:pt x="277" y="83"/>
                    <a:pt x="277" y="83"/>
                  </a:cubicBezTo>
                  <a:cubicBezTo>
                    <a:pt x="244" y="83"/>
                    <a:pt x="244" y="83"/>
                    <a:pt x="244" y="83"/>
                  </a:cubicBezTo>
                  <a:lnTo>
                    <a:pt x="244" y="50"/>
                  </a:lnTo>
                  <a:close/>
                  <a:moveTo>
                    <a:pt x="293" y="99"/>
                  </a:moveTo>
                  <a:cubicBezTo>
                    <a:pt x="293" y="132"/>
                    <a:pt x="293" y="132"/>
                    <a:pt x="293" y="132"/>
                  </a:cubicBezTo>
                  <a:cubicBezTo>
                    <a:pt x="260" y="132"/>
                    <a:pt x="260" y="132"/>
                    <a:pt x="260" y="132"/>
                  </a:cubicBezTo>
                  <a:cubicBezTo>
                    <a:pt x="260" y="99"/>
                    <a:pt x="260" y="99"/>
                    <a:pt x="260" y="99"/>
                  </a:cubicBezTo>
                  <a:lnTo>
                    <a:pt x="293" y="99"/>
                  </a:lnTo>
                  <a:close/>
                  <a:moveTo>
                    <a:pt x="195" y="50"/>
                  </a:moveTo>
                  <a:cubicBezTo>
                    <a:pt x="228" y="50"/>
                    <a:pt x="228" y="50"/>
                    <a:pt x="228" y="50"/>
                  </a:cubicBezTo>
                  <a:cubicBezTo>
                    <a:pt x="228" y="83"/>
                    <a:pt x="228" y="83"/>
                    <a:pt x="228" y="83"/>
                  </a:cubicBezTo>
                  <a:cubicBezTo>
                    <a:pt x="195" y="83"/>
                    <a:pt x="195" y="83"/>
                    <a:pt x="195" y="83"/>
                  </a:cubicBezTo>
                  <a:lnTo>
                    <a:pt x="195" y="50"/>
                  </a:lnTo>
                  <a:close/>
                  <a:moveTo>
                    <a:pt x="244" y="99"/>
                  </a:moveTo>
                  <a:cubicBezTo>
                    <a:pt x="244" y="132"/>
                    <a:pt x="244" y="132"/>
                    <a:pt x="244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99"/>
                    <a:pt x="211" y="99"/>
                    <a:pt x="211" y="99"/>
                  </a:cubicBezTo>
                  <a:lnTo>
                    <a:pt x="244" y="99"/>
                  </a:lnTo>
                  <a:close/>
                  <a:moveTo>
                    <a:pt x="146" y="50"/>
                  </a:moveTo>
                  <a:cubicBezTo>
                    <a:pt x="179" y="50"/>
                    <a:pt x="179" y="50"/>
                    <a:pt x="179" y="50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46" y="83"/>
                    <a:pt x="146" y="83"/>
                    <a:pt x="146" y="83"/>
                  </a:cubicBezTo>
                  <a:lnTo>
                    <a:pt x="146" y="50"/>
                  </a:lnTo>
                  <a:close/>
                  <a:moveTo>
                    <a:pt x="195" y="99"/>
                  </a:moveTo>
                  <a:cubicBezTo>
                    <a:pt x="195" y="132"/>
                    <a:pt x="195" y="132"/>
                    <a:pt x="195" y="132"/>
                  </a:cubicBezTo>
                  <a:cubicBezTo>
                    <a:pt x="162" y="132"/>
                    <a:pt x="162" y="132"/>
                    <a:pt x="162" y="132"/>
                  </a:cubicBezTo>
                  <a:cubicBezTo>
                    <a:pt x="162" y="99"/>
                    <a:pt x="162" y="99"/>
                    <a:pt x="162" y="99"/>
                  </a:cubicBezTo>
                  <a:lnTo>
                    <a:pt x="195" y="99"/>
                  </a:lnTo>
                  <a:close/>
                  <a:moveTo>
                    <a:pt x="48" y="50"/>
                  </a:moveTo>
                  <a:cubicBezTo>
                    <a:pt x="80" y="50"/>
                    <a:pt x="80" y="50"/>
                    <a:pt x="80" y="5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48" y="83"/>
                    <a:pt x="48" y="83"/>
                    <a:pt x="48" y="83"/>
                  </a:cubicBezTo>
                  <a:lnTo>
                    <a:pt x="48" y="50"/>
                  </a:lnTo>
                  <a:close/>
                  <a:moveTo>
                    <a:pt x="80" y="181"/>
                  </a:moveTo>
                  <a:cubicBezTo>
                    <a:pt x="48" y="181"/>
                    <a:pt x="48" y="181"/>
                    <a:pt x="48" y="181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80" y="149"/>
                    <a:pt x="80" y="149"/>
                    <a:pt x="80" y="149"/>
                  </a:cubicBezTo>
                  <a:lnTo>
                    <a:pt x="80" y="181"/>
                  </a:lnTo>
                  <a:close/>
                  <a:moveTo>
                    <a:pt x="97" y="132"/>
                  </a:moveTo>
                  <a:cubicBezTo>
                    <a:pt x="64" y="132"/>
                    <a:pt x="64" y="132"/>
                    <a:pt x="64" y="132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97" y="99"/>
                    <a:pt x="97" y="99"/>
                    <a:pt x="97" y="99"/>
                  </a:cubicBezTo>
                  <a:lnTo>
                    <a:pt x="97" y="132"/>
                  </a:lnTo>
                  <a:close/>
                  <a:moveTo>
                    <a:pt x="97" y="50"/>
                  </a:moveTo>
                  <a:cubicBezTo>
                    <a:pt x="130" y="50"/>
                    <a:pt x="130" y="50"/>
                    <a:pt x="130" y="50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97" y="83"/>
                    <a:pt x="97" y="83"/>
                    <a:pt x="97" y="83"/>
                  </a:cubicBezTo>
                  <a:lnTo>
                    <a:pt x="97" y="50"/>
                  </a:lnTo>
                  <a:close/>
                  <a:moveTo>
                    <a:pt x="146" y="99"/>
                  </a:moveTo>
                  <a:cubicBezTo>
                    <a:pt x="146" y="132"/>
                    <a:pt x="146" y="132"/>
                    <a:pt x="146" y="132"/>
                  </a:cubicBezTo>
                  <a:cubicBezTo>
                    <a:pt x="113" y="132"/>
                    <a:pt x="113" y="132"/>
                    <a:pt x="113" y="132"/>
                  </a:cubicBezTo>
                  <a:cubicBezTo>
                    <a:pt x="113" y="99"/>
                    <a:pt x="113" y="99"/>
                    <a:pt x="113" y="99"/>
                  </a:cubicBezTo>
                  <a:lnTo>
                    <a:pt x="146" y="99"/>
                  </a:lnTo>
                  <a:close/>
                  <a:moveTo>
                    <a:pt x="330" y="174"/>
                  </a:moveTo>
                  <a:cubicBezTo>
                    <a:pt x="104" y="174"/>
                    <a:pt x="104" y="174"/>
                    <a:pt x="104" y="174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330" y="156"/>
                    <a:pt x="330" y="156"/>
                    <a:pt x="330" y="156"/>
                  </a:cubicBezTo>
                  <a:lnTo>
                    <a:pt x="330" y="174"/>
                  </a:lnTo>
                  <a:close/>
                  <a:moveTo>
                    <a:pt x="375" y="181"/>
                  </a:moveTo>
                  <a:cubicBezTo>
                    <a:pt x="342" y="181"/>
                    <a:pt x="342" y="181"/>
                    <a:pt x="342" y="181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75" y="149"/>
                    <a:pt x="375" y="149"/>
                    <a:pt x="375" y="149"/>
                  </a:cubicBezTo>
                  <a:lnTo>
                    <a:pt x="375" y="181"/>
                  </a:lnTo>
                  <a:close/>
                  <a:moveTo>
                    <a:pt x="375" y="83"/>
                  </a:moveTo>
                  <a:cubicBezTo>
                    <a:pt x="342" y="83"/>
                    <a:pt x="342" y="83"/>
                    <a:pt x="342" y="83"/>
                  </a:cubicBezTo>
                  <a:cubicBezTo>
                    <a:pt x="342" y="50"/>
                    <a:pt x="342" y="50"/>
                    <a:pt x="342" y="50"/>
                  </a:cubicBezTo>
                  <a:cubicBezTo>
                    <a:pt x="375" y="50"/>
                    <a:pt x="375" y="50"/>
                    <a:pt x="375" y="50"/>
                  </a:cubicBezTo>
                  <a:lnTo>
                    <a:pt x="375" y="83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90"/>
            <p:cNvSpPr>
              <a:spLocks/>
            </p:cNvSpPr>
            <p:nvPr/>
          </p:nvSpPr>
          <p:spPr bwMode="auto">
            <a:xfrm>
              <a:off x="2639" y="3075"/>
              <a:ext cx="362" cy="498"/>
            </a:xfrm>
            <a:custGeom>
              <a:avLst/>
              <a:gdLst>
                <a:gd name="T0" fmla="*/ 24 w 153"/>
                <a:gd name="T1" fmla="*/ 210 h 210"/>
                <a:gd name="T2" fmla="*/ 13 w 153"/>
                <a:gd name="T3" fmla="*/ 141 h 210"/>
                <a:gd name="T4" fmla="*/ 70 w 153"/>
                <a:gd name="T5" fmla="*/ 104 h 210"/>
                <a:gd name="T6" fmla="*/ 117 w 153"/>
                <a:gd name="T7" fmla="*/ 75 h 210"/>
                <a:gd name="T8" fmla="*/ 119 w 153"/>
                <a:gd name="T9" fmla="*/ 6 h 210"/>
                <a:gd name="T10" fmla="*/ 135 w 153"/>
                <a:gd name="T11" fmla="*/ 0 h 210"/>
                <a:gd name="T12" fmla="*/ 132 w 153"/>
                <a:gd name="T13" fmla="*/ 83 h 210"/>
                <a:gd name="T14" fmla="*/ 74 w 153"/>
                <a:gd name="T15" fmla="*/ 121 h 210"/>
                <a:gd name="T16" fmla="*/ 29 w 153"/>
                <a:gd name="T17" fmla="*/ 148 h 210"/>
                <a:gd name="T18" fmla="*/ 39 w 153"/>
                <a:gd name="T19" fmla="*/ 200 h 210"/>
                <a:gd name="T20" fmla="*/ 24 w 153"/>
                <a:gd name="T2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210">
                  <a:moveTo>
                    <a:pt x="24" y="210"/>
                  </a:moveTo>
                  <a:cubicBezTo>
                    <a:pt x="23" y="208"/>
                    <a:pt x="0" y="173"/>
                    <a:pt x="13" y="141"/>
                  </a:cubicBezTo>
                  <a:cubicBezTo>
                    <a:pt x="22" y="122"/>
                    <a:pt x="41" y="110"/>
                    <a:pt x="70" y="104"/>
                  </a:cubicBezTo>
                  <a:cubicBezTo>
                    <a:pt x="93" y="100"/>
                    <a:pt x="109" y="90"/>
                    <a:pt x="117" y="75"/>
                  </a:cubicBezTo>
                  <a:cubicBezTo>
                    <a:pt x="134" y="46"/>
                    <a:pt x="119" y="6"/>
                    <a:pt x="119" y="6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1"/>
                    <a:pt x="153" y="47"/>
                    <a:pt x="132" y="83"/>
                  </a:cubicBezTo>
                  <a:cubicBezTo>
                    <a:pt x="121" y="103"/>
                    <a:pt x="102" y="116"/>
                    <a:pt x="74" y="121"/>
                  </a:cubicBezTo>
                  <a:cubicBezTo>
                    <a:pt x="50" y="126"/>
                    <a:pt x="35" y="135"/>
                    <a:pt x="29" y="148"/>
                  </a:cubicBezTo>
                  <a:cubicBezTo>
                    <a:pt x="20" y="171"/>
                    <a:pt x="39" y="200"/>
                    <a:pt x="39" y="200"/>
                  </a:cubicBezTo>
                  <a:lnTo>
                    <a:pt x="24" y="210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1" name="Freeform 91"/>
            <p:cNvSpPr>
              <a:spLocks/>
            </p:cNvSpPr>
            <p:nvPr/>
          </p:nvSpPr>
          <p:spPr bwMode="auto">
            <a:xfrm>
              <a:off x="1885" y="3798"/>
              <a:ext cx="247" cy="206"/>
            </a:xfrm>
            <a:custGeom>
              <a:avLst/>
              <a:gdLst>
                <a:gd name="T0" fmla="*/ 0 w 104"/>
                <a:gd name="T1" fmla="*/ 0 h 87"/>
                <a:gd name="T2" fmla="*/ 0 w 104"/>
                <a:gd name="T3" fmla="*/ 34 h 87"/>
                <a:gd name="T4" fmla="*/ 52 w 104"/>
                <a:gd name="T5" fmla="*/ 87 h 87"/>
                <a:gd name="T6" fmla="*/ 104 w 104"/>
                <a:gd name="T7" fmla="*/ 34 h 87"/>
                <a:gd name="T8" fmla="*/ 104 w 104"/>
                <a:gd name="T9" fmla="*/ 1 h 87"/>
                <a:gd name="T10" fmla="*/ 0 w 104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87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63"/>
                    <a:pt x="24" y="87"/>
                    <a:pt x="52" y="87"/>
                  </a:cubicBezTo>
                  <a:cubicBezTo>
                    <a:pt x="81" y="87"/>
                    <a:pt x="104" y="63"/>
                    <a:pt x="104" y="34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91" y="8"/>
                    <a:pt x="55" y="21"/>
                    <a:pt x="0" y="0"/>
                  </a:cubicBez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2" name="Freeform 92"/>
            <p:cNvSpPr>
              <a:spLocks noEditPoints="1"/>
            </p:cNvSpPr>
            <p:nvPr/>
          </p:nvSpPr>
          <p:spPr bwMode="auto">
            <a:xfrm>
              <a:off x="1885" y="3606"/>
              <a:ext cx="247" cy="228"/>
            </a:xfrm>
            <a:custGeom>
              <a:avLst/>
              <a:gdLst>
                <a:gd name="T0" fmla="*/ 60 w 104"/>
                <a:gd name="T1" fmla="*/ 6 h 96"/>
                <a:gd name="T2" fmla="*/ 0 w 104"/>
                <a:gd name="T3" fmla="*/ 60 h 96"/>
                <a:gd name="T4" fmla="*/ 0 w 104"/>
                <a:gd name="T5" fmla="*/ 75 h 96"/>
                <a:gd name="T6" fmla="*/ 104 w 104"/>
                <a:gd name="T7" fmla="*/ 75 h 96"/>
                <a:gd name="T8" fmla="*/ 104 w 104"/>
                <a:gd name="T9" fmla="*/ 60 h 96"/>
                <a:gd name="T10" fmla="*/ 60 w 104"/>
                <a:gd name="T11" fmla="*/ 6 h 96"/>
                <a:gd name="T12" fmla="*/ 61 w 104"/>
                <a:gd name="T13" fmla="*/ 58 h 96"/>
                <a:gd name="T14" fmla="*/ 52 w 104"/>
                <a:gd name="T15" fmla="*/ 67 h 96"/>
                <a:gd name="T16" fmla="*/ 43 w 104"/>
                <a:gd name="T17" fmla="*/ 58 h 96"/>
                <a:gd name="T18" fmla="*/ 43 w 104"/>
                <a:gd name="T19" fmla="*/ 33 h 96"/>
                <a:gd name="T20" fmla="*/ 52 w 104"/>
                <a:gd name="T21" fmla="*/ 24 h 96"/>
                <a:gd name="T22" fmla="*/ 61 w 104"/>
                <a:gd name="T23" fmla="*/ 33 h 96"/>
                <a:gd name="T24" fmla="*/ 61 w 104"/>
                <a:gd name="T25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6">
                  <a:moveTo>
                    <a:pt x="60" y="6"/>
                  </a:moveTo>
                  <a:cubicBezTo>
                    <a:pt x="30" y="0"/>
                    <a:pt x="0" y="31"/>
                    <a:pt x="0" y="60"/>
                  </a:cubicBezTo>
                  <a:cubicBezTo>
                    <a:pt x="0" y="60"/>
                    <a:pt x="0" y="75"/>
                    <a:pt x="0" y="75"/>
                  </a:cubicBezTo>
                  <a:cubicBezTo>
                    <a:pt x="17" y="81"/>
                    <a:pt x="62" y="96"/>
                    <a:pt x="104" y="75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36"/>
                    <a:pt x="84" y="11"/>
                    <a:pt x="60" y="6"/>
                  </a:cubicBezTo>
                  <a:close/>
                  <a:moveTo>
                    <a:pt x="61" y="58"/>
                  </a:moveTo>
                  <a:cubicBezTo>
                    <a:pt x="61" y="63"/>
                    <a:pt x="57" y="67"/>
                    <a:pt x="52" y="67"/>
                  </a:cubicBezTo>
                  <a:cubicBezTo>
                    <a:pt x="47" y="67"/>
                    <a:pt x="43" y="63"/>
                    <a:pt x="43" y="5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29"/>
                    <a:pt x="47" y="24"/>
                    <a:pt x="52" y="24"/>
                  </a:cubicBezTo>
                  <a:cubicBezTo>
                    <a:pt x="57" y="24"/>
                    <a:pt x="61" y="29"/>
                    <a:pt x="61" y="33"/>
                  </a:cubicBezTo>
                  <a:lnTo>
                    <a:pt x="61" y="58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3" name="Freeform 93"/>
            <p:cNvSpPr>
              <a:spLocks/>
            </p:cNvSpPr>
            <p:nvPr/>
          </p:nvSpPr>
          <p:spPr bwMode="auto">
            <a:xfrm>
              <a:off x="1992" y="3392"/>
              <a:ext cx="201" cy="247"/>
            </a:xfrm>
            <a:custGeom>
              <a:avLst/>
              <a:gdLst>
                <a:gd name="T0" fmla="*/ 4 w 85"/>
                <a:gd name="T1" fmla="*/ 104 h 104"/>
                <a:gd name="T2" fmla="*/ 11 w 85"/>
                <a:gd name="T3" fmla="*/ 69 h 104"/>
                <a:gd name="T4" fmla="*/ 43 w 85"/>
                <a:gd name="T5" fmla="*/ 51 h 104"/>
                <a:gd name="T6" fmla="*/ 75 w 85"/>
                <a:gd name="T7" fmla="*/ 13 h 104"/>
                <a:gd name="T8" fmla="*/ 74 w 85"/>
                <a:gd name="T9" fmla="*/ 0 h 104"/>
                <a:gd name="T10" fmla="*/ 81 w 85"/>
                <a:gd name="T11" fmla="*/ 0 h 104"/>
                <a:gd name="T12" fmla="*/ 82 w 85"/>
                <a:gd name="T13" fmla="*/ 12 h 104"/>
                <a:gd name="T14" fmla="*/ 44 w 85"/>
                <a:gd name="T15" fmla="*/ 57 h 104"/>
                <a:gd name="T16" fmla="*/ 16 w 85"/>
                <a:gd name="T17" fmla="*/ 73 h 104"/>
                <a:gd name="T18" fmla="*/ 11 w 85"/>
                <a:gd name="T19" fmla="*/ 103 h 104"/>
                <a:gd name="T20" fmla="*/ 4 w 8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04">
                  <a:moveTo>
                    <a:pt x="4" y="104"/>
                  </a:moveTo>
                  <a:cubicBezTo>
                    <a:pt x="4" y="103"/>
                    <a:pt x="0" y="85"/>
                    <a:pt x="11" y="69"/>
                  </a:cubicBezTo>
                  <a:cubicBezTo>
                    <a:pt x="18" y="60"/>
                    <a:pt x="28" y="53"/>
                    <a:pt x="43" y="51"/>
                  </a:cubicBezTo>
                  <a:cubicBezTo>
                    <a:pt x="78" y="45"/>
                    <a:pt x="77" y="33"/>
                    <a:pt x="75" y="13"/>
                  </a:cubicBezTo>
                  <a:cubicBezTo>
                    <a:pt x="74" y="9"/>
                    <a:pt x="74" y="5"/>
                    <a:pt x="7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4"/>
                    <a:pt x="81" y="8"/>
                    <a:pt x="82" y="12"/>
                  </a:cubicBezTo>
                  <a:cubicBezTo>
                    <a:pt x="84" y="33"/>
                    <a:pt x="85" y="50"/>
                    <a:pt x="44" y="57"/>
                  </a:cubicBezTo>
                  <a:cubicBezTo>
                    <a:pt x="31" y="60"/>
                    <a:pt x="22" y="65"/>
                    <a:pt x="16" y="73"/>
                  </a:cubicBezTo>
                  <a:cubicBezTo>
                    <a:pt x="8" y="86"/>
                    <a:pt x="11" y="102"/>
                    <a:pt x="11" y="103"/>
                  </a:cubicBezTo>
                  <a:lnTo>
                    <a:pt x="4" y="104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4" name="Rectangle 94"/>
            <p:cNvSpPr>
              <a:spLocks noChangeArrowheads="1"/>
            </p:cNvSpPr>
            <p:nvPr/>
          </p:nvSpPr>
          <p:spPr bwMode="auto">
            <a:xfrm>
              <a:off x="2222" y="2327"/>
              <a:ext cx="1016" cy="627"/>
            </a:xfrm>
            <a:prstGeom prst="rect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5" name="Freeform 95"/>
            <p:cNvSpPr>
              <a:spLocks noEditPoints="1"/>
            </p:cNvSpPr>
            <p:nvPr/>
          </p:nvSpPr>
          <p:spPr bwMode="auto">
            <a:xfrm>
              <a:off x="2198" y="2292"/>
              <a:ext cx="1090" cy="987"/>
            </a:xfrm>
            <a:custGeom>
              <a:avLst/>
              <a:gdLst>
                <a:gd name="T0" fmla="*/ 433 w 460"/>
                <a:gd name="T1" fmla="*/ 0 h 416"/>
                <a:gd name="T2" fmla="*/ 35 w 460"/>
                <a:gd name="T3" fmla="*/ 0 h 416"/>
                <a:gd name="T4" fmla="*/ 0 w 460"/>
                <a:gd name="T5" fmla="*/ 28 h 416"/>
                <a:gd name="T6" fmla="*/ 0 w 460"/>
                <a:gd name="T7" fmla="*/ 311 h 416"/>
                <a:gd name="T8" fmla="*/ 35 w 460"/>
                <a:gd name="T9" fmla="*/ 351 h 416"/>
                <a:gd name="T10" fmla="*/ 187 w 460"/>
                <a:gd name="T11" fmla="*/ 351 h 416"/>
                <a:gd name="T12" fmla="*/ 137 w 460"/>
                <a:gd name="T13" fmla="*/ 403 h 416"/>
                <a:gd name="T14" fmla="*/ 137 w 460"/>
                <a:gd name="T15" fmla="*/ 416 h 416"/>
                <a:gd name="T16" fmla="*/ 322 w 460"/>
                <a:gd name="T17" fmla="*/ 416 h 416"/>
                <a:gd name="T18" fmla="*/ 322 w 460"/>
                <a:gd name="T19" fmla="*/ 403 h 416"/>
                <a:gd name="T20" fmla="*/ 280 w 460"/>
                <a:gd name="T21" fmla="*/ 351 h 416"/>
                <a:gd name="T22" fmla="*/ 433 w 460"/>
                <a:gd name="T23" fmla="*/ 351 h 416"/>
                <a:gd name="T24" fmla="*/ 460 w 460"/>
                <a:gd name="T25" fmla="*/ 311 h 416"/>
                <a:gd name="T26" fmla="*/ 460 w 460"/>
                <a:gd name="T27" fmla="*/ 28 h 416"/>
                <a:gd name="T28" fmla="*/ 433 w 460"/>
                <a:gd name="T29" fmla="*/ 0 h 416"/>
                <a:gd name="T30" fmla="*/ 234 w 460"/>
                <a:gd name="T31" fmla="*/ 333 h 416"/>
                <a:gd name="T32" fmla="*/ 212 w 460"/>
                <a:gd name="T33" fmla="*/ 311 h 416"/>
                <a:gd name="T34" fmla="*/ 234 w 460"/>
                <a:gd name="T35" fmla="*/ 289 h 416"/>
                <a:gd name="T36" fmla="*/ 255 w 460"/>
                <a:gd name="T37" fmla="*/ 311 h 416"/>
                <a:gd name="T38" fmla="*/ 234 w 460"/>
                <a:gd name="T39" fmla="*/ 333 h 416"/>
                <a:gd name="T40" fmla="*/ 429 w 460"/>
                <a:gd name="T41" fmla="*/ 266 h 416"/>
                <a:gd name="T42" fmla="*/ 28 w 460"/>
                <a:gd name="T43" fmla="*/ 266 h 416"/>
                <a:gd name="T44" fmla="*/ 28 w 460"/>
                <a:gd name="T45" fmla="*/ 28 h 416"/>
                <a:gd name="T46" fmla="*/ 429 w 460"/>
                <a:gd name="T47" fmla="*/ 28 h 416"/>
                <a:gd name="T48" fmla="*/ 429 w 460"/>
                <a:gd name="T49" fmla="*/ 26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0" h="416">
                  <a:moveTo>
                    <a:pt x="43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8" y="0"/>
                    <a:pt x="0" y="11"/>
                    <a:pt x="0" y="2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8"/>
                    <a:pt x="18" y="351"/>
                    <a:pt x="35" y="351"/>
                  </a:cubicBezTo>
                  <a:cubicBezTo>
                    <a:pt x="187" y="351"/>
                    <a:pt x="187" y="351"/>
                    <a:pt x="187" y="351"/>
                  </a:cubicBezTo>
                  <a:cubicBezTo>
                    <a:pt x="187" y="351"/>
                    <a:pt x="194" y="403"/>
                    <a:pt x="137" y="403"/>
                  </a:cubicBezTo>
                  <a:cubicBezTo>
                    <a:pt x="137" y="416"/>
                    <a:pt x="137" y="416"/>
                    <a:pt x="137" y="416"/>
                  </a:cubicBezTo>
                  <a:cubicBezTo>
                    <a:pt x="322" y="416"/>
                    <a:pt x="322" y="416"/>
                    <a:pt x="322" y="416"/>
                  </a:cubicBezTo>
                  <a:cubicBezTo>
                    <a:pt x="322" y="403"/>
                    <a:pt x="322" y="403"/>
                    <a:pt x="322" y="403"/>
                  </a:cubicBezTo>
                  <a:cubicBezTo>
                    <a:pt x="266" y="403"/>
                    <a:pt x="280" y="351"/>
                    <a:pt x="280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50" y="351"/>
                    <a:pt x="460" y="328"/>
                    <a:pt x="460" y="311"/>
                  </a:cubicBezTo>
                  <a:cubicBezTo>
                    <a:pt x="460" y="28"/>
                    <a:pt x="460" y="28"/>
                    <a:pt x="460" y="28"/>
                  </a:cubicBezTo>
                  <a:cubicBezTo>
                    <a:pt x="460" y="11"/>
                    <a:pt x="450" y="0"/>
                    <a:pt x="433" y="0"/>
                  </a:cubicBezTo>
                  <a:close/>
                  <a:moveTo>
                    <a:pt x="234" y="333"/>
                  </a:moveTo>
                  <a:cubicBezTo>
                    <a:pt x="222" y="333"/>
                    <a:pt x="212" y="323"/>
                    <a:pt x="212" y="311"/>
                  </a:cubicBezTo>
                  <a:cubicBezTo>
                    <a:pt x="212" y="299"/>
                    <a:pt x="222" y="289"/>
                    <a:pt x="234" y="289"/>
                  </a:cubicBezTo>
                  <a:cubicBezTo>
                    <a:pt x="246" y="289"/>
                    <a:pt x="255" y="299"/>
                    <a:pt x="255" y="311"/>
                  </a:cubicBezTo>
                  <a:cubicBezTo>
                    <a:pt x="255" y="323"/>
                    <a:pt x="246" y="333"/>
                    <a:pt x="234" y="333"/>
                  </a:cubicBezTo>
                  <a:close/>
                  <a:moveTo>
                    <a:pt x="429" y="266"/>
                  </a:moveTo>
                  <a:cubicBezTo>
                    <a:pt x="28" y="266"/>
                    <a:pt x="28" y="266"/>
                    <a:pt x="28" y="26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429" y="28"/>
                    <a:pt x="429" y="28"/>
                    <a:pt x="429" y="28"/>
                  </a:cubicBezTo>
                  <a:lnTo>
                    <a:pt x="429" y="266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6" name="Rectangle 96"/>
            <p:cNvSpPr>
              <a:spLocks noChangeArrowheads="1"/>
            </p:cNvSpPr>
            <p:nvPr/>
          </p:nvSpPr>
          <p:spPr bwMode="auto">
            <a:xfrm>
              <a:off x="2317" y="2443"/>
              <a:ext cx="173" cy="174"/>
            </a:xfrm>
            <a:prstGeom prst="rect">
              <a:avLst/>
            </a:prstGeom>
            <a:solidFill>
              <a:srgbClr val="F05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7" name="Rectangle 97"/>
            <p:cNvSpPr>
              <a:spLocks noChangeArrowheads="1"/>
            </p:cNvSpPr>
            <p:nvPr/>
          </p:nvSpPr>
          <p:spPr bwMode="auto">
            <a:xfrm>
              <a:off x="2373" y="2693"/>
              <a:ext cx="311" cy="173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8" name="Rectangle 98"/>
            <p:cNvSpPr>
              <a:spLocks noChangeArrowheads="1"/>
            </p:cNvSpPr>
            <p:nvPr/>
          </p:nvSpPr>
          <p:spPr bwMode="auto">
            <a:xfrm>
              <a:off x="2805" y="2693"/>
              <a:ext cx="310" cy="173"/>
            </a:xfrm>
            <a:prstGeom prst="rect">
              <a:avLst/>
            </a:prstGeom>
            <a:solidFill>
              <a:srgbClr val="00B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9" name="Rectangle 99"/>
            <p:cNvSpPr>
              <a:spLocks noChangeArrowheads="1"/>
            </p:cNvSpPr>
            <p:nvPr/>
          </p:nvSpPr>
          <p:spPr bwMode="auto">
            <a:xfrm>
              <a:off x="2625" y="2443"/>
              <a:ext cx="173" cy="174"/>
            </a:xfrm>
            <a:prstGeom prst="rect">
              <a:avLst/>
            </a:pr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0" name="Rectangle 100"/>
            <p:cNvSpPr>
              <a:spLocks noChangeArrowheads="1"/>
            </p:cNvSpPr>
            <p:nvPr/>
          </p:nvSpPr>
          <p:spPr bwMode="auto">
            <a:xfrm>
              <a:off x="2980" y="2443"/>
              <a:ext cx="173" cy="174"/>
            </a:xfrm>
            <a:prstGeom prst="rect">
              <a:avLst/>
            </a:prstGeom>
            <a:solidFill>
              <a:srgbClr val="FFA8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1" name="Freeform 101"/>
            <p:cNvSpPr>
              <a:spLocks noEditPoints="1"/>
            </p:cNvSpPr>
            <p:nvPr/>
          </p:nvSpPr>
          <p:spPr bwMode="auto">
            <a:xfrm>
              <a:off x="3333" y="2398"/>
              <a:ext cx="580" cy="389"/>
            </a:xfrm>
            <a:custGeom>
              <a:avLst/>
              <a:gdLst>
                <a:gd name="T0" fmla="*/ 245 w 245"/>
                <a:gd name="T1" fmla="*/ 10 h 164"/>
                <a:gd name="T2" fmla="*/ 235 w 245"/>
                <a:gd name="T3" fmla="*/ 0 h 164"/>
                <a:gd name="T4" fmla="*/ 10 w 245"/>
                <a:gd name="T5" fmla="*/ 0 h 164"/>
                <a:gd name="T6" fmla="*/ 0 w 245"/>
                <a:gd name="T7" fmla="*/ 10 h 164"/>
                <a:gd name="T8" fmla="*/ 0 w 245"/>
                <a:gd name="T9" fmla="*/ 22 h 164"/>
                <a:gd name="T10" fmla="*/ 0 w 245"/>
                <a:gd name="T11" fmla="*/ 24 h 164"/>
                <a:gd name="T12" fmla="*/ 0 w 245"/>
                <a:gd name="T13" fmla="*/ 25 h 164"/>
                <a:gd name="T14" fmla="*/ 0 w 245"/>
                <a:gd name="T15" fmla="*/ 154 h 164"/>
                <a:gd name="T16" fmla="*/ 10 w 245"/>
                <a:gd name="T17" fmla="*/ 164 h 164"/>
                <a:gd name="T18" fmla="*/ 235 w 245"/>
                <a:gd name="T19" fmla="*/ 164 h 164"/>
                <a:gd name="T20" fmla="*/ 245 w 245"/>
                <a:gd name="T21" fmla="*/ 154 h 164"/>
                <a:gd name="T22" fmla="*/ 245 w 245"/>
                <a:gd name="T23" fmla="*/ 25 h 164"/>
                <a:gd name="T24" fmla="*/ 245 w 245"/>
                <a:gd name="T25" fmla="*/ 23 h 164"/>
                <a:gd name="T26" fmla="*/ 245 w 245"/>
                <a:gd name="T27" fmla="*/ 22 h 164"/>
                <a:gd name="T28" fmla="*/ 245 w 245"/>
                <a:gd name="T29" fmla="*/ 10 h 164"/>
                <a:gd name="T30" fmla="*/ 24 w 245"/>
                <a:gd name="T31" fmla="*/ 20 h 164"/>
                <a:gd name="T32" fmla="*/ 221 w 245"/>
                <a:gd name="T33" fmla="*/ 20 h 164"/>
                <a:gd name="T34" fmla="*/ 123 w 245"/>
                <a:gd name="T35" fmla="*/ 91 h 164"/>
                <a:gd name="T36" fmla="*/ 24 w 245"/>
                <a:gd name="T37" fmla="*/ 20 h 164"/>
                <a:gd name="T38" fmla="*/ 225 w 245"/>
                <a:gd name="T39" fmla="*/ 44 h 164"/>
                <a:gd name="T40" fmla="*/ 225 w 245"/>
                <a:gd name="T41" fmla="*/ 144 h 164"/>
                <a:gd name="T42" fmla="*/ 20 w 245"/>
                <a:gd name="T43" fmla="*/ 144 h 164"/>
                <a:gd name="T44" fmla="*/ 20 w 245"/>
                <a:gd name="T45" fmla="*/ 44 h 164"/>
                <a:gd name="T46" fmla="*/ 117 w 245"/>
                <a:gd name="T47" fmla="*/ 113 h 164"/>
                <a:gd name="T48" fmla="*/ 128 w 245"/>
                <a:gd name="T49" fmla="*/ 113 h 164"/>
                <a:gd name="T50" fmla="*/ 225 w 245"/>
                <a:gd name="T51" fmla="*/ 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164">
                  <a:moveTo>
                    <a:pt x="245" y="10"/>
                  </a:moveTo>
                  <a:cubicBezTo>
                    <a:pt x="245" y="5"/>
                    <a:pt x="240" y="0"/>
                    <a:pt x="23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4"/>
                    <a:pt x="10" y="164"/>
                  </a:cubicBezTo>
                  <a:cubicBezTo>
                    <a:pt x="235" y="164"/>
                    <a:pt x="235" y="164"/>
                    <a:pt x="235" y="164"/>
                  </a:cubicBezTo>
                  <a:cubicBezTo>
                    <a:pt x="240" y="164"/>
                    <a:pt x="245" y="160"/>
                    <a:pt x="245" y="154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24"/>
                    <a:pt x="245" y="24"/>
                    <a:pt x="245" y="23"/>
                  </a:cubicBezTo>
                  <a:cubicBezTo>
                    <a:pt x="245" y="23"/>
                    <a:pt x="245" y="22"/>
                    <a:pt x="245" y="22"/>
                  </a:cubicBezTo>
                  <a:cubicBezTo>
                    <a:pt x="245" y="10"/>
                    <a:pt x="245" y="10"/>
                    <a:pt x="245" y="10"/>
                  </a:cubicBezTo>
                  <a:close/>
                  <a:moveTo>
                    <a:pt x="24" y="20"/>
                  </a:moveTo>
                  <a:cubicBezTo>
                    <a:pt x="221" y="20"/>
                    <a:pt x="221" y="20"/>
                    <a:pt x="221" y="20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24" y="20"/>
                  </a:lnTo>
                  <a:close/>
                  <a:moveTo>
                    <a:pt x="225" y="44"/>
                  </a:moveTo>
                  <a:cubicBezTo>
                    <a:pt x="225" y="144"/>
                    <a:pt x="225" y="144"/>
                    <a:pt x="225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20" y="115"/>
                    <a:pt x="125" y="115"/>
                    <a:pt x="128" y="113"/>
                  </a:cubicBezTo>
                  <a:lnTo>
                    <a:pt x="225" y="44"/>
                  </a:lnTo>
                  <a:close/>
                </a:path>
              </a:pathLst>
            </a:custGeom>
            <a:solidFill>
              <a:srgbClr val="D6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2" name="Freeform 102"/>
            <p:cNvSpPr>
              <a:spLocks noEditPoints="1"/>
            </p:cNvSpPr>
            <p:nvPr/>
          </p:nvSpPr>
          <p:spPr bwMode="auto">
            <a:xfrm>
              <a:off x="3257" y="3682"/>
              <a:ext cx="597" cy="379"/>
            </a:xfrm>
            <a:custGeom>
              <a:avLst/>
              <a:gdLst>
                <a:gd name="T0" fmla="*/ 143 w 252"/>
                <a:gd name="T1" fmla="*/ 113 h 160"/>
                <a:gd name="T2" fmla="*/ 6 w 252"/>
                <a:gd name="T3" fmla="*/ 37 h 160"/>
                <a:gd name="T4" fmla="*/ 115 w 252"/>
                <a:gd name="T5" fmla="*/ 0 h 160"/>
                <a:gd name="T6" fmla="*/ 251 w 252"/>
                <a:gd name="T7" fmla="*/ 69 h 160"/>
                <a:gd name="T8" fmla="*/ 143 w 252"/>
                <a:gd name="T9" fmla="*/ 113 h 160"/>
                <a:gd name="T10" fmla="*/ 246 w 252"/>
                <a:gd name="T11" fmla="*/ 108 h 160"/>
                <a:gd name="T12" fmla="*/ 143 w 252"/>
                <a:gd name="T13" fmla="*/ 149 h 160"/>
                <a:gd name="T14" fmla="*/ 143 w 252"/>
                <a:gd name="T15" fmla="*/ 121 h 160"/>
                <a:gd name="T16" fmla="*/ 40 w 252"/>
                <a:gd name="T17" fmla="*/ 66 h 160"/>
                <a:gd name="T18" fmla="*/ 33 w 252"/>
                <a:gd name="T19" fmla="*/ 62 h 160"/>
                <a:gd name="T20" fmla="*/ 6 w 252"/>
                <a:gd name="T21" fmla="*/ 46 h 160"/>
                <a:gd name="T22" fmla="*/ 4 w 252"/>
                <a:gd name="T23" fmla="*/ 46 h 160"/>
                <a:gd name="T24" fmla="*/ 2 w 252"/>
                <a:gd name="T25" fmla="*/ 47 h 160"/>
                <a:gd name="T26" fmla="*/ 1 w 252"/>
                <a:gd name="T27" fmla="*/ 51 h 160"/>
                <a:gd name="T28" fmla="*/ 1 w 252"/>
                <a:gd name="T29" fmla="*/ 54 h 160"/>
                <a:gd name="T30" fmla="*/ 1 w 252"/>
                <a:gd name="T31" fmla="*/ 62 h 160"/>
                <a:gd name="T32" fmla="*/ 1 w 252"/>
                <a:gd name="T33" fmla="*/ 79 h 160"/>
                <a:gd name="T34" fmla="*/ 0 w 252"/>
                <a:gd name="T35" fmla="*/ 83 h 160"/>
                <a:gd name="T36" fmla="*/ 1 w 252"/>
                <a:gd name="T37" fmla="*/ 84 h 160"/>
                <a:gd name="T38" fmla="*/ 9 w 252"/>
                <a:gd name="T39" fmla="*/ 90 h 160"/>
                <a:gd name="T40" fmla="*/ 135 w 252"/>
                <a:gd name="T41" fmla="*/ 160 h 160"/>
                <a:gd name="T42" fmla="*/ 135 w 252"/>
                <a:gd name="T43" fmla="*/ 160 h 160"/>
                <a:gd name="T44" fmla="*/ 137 w 252"/>
                <a:gd name="T45" fmla="*/ 160 h 160"/>
                <a:gd name="T46" fmla="*/ 249 w 252"/>
                <a:gd name="T47" fmla="*/ 115 h 160"/>
                <a:gd name="T48" fmla="*/ 251 w 252"/>
                <a:gd name="T49" fmla="*/ 110 h 160"/>
                <a:gd name="T50" fmla="*/ 246 w 252"/>
                <a:gd name="T51" fmla="*/ 10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160">
                  <a:moveTo>
                    <a:pt x="143" y="113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51" y="69"/>
                    <a:pt x="251" y="69"/>
                    <a:pt x="251" y="69"/>
                  </a:cubicBezTo>
                  <a:lnTo>
                    <a:pt x="143" y="113"/>
                  </a:lnTo>
                  <a:close/>
                  <a:moveTo>
                    <a:pt x="246" y="108"/>
                  </a:moveTo>
                  <a:cubicBezTo>
                    <a:pt x="143" y="149"/>
                    <a:pt x="143" y="149"/>
                    <a:pt x="143" y="149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17" y="53"/>
                    <a:pt x="6" y="46"/>
                    <a:pt x="6" y="46"/>
                  </a:cubicBezTo>
                  <a:cubicBezTo>
                    <a:pt x="5" y="46"/>
                    <a:pt x="4" y="46"/>
                    <a:pt x="4" y="46"/>
                  </a:cubicBezTo>
                  <a:cubicBezTo>
                    <a:pt x="3" y="46"/>
                    <a:pt x="2" y="46"/>
                    <a:pt x="2" y="47"/>
                  </a:cubicBezTo>
                  <a:cubicBezTo>
                    <a:pt x="1" y="48"/>
                    <a:pt x="1" y="50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1" y="56"/>
                    <a:pt x="1" y="59"/>
                    <a:pt x="1" y="62"/>
                  </a:cubicBezTo>
                  <a:cubicBezTo>
                    <a:pt x="1" y="68"/>
                    <a:pt x="1" y="73"/>
                    <a:pt x="1" y="79"/>
                  </a:cubicBezTo>
                  <a:cubicBezTo>
                    <a:pt x="0" y="80"/>
                    <a:pt x="0" y="81"/>
                    <a:pt x="0" y="83"/>
                  </a:cubicBezTo>
                  <a:cubicBezTo>
                    <a:pt x="0" y="83"/>
                    <a:pt x="0" y="84"/>
                    <a:pt x="1" y="84"/>
                  </a:cubicBezTo>
                  <a:cubicBezTo>
                    <a:pt x="2" y="86"/>
                    <a:pt x="5" y="87"/>
                    <a:pt x="9" y="90"/>
                  </a:cubicBezTo>
                  <a:cubicBezTo>
                    <a:pt x="19" y="95"/>
                    <a:pt x="135" y="160"/>
                    <a:pt x="135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6" y="160"/>
                    <a:pt x="137" y="160"/>
                    <a:pt x="137" y="160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51" y="115"/>
                    <a:pt x="252" y="112"/>
                    <a:pt x="251" y="110"/>
                  </a:cubicBezTo>
                  <a:cubicBezTo>
                    <a:pt x="250" y="108"/>
                    <a:pt x="248" y="107"/>
                    <a:pt x="246" y="108"/>
                  </a:cubicBezTo>
                  <a:close/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3" name="Freeform 103"/>
            <p:cNvSpPr>
              <a:spLocks/>
            </p:cNvSpPr>
            <p:nvPr/>
          </p:nvSpPr>
          <p:spPr bwMode="auto">
            <a:xfrm>
              <a:off x="3771" y="3720"/>
              <a:ext cx="261" cy="197"/>
            </a:xfrm>
            <a:custGeom>
              <a:avLst/>
              <a:gdLst>
                <a:gd name="T0" fmla="*/ 4 w 110"/>
                <a:gd name="T1" fmla="*/ 32 h 83"/>
                <a:gd name="T2" fmla="*/ 0 w 110"/>
                <a:gd name="T3" fmla="*/ 65 h 83"/>
                <a:gd name="T4" fmla="*/ 3 w 110"/>
                <a:gd name="T5" fmla="*/ 83 h 83"/>
                <a:gd name="T6" fmla="*/ 109 w 110"/>
                <a:gd name="T7" fmla="*/ 41 h 83"/>
                <a:gd name="T8" fmla="*/ 86 w 110"/>
                <a:gd name="T9" fmla="*/ 0 h 83"/>
                <a:gd name="T10" fmla="*/ 14 w 110"/>
                <a:gd name="T11" fmla="*/ 13 h 83"/>
                <a:gd name="T12" fmla="*/ 4 w 110"/>
                <a:gd name="T13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83">
                  <a:moveTo>
                    <a:pt x="4" y="32"/>
                  </a:moveTo>
                  <a:cubicBezTo>
                    <a:pt x="4" y="32"/>
                    <a:pt x="0" y="64"/>
                    <a:pt x="0" y="65"/>
                  </a:cubicBezTo>
                  <a:cubicBezTo>
                    <a:pt x="0" y="67"/>
                    <a:pt x="2" y="83"/>
                    <a:pt x="3" y="83"/>
                  </a:cubicBezTo>
                  <a:cubicBezTo>
                    <a:pt x="4" y="83"/>
                    <a:pt x="110" y="41"/>
                    <a:pt x="109" y="41"/>
                  </a:cubicBezTo>
                  <a:cubicBezTo>
                    <a:pt x="108" y="41"/>
                    <a:pt x="86" y="0"/>
                    <a:pt x="86" y="0"/>
                  </a:cubicBezTo>
                  <a:cubicBezTo>
                    <a:pt x="86" y="0"/>
                    <a:pt x="14" y="12"/>
                    <a:pt x="14" y="13"/>
                  </a:cubicBezTo>
                  <a:cubicBezTo>
                    <a:pt x="13" y="15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FF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4" name="Freeform 104"/>
            <p:cNvSpPr>
              <a:spLocks/>
            </p:cNvSpPr>
            <p:nvPr/>
          </p:nvSpPr>
          <p:spPr bwMode="auto">
            <a:xfrm>
              <a:off x="3451" y="3637"/>
              <a:ext cx="346" cy="216"/>
            </a:xfrm>
            <a:custGeom>
              <a:avLst/>
              <a:gdLst>
                <a:gd name="T0" fmla="*/ 5 w 146"/>
                <a:gd name="T1" fmla="*/ 2 h 91"/>
                <a:gd name="T2" fmla="*/ 1 w 146"/>
                <a:gd name="T3" fmla="*/ 12 h 91"/>
                <a:gd name="T4" fmla="*/ 74 w 146"/>
                <a:gd name="T5" fmla="*/ 67 h 91"/>
                <a:gd name="T6" fmla="*/ 132 w 146"/>
                <a:gd name="T7" fmla="*/ 91 h 91"/>
                <a:gd name="T8" fmla="*/ 141 w 146"/>
                <a:gd name="T9" fmla="*/ 86 h 91"/>
                <a:gd name="T10" fmla="*/ 145 w 146"/>
                <a:gd name="T11" fmla="*/ 65 h 91"/>
                <a:gd name="T12" fmla="*/ 43 w 146"/>
                <a:gd name="T13" fmla="*/ 7 h 91"/>
                <a:gd name="T14" fmla="*/ 5 w 146"/>
                <a:gd name="T1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91">
                  <a:moveTo>
                    <a:pt x="5" y="2"/>
                  </a:moveTo>
                  <a:cubicBezTo>
                    <a:pt x="5" y="2"/>
                    <a:pt x="0" y="0"/>
                    <a:pt x="1" y="12"/>
                  </a:cubicBezTo>
                  <a:cubicBezTo>
                    <a:pt x="2" y="25"/>
                    <a:pt x="74" y="67"/>
                    <a:pt x="74" y="67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1" y="86"/>
                    <a:pt x="146" y="65"/>
                    <a:pt x="145" y="65"/>
                  </a:cubicBezTo>
                  <a:cubicBezTo>
                    <a:pt x="144" y="65"/>
                    <a:pt x="43" y="7"/>
                    <a:pt x="43" y="7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FF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" name="Freeform 105"/>
            <p:cNvSpPr>
              <a:spLocks noEditPoints="1"/>
            </p:cNvSpPr>
            <p:nvPr/>
          </p:nvSpPr>
          <p:spPr bwMode="auto">
            <a:xfrm>
              <a:off x="3447" y="3554"/>
              <a:ext cx="597" cy="379"/>
            </a:xfrm>
            <a:custGeom>
              <a:avLst/>
              <a:gdLst>
                <a:gd name="T0" fmla="*/ 143 w 252"/>
                <a:gd name="T1" fmla="*/ 113 h 160"/>
                <a:gd name="T2" fmla="*/ 6 w 252"/>
                <a:gd name="T3" fmla="*/ 37 h 160"/>
                <a:gd name="T4" fmla="*/ 115 w 252"/>
                <a:gd name="T5" fmla="*/ 0 h 160"/>
                <a:gd name="T6" fmla="*/ 251 w 252"/>
                <a:gd name="T7" fmla="*/ 69 h 160"/>
                <a:gd name="T8" fmla="*/ 143 w 252"/>
                <a:gd name="T9" fmla="*/ 113 h 160"/>
                <a:gd name="T10" fmla="*/ 246 w 252"/>
                <a:gd name="T11" fmla="*/ 108 h 160"/>
                <a:gd name="T12" fmla="*/ 143 w 252"/>
                <a:gd name="T13" fmla="*/ 149 h 160"/>
                <a:gd name="T14" fmla="*/ 143 w 252"/>
                <a:gd name="T15" fmla="*/ 121 h 160"/>
                <a:gd name="T16" fmla="*/ 39 w 252"/>
                <a:gd name="T17" fmla="*/ 66 h 160"/>
                <a:gd name="T18" fmla="*/ 33 w 252"/>
                <a:gd name="T19" fmla="*/ 62 h 160"/>
                <a:gd name="T20" fmla="*/ 6 w 252"/>
                <a:gd name="T21" fmla="*/ 46 h 160"/>
                <a:gd name="T22" fmla="*/ 4 w 252"/>
                <a:gd name="T23" fmla="*/ 45 h 160"/>
                <a:gd name="T24" fmla="*/ 2 w 252"/>
                <a:gd name="T25" fmla="*/ 46 h 160"/>
                <a:gd name="T26" fmla="*/ 1 w 252"/>
                <a:gd name="T27" fmla="*/ 51 h 160"/>
                <a:gd name="T28" fmla="*/ 1 w 252"/>
                <a:gd name="T29" fmla="*/ 53 h 160"/>
                <a:gd name="T30" fmla="*/ 1 w 252"/>
                <a:gd name="T31" fmla="*/ 62 h 160"/>
                <a:gd name="T32" fmla="*/ 0 w 252"/>
                <a:gd name="T33" fmla="*/ 79 h 160"/>
                <a:gd name="T34" fmla="*/ 0 w 252"/>
                <a:gd name="T35" fmla="*/ 82 h 160"/>
                <a:gd name="T36" fmla="*/ 0 w 252"/>
                <a:gd name="T37" fmla="*/ 84 h 160"/>
                <a:gd name="T38" fmla="*/ 9 w 252"/>
                <a:gd name="T39" fmla="*/ 89 h 160"/>
                <a:gd name="T40" fmla="*/ 135 w 252"/>
                <a:gd name="T41" fmla="*/ 160 h 160"/>
                <a:gd name="T42" fmla="*/ 135 w 252"/>
                <a:gd name="T43" fmla="*/ 160 h 160"/>
                <a:gd name="T44" fmla="*/ 137 w 252"/>
                <a:gd name="T45" fmla="*/ 160 h 160"/>
                <a:gd name="T46" fmla="*/ 249 w 252"/>
                <a:gd name="T47" fmla="*/ 115 h 160"/>
                <a:gd name="T48" fmla="*/ 251 w 252"/>
                <a:gd name="T49" fmla="*/ 110 h 160"/>
                <a:gd name="T50" fmla="*/ 246 w 252"/>
                <a:gd name="T51" fmla="*/ 10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160">
                  <a:moveTo>
                    <a:pt x="143" y="113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51" y="69"/>
                    <a:pt x="251" y="69"/>
                    <a:pt x="251" y="69"/>
                  </a:cubicBezTo>
                  <a:lnTo>
                    <a:pt x="143" y="113"/>
                  </a:lnTo>
                  <a:close/>
                  <a:moveTo>
                    <a:pt x="246" y="108"/>
                  </a:moveTo>
                  <a:cubicBezTo>
                    <a:pt x="143" y="149"/>
                    <a:pt x="143" y="149"/>
                    <a:pt x="143" y="149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17" y="53"/>
                    <a:pt x="6" y="46"/>
                    <a:pt x="6" y="46"/>
                  </a:cubicBezTo>
                  <a:cubicBezTo>
                    <a:pt x="5" y="46"/>
                    <a:pt x="4" y="45"/>
                    <a:pt x="4" y="45"/>
                  </a:cubicBezTo>
                  <a:cubicBezTo>
                    <a:pt x="3" y="45"/>
                    <a:pt x="2" y="46"/>
                    <a:pt x="2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6"/>
                    <a:pt x="1" y="59"/>
                    <a:pt x="1" y="62"/>
                  </a:cubicBezTo>
                  <a:cubicBezTo>
                    <a:pt x="1" y="67"/>
                    <a:pt x="0" y="73"/>
                    <a:pt x="0" y="79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82"/>
                    <a:pt x="0" y="83"/>
                    <a:pt x="0" y="84"/>
                  </a:cubicBezTo>
                  <a:cubicBezTo>
                    <a:pt x="2" y="86"/>
                    <a:pt x="5" y="87"/>
                    <a:pt x="9" y="89"/>
                  </a:cubicBezTo>
                  <a:cubicBezTo>
                    <a:pt x="18" y="95"/>
                    <a:pt x="135" y="160"/>
                    <a:pt x="135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6" y="160"/>
                    <a:pt x="136" y="160"/>
                    <a:pt x="137" y="160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51" y="114"/>
                    <a:pt x="252" y="112"/>
                    <a:pt x="251" y="110"/>
                  </a:cubicBezTo>
                  <a:cubicBezTo>
                    <a:pt x="250" y="108"/>
                    <a:pt x="248" y="107"/>
                    <a:pt x="246" y="108"/>
                  </a:cubicBezTo>
                  <a:close/>
                </a:path>
              </a:pathLst>
            </a:custGeom>
            <a:solidFill>
              <a:srgbClr val="D6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6" name="Freeform 106"/>
            <p:cNvSpPr>
              <a:spLocks noEditPoints="1"/>
            </p:cNvSpPr>
            <p:nvPr/>
          </p:nvSpPr>
          <p:spPr bwMode="auto">
            <a:xfrm>
              <a:off x="3044" y="2963"/>
              <a:ext cx="694" cy="584"/>
            </a:xfrm>
            <a:custGeom>
              <a:avLst/>
              <a:gdLst>
                <a:gd name="T0" fmla="*/ 177 w 293"/>
                <a:gd name="T1" fmla="*/ 42 h 246"/>
                <a:gd name="T2" fmla="*/ 202 w 293"/>
                <a:gd name="T3" fmla="*/ 82 h 246"/>
                <a:gd name="T4" fmla="*/ 220 w 293"/>
                <a:gd name="T5" fmla="*/ 86 h 246"/>
                <a:gd name="T6" fmla="*/ 263 w 293"/>
                <a:gd name="T7" fmla="*/ 43 h 246"/>
                <a:gd name="T8" fmla="*/ 220 w 293"/>
                <a:gd name="T9" fmla="*/ 0 h 246"/>
                <a:gd name="T10" fmla="*/ 177 w 293"/>
                <a:gd name="T11" fmla="*/ 42 h 246"/>
                <a:gd name="T12" fmla="*/ 149 w 293"/>
                <a:gd name="T13" fmla="*/ 130 h 246"/>
                <a:gd name="T14" fmla="*/ 192 w 293"/>
                <a:gd name="T15" fmla="*/ 87 h 246"/>
                <a:gd name="T16" fmla="*/ 149 w 293"/>
                <a:gd name="T17" fmla="*/ 44 h 246"/>
                <a:gd name="T18" fmla="*/ 106 w 293"/>
                <a:gd name="T19" fmla="*/ 87 h 246"/>
                <a:gd name="T20" fmla="*/ 149 w 293"/>
                <a:gd name="T21" fmla="*/ 130 h 246"/>
                <a:gd name="T22" fmla="*/ 167 w 293"/>
                <a:gd name="T23" fmla="*/ 133 h 246"/>
                <a:gd name="T24" fmla="*/ 131 w 293"/>
                <a:gd name="T25" fmla="*/ 133 h 246"/>
                <a:gd name="T26" fmla="*/ 76 w 293"/>
                <a:gd name="T27" fmla="*/ 188 h 246"/>
                <a:gd name="T28" fmla="*/ 76 w 293"/>
                <a:gd name="T29" fmla="*/ 233 h 246"/>
                <a:gd name="T30" fmla="*/ 76 w 293"/>
                <a:gd name="T31" fmla="*/ 233 h 246"/>
                <a:gd name="T32" fmla="*/ 79 w 293"/>
                <a:gd name="T33" fmla="*/ 234 h 246"/>
                <a:gd name="T34" fmla="*/ 153 w 293"/>
                <a:gd name="T35" fmla="*/ 246 h 246"/>
                <a:gd name="T36" fmla="*/ 219 w 293"/>
                <a:gd name="T37" fmla="*/ 234 h 246"/>
                <a:gd name="T38" fmla="*/ 222 w 293"/>
                <a:gd name="T39" fmla="*/ 233 h 246"/>
                <a:gd name="T40" fmla="*/ 222 w 293"/>
                <a:gd name="T41" fmla="*/ 233 h 246"/>
                <a:gd name="T42" fmla="*/ 222 w 293"/>
                <a:gd name="T43" fmla="*/ 188 h 246"/>
                <a:gd name="T44" fmla="*/ 167 w 293"/>
                <a:gd name="T45" fmla="*/ 133 h 246"/>
                <a:gd name="T46" fmla="*/ 238 w 293"/>
                <a:gd name="T47" fmla="*/ 89 h 246"/>
                <a:gd name="T48" fmla="*/ 202 w 293"/>
                <a:gd name="T49" fmla="*/ 89 h 246"/>
                <a:gd name="T50" fmla="*/ 185 w 293"/>
                <a:gd name="T51" fmla="*/ 126 h 246"/>
                <a:gd name="T52" fmla="*/ 232 w 293"/>
                <a:gd name="T53" fmla="*/ 188 h 246"/>
                <a:gd name="T54" fmla="*/ 232 w 293"/>
                <a:gd name="T55" fmla="*/ 202 h 246"/>
                <a:gd name="T56" fmla="*/ 290 w 293"/>
                <a:gd name="T57" fmla="*/ 190 h 246"/>
                <a:gd name="T58" fmla="*/ 292 w 293"/>
                <a:gd name="T59" fmla="*/ 188 h 246"/>
                <a:gd name="T60" fmla="*/ 293 w 293"/>
                <a:gd name="T61" fmla="*/ 188 h 246"/>
                <a:gd name="T62" fmla="*/ 293 w 293"/>
                <a:gd name="T63" fmla="*/ 144 h 246"/>
                <a:gd name="T64" fmla="*/ 238 w 293"/>
                <a:gd name="T65" fmla="*/ 89 h 246"/>
                <a:gd name="T66" fmla="*/ 73 w 293"/>
                <a:gd name="T67" fmla="*/ 86 h 246"/>
                <a:gd name="T68" fmla="*/ 96 w 293"/>
                <a:gd name="T69" fmla="*/ 79 h 246"/>
                <a:gd name="T70" fmla="*/ 116 w 293"/>
                <a:gd name="T71" fmla="*/ 45 h 246"/>
                <a:gd name="T72" fmla="*/ 116 w 293"/>
                <a:gd name="T73" fmla="*/ 43 h 246"/>
                <a:gd name="T74" fmla="*/ 73 w 293"/>
                <a:gd name="T75" fmla="*/ 0 h 246"/>
                <a:gd name="T76" fmla="*/ 31 w 293"/>
                <a:gd name="T77" fmla="*/ 43 h 246"/>
                <a:gd name="T78" fmla="*/ 73 w 293"/>
                <a:gd name="T79" fmla="*/ 86 h 246"/>
                <a:gd name="T80" fmla="*/ 112 w 293"/>
                <a:gd name="T81" fmla="*/ 126 h 246"/>
                <a:gd name="T82" fmla="*/ 96 w 293"/>
                <a:gd name="T83" fmla="*/ 89 h 246"/>
                <a:gd name="T84" fmla="*/ 92 w 293"/>
                <a:gd name="T85" fmla="*/ 89 h 246"/>
                <a:gd name="T86" fmla="*/ 55 w 293"/>
                <a:gd name="T87" fmla="*/ 89 h 246"/>
                <a:gd name="T88" fmla="*/ 0 w 293"/>
                <a:gd name="T89" fmla="*/ 144 h 246"/>
                <a:gd name="T90" fmla="*/ 0 w 293"/>
                <a:gd name="T91" fmla="*/ 188 h 246"/>
                <a:gd name="T92" fmla="*/ 1 w 293"/>
                <a:gd name="T93" fmla="*/ 189 h 246"/>
                <a:gd name="T94" fmla="*/ 4 w 293"/>
                <a:gd name="T95" fmla="*/ 190 h 246"/>
                <a:gd name="T96" fmla="*/ 65 w 293"/>
                <a:gd name="T97" fmla="*/ 202 h 246"/>
                <a:gd name="T98" fmla="*/ 65 w 293"/>
                <a:gd name="T99" fmla="*/ 188 h 246"/>
                <a:gd name="T100" fmla="*/ 112 w 293"/>
                <a:gd name="T101" fmla="*/ 12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46">
                  <a:moveTo>
                    <a:pt x="177" y="42"/>
                  </a:moveTo>
                  <a:cubicBezTo>
                    <a:pt x="190" y="51"/>
                    <a:pt x="200" y="65"/>
                    <a:pt x="202" y="82"/>
                  </a:cubicBezTo>
                  <a:cubicBezTo>
                    <a:pt x="207" y="84"/>
                    <a:pt x="213" y="86"/>
                    <a:pt x="220" y="86"/>
                  </a:cubicBezTo>
                  <a:cubicBezTo>
                    <a:pt x="243" y="86"/>
                    <a:pt x="263" y="67"/>
                    <a:pt x="263" y="43"/>
                  </a:cubicBezTo>
                  <a:cubicBezTo>
                    <a:pt x="263" y="19"/>
                    <a:pt x="243" y="0"/>
                    <a:pt x="220" y="0"/>
                  </a:cubicBezTo>
                  <a:cubicBezTo>
                    <a:pt x="196" y="0"/>
                    <a:pt x="177" y="19"/>
                    <a:pt x="177" y="42"/>
                  </a:cubicBezTo>
                  <a:moveTo>
                    <a:pt x="149" y="130"/>
                  </a:moveTo>
                  <a:cubicBezTo>
                    <a:pt x="172" y="130"/>
                    <a:pt x="192" y="111"/>
                    <a:pt x="192" y="87"/>
                  </a:cubicBezTo>
                  <a:cubicBezTo>
                    <a:pt x="192" y="64"/>
                    <a:pt x="172" y="44"/>
                    <a:pt x="149" y="44"/>
                  </a:cubicBezTo>
                  <a:cubicBezTo>
                    <a:pt x="125" y="44"/>
                    <a:pt x="106" y="64"/>
                    <a:pt x="106" y="87"/>
                  </a:cubicBezTo>
                  <a:cubicBezTo>
                    <a:pt x="106" y="111"/>
                    <a:pt x="125" y="130"/>
                    <a:pt x="149" y="130"/>
                  </a:cubicBezTo>
                  <a:moveTo>
                    <a:pt x="167" y="133"/>
                  </a:moveTo>
                  <a:cubicBezTo>
                    <a:pt x="131" y="133"/>
                    <a:pt x="131" y="133"/>
                    <a:pt x="131" y="133"/>
                  </a:cubicBezTo>
                  <a:cubicBezTo>
                    <a:pt x="100" y="133"/>
                    <a:pt x="76" y="158"/>
                    <a:pt x="76" y="188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108" y="243"/>
                    <a:pt x="133" y="246"/>
                    <a:pt x="153" y="246"/>
                  </a:cubicBezTo>
                  <a:cubicBezTo>
                    <a:pt x="194" y="246"/>
                    <a:pt x="217" y="235"/>
                    <a:pt x="219" y="234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2" y="158"/>
                    <a:pt x="197" y="133"/>
                    <a:pt x="167" y="133"/>
                  </a:cubicBezTo>
                  <a:moveTo>
                    <a:pt x="238" y="89"/>
                  </a:moveTo>
                  <a:cubicBezTo>
                    <a:pt x="202" y="89"/>
                    <a:pt x="202" y="89"/>
                    <a:pt x="202" y="89"/>
                  </a:cubicBezTo>
                  <a:cubicBezTo>
                    <a:pt x="201" y="103"/>
                    <a:pt x="195" y="116"/>
                    <a:pt x="185" y="126"/>
                  </a:cubicBezTo>
                  <a:cubicBezTo>
                    <a:pt x="212" y="134"/>
                    <a:pt x="232" y="159"/>
                    <a:pt x="232" y="188"/>
                  </a:cubicBezTo>
                  <a:cubicBezTo>
                    <a:pt x="232" y="202"/>
                    <a:pt x="232" y="202"/>
                    <a:pt x="232" y="202"/>
                  </a:cubicBezTo>
                  <a:cubicBezTo>
                    <a:pt x="268" y="200"/>
                    <a:pt x="288" y="190"/>
                    <a:pt x="290" y="190"/>
                  </a:cubicBezTo>
                  <a:cubicBezTo>
                    <a:pt x="292" y="188"/>
                    <a:pt x="292" y="188"/>
                    <a:pt x="292" y="188"/>
                  </a:cubicBezTo>
                  <a:cubicBezTo>
                    <a:pt x="293" y="188"/>
                    <a:pt x="293" y="188"/>
                    <a:pt x="293" y="188"/>
                  </a:cubicBezTo>
                  <a:cubicBezTo>
                    <a:pt x="293" y="144"/>
                    <a:pt x="293" y="144"/>
                    <a:pt x="293" y="144"/>
                  </a:cubicBezTo>
                  <a:cubicBezTo>
                    <a:pt x="293" y="113"/>
                    <a:pt x="268" y="89"/>
                    <a:pt x="238" y="89"/>
                  </a:cubicBezTo>
                  <a:moveTo>
                    <a:pt x="73" y="86"/>
                  </a:moveTo>
                  <a:cubicBezTo>
                    <a:pt x="82" y="86"/>
                    <a:pt x="90" y="83"/>
                    <a:pt x="96" y="79"/>
                  </a:cubicBezTo>
                  <a:cubicBezTo>
                    <a:pt x="98" y="66"/>
                    <a:pt x="106" y="54"/>
                    <a:pt x="116" y="45"/>
                  </a:cubicBezTo>
                  <a:cubicBezTo>
                    <a:pt x="116" y="45"/>
                    <a:pt x="116" y="44"/>
                    <a:pt x="116" y="43"/>
                  </a:cubicBezTo>
                  <a:cubicBezTo>
                    <a:pt x="116" y="19"/>
                    <a:pt x="97" y="0"/>
                    <a:pt x="73" y="0"/>
                  </a:cubicBezTo>
                  <a:cubicBezTo>
                    <a:pt x="50" y="0"/>
                    <a:pt x="31" y="19"/>
                    <a:pt x="31" y="43"/>
                  </a:cubicBezTo>
                  <a:cubicBezTo>
                    <a:pt x="31" y="67"/>
                    <a:pt x="50" y="86"/>
                    <a:pt x="73" y="86"/>
                  </a:cubicBezTo>
                  <a:moveTo>
                    <a:pt x="112" y="126"/>
                  </a:moveTo>
                  <a:cubicBezTo>
                    <a:pt x="102" y="116"/>
                    <a:pt x="96" y="103"/>
                    <a:pt x="96" y="89"/>
                  </a:cubicBezTo>
                  <a:cubicBezTo>
                    <a:pt x="94" y="89"/>
                    <a:pt x="93" y="89"/>
                    <a:pt x="92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25" y="89"/>
                    <a:pt x="0" y="113"/>
                    <a:pt x="0" y="14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7" y="197"/>
                    <a:pt x="47" y="200"/>
                    <a:pt x="65" y="20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59"/>
                    <a:pt x="85" y="134"/>
                    <a:pt x="112" y="126"/>
                  </a:cubicBezTo>
                </a:path>
              </a:pathLst>
            </a:cu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7" name="Freeform 107"/>
            <p:cNvSpPr>
              <a:spLocks noEditPoints="1"/>
            </p:cNvSpPr>
            <p:nvPr/>
          </p:nvSpPr>
          <p:spPr bwMode="auto">
            <a:xfrm>
              <a:off x="1701" y="2899"/>
              <a:ext cx="450" cy="351"/>
            </a:xfrm>
            <a:custGeom>
              <a:avLst/>
              <a:gdLst>
                <a:gd name="T0" fmla="*/ 184 w 190"/>
                <a:gd name="T1" fmla="*/ 39 h 148"/>
                <a:gd name="T2" fmla="*/ 151 w 190"/>
                <a:gd name="T3" fmla="*/ 29 h 148"/>
                <a:gd name="T4" fmla="*/ 150 w 190"/>
                <a:gd name="T5" fmla="*/ 17 h 148"/>
                <a:gd name="T6" fmla="*/ 83 w 190"/>
                <a:gd name="T7" fmla="*/ 0 h 148"/>
                <a:gd name="T8" fmla="*/ 11 w 190"/>
                <a:gd name="T9" fmla="*/ 17 h 148"/>
                <a:gd name="T10" fmla="*/ 39 w 190"/>
                <a:gd name="T11" fmla="*/ 134 h 148"/>
                <a:gd name="T12" fmla="*/ 40 w 190"/>
                <a:gd name="T13" fmla="*/ 135 h 148"/>
                <a:gd name="T14" fmla="*/ 40 w 190"/>
                <a:gd name="T15" fmla="*/ 135 h 148"/>
                <a:gd name="T16" fmla="*/ 41 w 190"/>
                <a:gd name="T17" fmla="*/ 136 h 148"/>
                <a:gd name="T18" fmla="*/ 81 w 190"/>
                <a:gd name="T19" fmla="*/ 148 h 148"/>
                <a:gd name="T20" fmla="*/ 123 w 190"/>
                <a:gd name="T21" fmla="*/ 133 h 148"/>
                <a:gd name="T22" fmla="*/ 137 w 190"/>
                <a:gd name="T23" fmla="*/ 109 h 148"/>
                <a:gd name="T24" fmla="*/ 184 w 190"/>
                <a:gd name="T25" fmla="*/ 39 h 148"/>
                <a:gd name="T26" fmla="*/ 80 w 190"/>
                <a:gd name="T27" fmla="*/ 27 h 148"/>
                <a:gd name="T28" fmla="*/ 21 w 190"/>
                <a:gd name="T29" fmla="*/ 17 h 148"/>
                <a:gd name="T30" fmla="*/ 80 w 190"/>
                <a:gd name="T31" fmla="*/ 6 h 148"/>
                <a:gd name="T32" fmla="*/ 139 w 190"/>
                <a:gd name="T33" fmla="*/ 17 h 148"/>
                <a:gd name="T34" fmla="*/ 80 w 190"/>
                <a:gd name="T35" fmla="*/ 27 h 148"/>
                <a:gd name="T36" fmla="*/ 147 w 190"/>
                <a:gd name="T37" fmla="*/ 92 h 148"/>
                <a:gd name="T38" fmla="*/ 155 w 190"/>
                <a:gd name="T39" fmla="*/ 43 h 148"/>
                <a:gd name="T40" fmla="*/ 172 w 190"/>
                <a:gd name="T41" fmla="*/ 46 h 148"/>
                <a:gd name="T42" fmla="*/ 147 w 190"/>
                <a:gd name="T43" fmla="*/ 9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0" h="148">
                  <a:moveTo>
                    <a:pt x="184" y="39"/>
                  </a:moveTo>
                  <a:cubicBezTo>
                    <a:pt x="180" y="25"/>
                    <a:pt x="151" y="29"/>
                    <a:pt x="151" y="29"/>
                  </a:cubicBezTo>
                  <a:cubicBezTo>
                    <a:pt x="151" y="23"/>
                    <a:pt x="150" y="17"/>
                    <a:pt x="150" y="17"/>
                  </a:cubicBezTo>
                  <a:cubicBezTo>
                    <a:pt x="150" y="17"/>
                    <a:pt x="149" y="1"/>
                    <a:pt x="83" y="0"/>
                  </a:cubicBezTo>
                  <a:cubicBezTo>
                    <a:pt x="17" y="0"/>
                    <a:pt x="11" y="17"/>
                    <a:pt x="11" y="17"/>
                  </a:cubicBezTo>
                  <a:cubicBezTo>
                    <a:pt x="0" y="81"/>
                    <a:pt x="33" y="125"/>
                    <a:pt x="39" y="134"/>
                  </a:cubicBezTo>
                  <a:cubicBezTo>
                    <a:pt x="39" y="134"/>
                    <a:pt x="40" y="134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1" y="135"/>
                    <a:pt x="41" y="136"/>
                    <a:pt x="41" y="136"/>
                  </a:cubicBezTo>
                  <a:cubicBezTo>
                    <a:pt x="49" y="143"/>
                    <a:pt x="64" y="148"/>
                    <a:pt x="81" y="148"/>
                  </a:cubicBezTo>
                  <a:cubicBezTo>
                    <a:pt x="100" y="148"/>
                    <a:pt x="117" y="142"/>
                    <a:pt x="123" y="133"/>
                  </a:cubicBezTo>
                  <a:cubicBezTo>
                    <a:pt x="128" y="127"/>
                    <a:pt x="137" y="109"/>
                    <a:pt x="137" y="109"/>
                  </a:cubicBezTo>
                  <a:cubicBezTo>
                    <a:pt x="174" y="106"/>
                    <a:pt x="190" y="59"/>
                    <a:pt x="184" y="39"/>
                  </a:cubicBezTo>
                  <a:moveTo>
                    <a:pt x="80" y="27"/>
                  </a:moveTo>
                  <a:cubicBezTo>
                    <a:pt x="48" y="27"/>
                    <a:pt x="21" y="22"/>
                    <a:pt x="21" y="17"/>
                  </a:cubicBezTo>
                  <a:cubicBezTo>
                    <a:pt x="21" y="11"/>
                    <a:pt x="48" y="6"/>
                    <a:pt x="80" y="6"/>
                  </a:cubicBezTo>
                  <a:cubicBezTo>
                    <a:pt x="112" y="6"/>
                    <a:pt x="139" y="11"/>
                    <a:pt x="139" y="17"/>
                  </a:cubicBezTo>
                  <a:cubicBezTo>
                    <a:pt x="139" y="22"/>
                    <a:pt x="112" y="27"/>
                    <a:pt x="80" y="27"/>
                  </a:cubicBezTo>
                  <a:moveTo>
                    <a:pt x="147" y="92"/>
                  </a:moveTo>
                  <a:cubicBezTo>
                    <a:pt x="147" y="92"/>
                    <a:pt x="157" y="55"/>
                    <a:pt x="155" y="43"/>
                  </a:cubicBezTo>
                  <a:cubicBezTo>
                    <a:pt x="155" y="43"/>
                    <a:pt x="172" y="44"/>
                    <a:pt x="172" y="46"/>
                  </a:cubicBezTo>
                  <a:cubicBezTo>
                    <a:pt x="172" y="46"/>
                    <a:pt x="170" y="79"/>
                    <a:pt x="147" y="92"/>
                  </a:cubicBezTo>
                </a:path>
              </a:pathLst>
            </a:custGeom>
            <a:solidFill>
              <a:srgbClr val="00B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8" name="Oval 108"/>
            <p:cNvSpPr>
              <a:spLocks noChangeArrowheads="1"/>
            </p:cNvSpPr>
            <p:nvPr/>
          </p:nvSpPr>
          <p:spPr bwMode="auto">
            <a:xfrm>
              <a:off x="1847" y="2731"/>
              <a:ext cx="98" cy="97"/>
            </a:xfrm>
            <a:prstGeom prst="ellipse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9" name="Freeform 109"/>
            <p:cNvSpPr>
              <a:spLocks/>
            </p:cNvSpPr>
            <p:nvPr/>
          </p:nvSpPr>
          <p:spPr bwMode="auto">
            <a:xfrm>
              <a:off x="1760" y="2600"/>
              <a:ext cx="272" cy="135"/>
            </a:xfrm>
            <a:custGeom>
              <a:avLst/>
              <a:gdLst>
                <a:gd name="T0" fmla="*/ 106 w 115"/>
                <a:gd name="T1" fmla="*/ 26 h 57"/>
                <a:gd name="T2" fmla="*/ 105 w 115"/>
                <a:gd name="T3" fmla="*/ 25 h 57"/>
                <a:gd name="T4" fmla="*/ 105 w 115"/>
                <a:gd name="T5" fmla="*/ 25 h 57"/>
                <a:gd name="T6" fmla="*/ 104 w 115"/>
                <a:gd name="T7" fmla="*/ 24 h 57"/>
                <a:gd name="T8" fmla="*/ 12 w 115"/>
                <a:gd name="T9" fmla="*/ 26 h 57"/>
                <a:gd name="T10" fmla="*/ 9 w 115"/>
                <a:gd name="T11" fmla="*/ 29 h 57"/>
                <a:gd name="T12" fmla="*/ 5 w 115"/>
                <a:gd name="T13" fmla="*/ 33 h 57"/>
                <a:gd name="T14" fmla="*/ 5 w 115"/>
                <a:gd name="T15" fmla="*/ 52 h 57"/>
                <a:gd name="T16" fmla="*/ 23 w 115"/>
                <a:gd name="T17" fmla="*/ 52 h 57"/>
                <a:gd name="T18" fmla="*/ 30 w 115"/>
                <a:gd name="T19" fmla="*/ 45 h 57"/>
                <a:gd name="T20" fmla="*/ 88 w 115"/>
                <a:gd name="T21" fmla="*/ 45 h 57"/>
                <a:gd name="T22" fmla="*/ 93 w 115"/>
                <a:gd name="T23" fmla="*/ 49 h 57"/>
                <a:gd name="T24" fmla="*/ 111 w 115"/>
                <a:gd name="T25" fmla="*/ 49 h 57"/>
                <a:gd name="T26" fmla="*/ 115 w 115"/>
                <a:gd name="T27" fmla="*/ 40 h 57"/>
                <a:gd name="T28" fmla="*/ 111 w 115"/>
                <a:gd name="T29" fmla="*/ 31 h 57"/>
                <a:gd name="T30" fmla="*/ 106 w 115"/>
                <a:gd name="T3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57">
                  <a:moveTo>
                    <a:pt x="106" y="26"/>
                  </a:moveTo>
                  <a:cubicBezTo>
                    <a:pt x="106" y="26"/>
                    <a:pt x="106" y="26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8" y="0"/>
                    <a:pt x="37" y="1"/>
                    <a:pt x="12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8"/>
                    <a:pt x="0" y="47"/>
                    <a:pt x="5" y="52"/>
                  </a:cubicBezTo>
                  <a:cubicBezTo>
                    <a:pt x="10" y="57"/>
                    <a:pt x="18" y="57"/>
                    <a:pt x="23" y="52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46" y="28"/>
                    <a:pt x="72" y="28"/>
                    <a:pt x="88" y="4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8" y="54"/>
                    <a:pt x="106" y="54"/>
                    <a:pt x="111" y="49"/>
                  </a:cubicBezTo>
                  <a:cubicBezTo>
                    <a:pt x="114" y="47"/>
                    <a:pt x="115" y="44"/>
                    <a:pt x="115" y="40"/>
                  </a:cubicBezTo>
                  <a:cubicBezTo>
                    <a:pt x="115" y="37"/>
                    <a:pt x="114" y="34"/>
                    <a:pt x="111" y="31"/>
                  </a:cubicBezTo>
                  <a:lnTo>
                    <a:pt x="106" y="26"/>
                  </a:lnTo>
                  <a:close/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0" name="Freeform 110"/>
            <p:cNvSpPr>
              <a:spLocks/>
            </p:cNvSpPr>
            <p:nvPr/>
          </p:nvSpPr>
          <p:spPr bwMode="auto">
            <a:xfrm>
              <a:off x="1684" y="2491"/>
              <a:ext cx="422" cy="168"/>
            </a:xfrm>
            <a:custGeom>
              <a:avLst/>
              <a:gdLst>
                <a:gd name="T0" fmla="*/ 173 w 178"/>
                <a:gd name="T1" fmla="*/ 47 h 71"/>
                <a:gd name="T2" fmla="*/ 169 w 178"/>
                <a:gd name="T3" fmla="*/ 43 h 71"/>
                <a:gd name="T4" fmla="*/ 169 w 178"/>
                <a:gd name="T5" fmla="*/ 43 h 71"/>
                <a:gd name="T6" fmla="*/ 166 w 178"/>
                <a:gd name="T7" fmla="*/ 39 h 71"/>
                <a:gd name="T8" fmla="*/ 164 w 178"/>
                <a:gd name="T9" fmla="*/ 38 h 71"/>
                <a:gd name="T10" fmla="*/ 13 w 178"/>
                <a:gd name="T11" fmla="*/ 41 h 71"/>
                <a:gd name="T12" fmla="*/ 12 w 178"/>
                <a:gd name="T13" fmla="*/ 42 h 71"/>
                <a:gd name="T14" fmla="*/ 5 w 178"/>
                <a:gd name="T15" fmla="*/ 49 h 71"/>
                <a:gd name="T16" fmla="*/ 5 w 178"/>
                <a:gd name="T17" fmla="*/ 66 h 71"/>
                <a:gd name="T18" fmla="*/ 21 w 178"/>
                <a:gd name="T19" fmla="*/ 66 h 71"/>
                <a:gd name="T20" fmla="*/ 29 w 178"/>
                <a:gd name="T21" fmla="*/ 58 h 71"/>
                <a:gd name="T22" fmla="*/ 29 w 178"/>
                <a:gd name="T23" fmla="*/ 58 h 71"/>
                <a:gd name="T24" fmla="*/ 151 w 178"/>
                <a:gd name="T25" fmla="*/ 58 h 71"/>
                <a:gd name="T26" fmla="*/ 157 w 178"/>
                <a:gd name="T27" fmla="*/ 64 h 71"/>
                <a:gd name="T28" fmla="*/ 173 w 178"/>
                <a:gd name="T29" fmla="*/ 64 h 71"/>
                <a:gd name="T30" fmla="*/ 173 w 178"/>
                <a:gd name="T31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" h="71">
                  <a:moveTo>
                    <a:pt x="173" y="47"/>
                  </a:moveTo>
                  <a:cubicBezTo>
                    <a:pt x="169" y="43"/>
                    <a:pt x="169" y="43"/>
                    <a:pt x="169" y="43"/>
                  </a:cubicBezTo>
                  <a:cubicBezTo>
                    <a:pt x="169" y="43"/>
                    <a:pt x="169" y="43"/>
                    <a:pt x="169" y="43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5" y="39"/>
                    <a:pt x="164" y="38"/>
                    <a:pt x="164" y="38"/>
                  </a:cubicBezTo>
                  <a:cubicBezTo>
                    <a:pt x="121" y="0"/>
                    <a:pt x="55" y="1"/>
                    <a:pt x="13" y="41"/>
                  </a:cubicBezTo>
                  <a:cubicBezTo>
                    <a:pt x="13" y="41"/>
                    <a:pt x="13" y="42"/>
                    <a:pt x="12" y="4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4"/>
                    <a:pt x="0" y="61"/>
                    <a:pt x="5" y="66"/>
                  </a:cubicBezTo>
                  <a:cubicBezTo>
                    <a:pt x="9" y="71"/>
                    <a:pt x="17" y="71"/>
                    <a:pt x="21" y="66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63" y="26"/>
                    <a:pt x="117" y="25"/>
                    <a:pt x="151" y="58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61" y="68"/>
                    <a:pt x="169" y="68"/>
                    <a:pt x="173" y="64"/>
                  </a:cubicBezTo>
                  <a:cubicBezTo>
                    <a:pt x="178" y="59"/>
                    <a:pt x="178" y="52"/>
                    <a:pt x="173" y="47"/>
                  </a:cubicBezTo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1" name="Oval 111"/>
            <p:cNvSpPr>
              <a:spLocks noChangeArrowheads="1"/>
            </p:cNvSpPr>
            <p:nvPr/>
          </p:nvSpPr>
          <p:spPr bwMode="auto">
            <a:xfrm>
              <a:off x="3764" y="2636"/>
              <a:ext cx="360" cy="360"/>
            </a:xfrm>
            <a:prstGeom prst="ellipse">
              <a:avLst/>
            </a:prstGeom>
            <a:solidFill>
              <a:srgbClr val="FF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2" name="Freeform 112"/>
            <p:cNvSpPr>
              <a:spLocks noEditPoints="1"/>
            </p:cNvSpPr>
            <p:nvPr/>
          </p:nvSpPr>
          <p:spPr bwMode="auto">
            <a:xfrm>
              <a:off x="3677" y="2576"/>
              <a:ext cx="521" cy="496"/>
            </a:xfrm>
            <a:custGeom>
              <a:avLst/>
              <a:gdLst>
                <a:gd name="T0" fmla="*/ 10 w 220"/>
                <a:gd name="T1" fmla="*/ 158 h 209"/>
                <a:gd name="T2" fmla="*/ 51 w 220"/>
                <a:gd name="T3" fmla="*/ 175 h 209"/>
                <a:gd name="T4" fmla="*/ 74 w 220"/>
                <a:gd name="T5" fmla="*/ 208 h 209"/>
                <a:gd name="T6" fmla="*/ 114 w 220"/>
                <a:gd name="T7" fmla="*/ 195 h 209"/>
                <a:gd name="T8" fmla="*/ 145 w 220"/>
                <a:gd name="T9" fmla="*/ 209 h 209"/>
                <a:gd name="T10" fmla="*/ 169 w 220"/>
                <a:gd name="T11" fmla="*/ 176 h 209"/>
                <a:gd name="T12" fmla="*/ 211 w 220"/>
                <a:gd name="T13" fmla="*/ 155 h 209"/>
                <a:gd name="T14" fmla="*/ 205 w 220"/>
                <a:gd name="T15" fmla="*/ 116 h 209"/>
                <a:gd name="T16" fmla="*/ 204 w 220"/>
                <a:gd name="T17" fmla="*/ 92 h 209"/>
                <a:gd name="T18" fmla="*/ 210 w 220"/>
                <a:gd name="T19" fmla="*/ 51 h 209"/>
                <a:gd name="T20" fmla="*/ 168 w 220"/>
                <a:gd name="T21" fmla="*/ 34 h 209"/>
                <a:gd name="T22" fmla="*/ 141 w 220"/>
                <a:gd name="T23" fmla="*/ 0 h 209"/>
                <a:gd name="T24" fmla="*/ 107 w 220"/>
                <a:gd name="T25" fmla="*/ 15 h 209"/>
                <a:gd name="T26" fmla="*/ 76 w 220"/>
                <a:gd name="T27" fmla="*/ 1 h 209"/>
                <a:gd name="T28" fmla="*/ 51 w 220"/>
                <a:gd name="T29" fmla="*/ 35 h 209"/>
                <a:gd name="T30" fmla="*/ 9 w 220"/>
                <a:gd name="T31" fmla="*/ 55 h 209"/>
                <a:gd name="T32" fmla="*/ 17 w 220"/>
                <a:gd name="T33" fmla="*/ 95 h 209"/>
                <a:gd name="T34" fmla="*/ 17 w 220"/>
                <a:gd name="T35" fmla="*/ 116 h 209"/>
                <a:gd name="T36" fmla="*/ 41 w 220"/>
                <a:gd name="T37" fmla="*/ 105 h 209"/>
                <a:gd name="T38" fmla="*/ 179 w 220"/>
                <a:gd name="T39" fmla="*/ 105 h 209"/>
                <a:gd name="T40" fmla="*/ 41 w 220"/>
                <a:gd name="T41" fmla="*/ 105 h 209"/>
                <a:gd name="T42" fmla="*/ 110 w 220"/>
                <a:gd name="T43" fmla="*/ 102 h 209"/>
                <a:gd name="T44" fmla="*/ 110 w 220"/>
                <a:gd name="T45" fmla="*/ 56 h 209"/>
                <a:gd name="T46" fmla="*/ 138 w 220"/>
                <a:gd name="T47" fmla="*/ 148 h 209"/>
                <a:gd name="T48" fmla="*/ 135 w 220"/>
                <a:gd name="T49" fmla="*/ 147 h 209"/>
                <a:gd name="T50" fmla="*/ 110 w 220"/>
                <a:gd name="T51" fmla="*/ 155 h 209"/>
                <a:gd name="T52" fmla="*/ 85 w 220"/>
                <a:gd name="T53" fmla="*/ 147 h 209"/>
                <a:gd name="T54" fmla="*/ 82 w 220"/>
                <a:gd name="T55" fmla="*/ 148 h 209"/>
                <a:gd name="T56" fmla="*/ 70 w 220"/>
                <a:gd name="T57" fmla="*/ 131 h 209"/>
                <a:gd name="T58" fmla="*/ 82 w 220"/>
                <a:gd name="T59" fmla="*/ 113 h 209"/>
                <a:gd name="T60" fmla="*/ 104 w 220"/>
                <a:gd name="T61" fmla="*/ 140 h 209"/>
                <a:gd name="T62" fmla="*/ 106 w 220"/>
                <a:gd name="T63" fmla="*/ 114 h 209"/>
                <a:gd name="T64" fmla="*/ 110 w 220"/>
                <a:gd name="T65" fmla="*/ 110 h 209"/>
                <a:gd name="T66" fmla="*/ 110 w 220"/>
                <a:gd name="T67" fmla="*/ 110 h 209"/>
                <a:gd name="T68" fmla="*/ 114 w 220"/>
                <a:gd name="T69" fmla="*/ 114 h 209"/>
                <a:gd name="T70" fmla="*/ 116 w 220"/>
                <a:gd name="T71" fmla="*/ 140 h 209"/>
                <a:gd name="T72" fmla="*/ 138 w 220"/>
                <a:gd name="T73" fmla="*/ 113 h 209"/>
                <a:gd name="T74" fmla="*/ 150 w 220"/>
                <a:gd name="T75" fmla="*/ 131 h 209"/>
                <a:gd name="T76" fmla="*/ 138 w 220"/>
                <a:gd name="T77" fmla="*/ 14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0" h="209">
                  <a:moveTo>
                    <a:pt x="0" y="136"/>
                  </a:moveTo>
                  <a:cubicBezTo>
                    <a:pt x="10" y="158"/>
                    <a:pt x="10" y="158"/>
                    <a:pt x="10" y="158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40" y="166"/>
                    <a:pt x="45" y="171"/>
                    <a:pt x="51" y="175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74" y="208"/>
                    <a:pt x="74" y="208"/>
                    <a:pt x="74" y="208"/>
                  </a:cubicBezTo>
                  <a:cubicBezTo>
                    <a:pt x="95" y="194"/>
                    <a:pt x="95" y="194"/>
                    <a:pt x="95" y="194"/>
                  </a:cubicBezTo>
                  <a:cubicBezTo>
                    <a:pt x="101" y="195"/>
                    <a:pt x="108" y="196"/>
                    <a:pt x="114" y="195"/>
                  </a:cubicBezTo>
                  <a:cubicBezTo>
                    <a:pt x="117" y="195"/>
                    <a:pt x="121" y="195"/>
                    <a:pt x="124" y="195"/>
                  </a:cubicBezTo>
                  <a:cubicBezTo>
                    <a:pt x="145" y="209"/>
                    <a:pt x="145" y="209"/>
                    <a:pt x="145" y="20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9" y="176"/>
                    <a:pt x="169" y="176"/>
                    <a:pt x="169" y="176"/>
                  </a:cubicBezTo>
                  <a:cubicBezTo>
                    <a:pt x="176" y="171"/>
                    <a:pt x="182" y="165"/>
                    <a:pt x="187" y="159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5" y="112"/>
                    <a:pt x="205" y="107"/>
                    <a:pt x="205" y="102"/>
                  </a:cubicBezTo>
                  <a:cubicBezTo>
                    <a:pt x="205" y="99"/>
                    <a:pt x="205" y="95"/>
                    <a:pt x="204" y="92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79" y="43"/>
                    <a:pt x="174" y="38"/>
                    <a:pt x="168" y="3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17" y="15"/>
                    <a:pt x="112" y="15"/>
                    <a:pt x="107" y="15"/>
                  </a:cubicBezTo>
                  <a:cubicBezTo>
                    <a:pt x="104" y="15"/>
                    <a:pt x="100" y="16"/>
                    <a:pt x="97" y="1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5" y="40"/>
                    <a:pt x="40" y="45"/>
                    <a:pt x="35" y="51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6" y="100"/>
                    <a:pt x="16" y="104"/>
                    <a:pt x="16" y="109"/>
                  </a:cubicBezTo>
                  <a:cubicBezTo>
                    <a:pt x="16" y="111"/>
                    <a:pt x="16" y="114"/>
                    <a:pt x="17" y="116"/>
                  </a:cubicBezTo>
                  <a:lnTo>
                    <a:pt x="0" y="136"/>
                  </a:lnTo>
                  <a:close/>
                  <a:moveTo>
                    <a:pt x="41" y="105"/>
                  </a:moveTo>
                  <a:cubicBezTo>
                    <a:pt x="41" y="69"/>
                    <a:pt x="72" y="39"/>
                    <a:pt x="110" y="39"/>
                  </a:cubicBezTo>
                  <a:cubicBezTo>
                    <a:pt x="148" y="39"/>
                    <a:pt x="179" y="69"/>
                    <a:pt x="179" y="105"/>
                  </a:cubicBezTo>
                  <a:cubicBezTo>
                    <a:pt x="179" y="141"/>
                    <a:pt x="148" y="170"/>
                    <a:pt x="110" y="170"/>
                  </a:cubicBezTo>
                  <a:cubicBezTo>
                    <a:pt x="72" y="170"/>
                    <a:pt x="41" y="141"/>
                    <a:pt x="41" y="105"/>
                  </a:cubicBezTo>
                  <a:close/>
                  <a:moveTo>
                    <a:pt x="130" y="79"/>
                  </a:moveTo>
                  <a:cubicBezTo>
                    <a:pt x="130" y="92"/>
                    <a:pt x="121" y="102"/>
                    <a:pt x="110" y="102"/>
                  </a:cubicBezTo>
                  <a:cubicBezTo>
                    <a:pt x="99" y="102"/>
                    <a:pt x="89" y="92"/>
                    <a:pt x="89" y="79"/>
                  </a:cubicBezTo>
                  <a:cubicBezTo>
                    <a:pt x="89" y="66"/>
                    <a:pt x="99" y="56"/>
                    <a:pt x="110" y="56"/>
                  </a:cubicBezTo>
                  <a:cubicBezTo>
                    <a:pt x="121" y="56"/>
                    <a:pt x="130" y="66"/>
                    <a:pt x="130" y="79"/>
                  </a:cubicBezTo>
                  <a:close/>
                  <a:moveTo>
                    <a:pt x="138" y="148"/>
                  </a:moveTo>
                  <a:cubicBezTo>
                    <a:pt x="138" y="143"/>
                    <a:pt x="137" y="138"/>
                    <a:pt x="135" y="133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49"/>
                    <a:pt x="135" y="149"/>
                    <a:pt x="135" y="149"/>
                  </a:cubicBezTo>
                  <a:cubicBezTo>
                    <a:pt x="127" y="153"/>
                    <a:pt x="119" y="155"/>
                    <a:pt x="110" y="155"/>
                  </a:cubicBezTo>
                  <a:cubicBezTo>
                    <a:pt x="101" y="155"/>
                    <a:pt x="93" y="153"/>
                    <a:pt x="85" y="149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83" y="138"/>
                    <a:pt x="82" y="143"/>
                    <a:pt x="82" y="148"/>
                  </a:cubicBezTo>
                  <a:cubicBezTo>
                    <a:pt x="77" y="145"/>
                    <a:pt x="73" y="141"/>
                    <a:pt x="69" y="137"/>
                  </a:cubicBezTo>
                  <a:cubicBezTo>
                    <a:pt x="69" y="135"/>
                    <a:pt x="70" y="133"/>
                    <a:pt x="70" y="131"/>
                  </a:cubicBezTo>
                  <a:cubicBezTo>
                    <a:pt x="72" y="126"/>
                    <a:pt x="74" y="122"/>
                    <a:pt x="78" y="118"/>
                  </a:cubicBezTo>
                  <a:cubicBezTo>
                    <a:pt x="79" y="116"/>
                    <a:pt x="80" y="115"/>
                    <a:pt x="82" y="113"/>
                  </a:cubicBezTo>
                  <a:cubicBezTo>
                    <a:pt x="87" y="109"/>
                    <a:pt x="92" y="110"/>
                    <a:pt x="98" y="110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6" y="116"/>
                    <a:pt x="106" y="115"/>
                    <a:pt x="106" y="114"/>
                  </a:cubicBezTo>
                  <a:cubicBezTo>
                    <a:pt x="106" y="111"/>
                    <a:pt x="108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2" y="110"/>
                    <a:pt x="114" y="111"/>
                    <a:pt x="114" y="114"/>
                  </a:cubicBezTo>
                  <a:cubicBezTo>
                    <a:pt x="114" y="115"/>
                    <a:pt x="113" y="116"/>
                    <a:pt x="112" y="117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8" y="110"/>
                    <a:pt x="133" y="109"/>
                    <a:pt x="138" y="113"/>
                  </a:cubicBezTo>
                  <a:cubicBezTo>
                    <a:pt x="139" y="115"/>
                    <a:pt x="141" y="116"/>
                    <a:pt x="142" y="118"/>
                  </a:cubicBezTo>
                  <a:cubicBezTo>
                    <a:pt x="145" y="122"/>
                    <a:pt x="148" y="126"/>
                    <a:pt x="150" y="131"/>
                  </a:cubicBezTo>
                  <a:cubicBezTo>
                    <a:pt x="150" y="133"/>
                    <a:pt x="151" y="135"/>
                    <a:pt x="151" y="137"/>
                  </a:cubicBezTo>
                  <a:cubicBezTo>
                    <a:pt x="147" y="141"/>
                    <a:pt x="143" y="145"/>
                    <a:pt x="138" y="148"/>
                  </a:cubicBezTo>
                  <a:close/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3" name="Freeform 113"/>
            <p:cNvSpPr>
              <a:spLocks/>
            </p:cNvSpPr>
            <p:nvPr/>
          </p:nvSpPr>
          <p:spPr bwMode="auto">
            <a:xfrm>
              <a:off x="3809" y="3103"/>
              <a:ext cx="339" cy="436"/>
            </a:xfrm>
            <a:custGeom>
              <a:avLst/>
              <a:gdLst>
                <a:gd name="T0" fmla="*/ 143 w 143"/>
                <a:gd name="T1" fmla="*/ 172 h 184"/>
                <a:gd name="T2" fmla="*/ 130 w 143"/>
                <a:gd name="T3" fmla="*/ 184 h 184"/>
                <a:gd name="T4" fmla="*/ 13 w 143"/>
                <a:gd name="T5" fmla="*/ 184 h 184"/>
                <a:gd name="T6" fmla="*/ 0 w 143"/>
                <a:gd name="T7" fmla="*/ 172 h 184"/>
                <a:gd name="T8" fmla="*/ 0 w 143"/>
                <a:gd name="T9" fmla="*/ 12 h 184"/>
                <a:gd name="T10" fmla="*/ 13 w 143"/>
                <a:gd name="T11" fmla="*/ 0 h 184"/>
                <a:gd name="T12" fmla="*/ 130 w 143"/>
                <a:gd name="T13" fmla="*/ 0 h 184"/>
                <a:gd name="T14" fmla="*/ 143 w 143"/>
                <a:gd name="T15" fmla="*/ 12 h 184"/>
                <a:gd name="T16" fmla="*/ 143 w 143"/>
                <a:gd name="T17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84">
                  <a:moveTo>
                    <a:pt x="143" y="172"/>
                  </a:moveTo>
                  <a:cubicBezTo>
                    <a:pt x="143" y="179"/>
                    <a:pt x="137" y="184"/>
                    <a:pt x="130" y="184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6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7" y="0"/>
                    <a:pt x="143" y="5"/>
                    <a:pt x="143" y="12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D6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4" name="Rectangle 114"/>
            <p:cNvSpPr>
              <a:spLocks noChangeArrowheads="1"/>
            </p:cNvSpPr>
            <p:nvPr/>
          </p:nvSpPr>
          <p:spPr bwMode="auto">
            <a:xfrm>
              <a:off x="3838" y="3150"/>
              <a:ext cx="282" cy="347"/>
            </a:xfrm>
            <a:prstGeom prst="rect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5" name="Rectangle 115"/>
            <p:cNvSpPr>
              <a:spLocks noChangeArrowheads="1"/>
            </p:cNvSpPr>
            <p:nvPr/>
          </p:nvSpPr>
          <p:spPr bwMode="auto">
            <a:xfrm>
              <a:off x="3871" y="3124"/>
              <a:ext cx="213" cy="10"/>
            </a:xfrm>
            <a:prstGeom prst="rect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6" name="Freeform 116"/>
            <p:cNvSpPr>
              <a:spLocks/>
            </p:cNvSpPr>
            <p:nvPr/>
          </p:nvSpPr>
          <p:spPr bwMode="auto">
            <a:xfrm>
              <a:off x="3847" y="3511"/>
              <a:ext cx="74" cy="12"/>
            </a:xfrm>
            <a:custGeom>
              <a:avLst/>
              <a:gdLst>
                <a:gd name="T0" fmla="*/ 31 w 31"/>
                <a:gd name="T1" fmla="*/ 2 h 5"/>
                <a:gd name="T2" fmla="*/ 27 w 31"/>
                <a:gd name="T3" fmla="*/ 5 h 5"/>
                <a:gd name="T4" fmla="*/ 3 w 31"/>
                <a:gd name="T5" fmla="*/ 5 h 5"/>
                <a:gd name="T6" fmla="*/ 0 w 31"/>
                <a:gd name="T7" fmla="*/ 2 h 5"/>
                <a:gd name="T8" fmla="*/ 0 w 31"/>
                <a:gd name="T9" fmla="*/ 2 h 5"/>
                <a:gd name="T10" fmla="*/ 3 w 31"/>
                <a:gd name="T11" fmla="*/ 0 h 5"/>
                <a:gd name="T12" fmla="*/ 27 w 31"/>
                <a:gd name="T13" fmla="*/ 0 h 5"/>
                <a:gd name="T14" fmla="*/ 31 w 3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4"/>
                    <a:pt x="29" y="5"/>
                    <a:pt x="2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1"/>
                    <a:pt x="31" y="2"/>
                  </a:cubicBezTo>
                  <a:close/>
                </a:path>
              </a:pathLst>
            </a:cu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7" name="Freeform 117"/>
            <p:cNvSpPr>
              <a:spLocks/>
            </p:cNvSpPr>
            <p:nvPr/>
          </p:nvSpPr>
          <p:spPr bwMode="auto">
            <a:xfrm>
              <a:off x="4034" y="3511"/>
              <a:ext cx="74" cy="12"/>
            </a:xfrm>
            <a:custGeom>
              <a:avLst/>
              <a:gdLst>
                <a:gd name="T0" fmla="*/ 31 w 31"/>
                <a:gd name="T1" fmla="*/ 2 h 5"/>
                <a:gd name="T2" fmla="*/ 28 w 31"/>
                <a:gd name="T3" fmla="*/ 5 h 5"/>
                <a:gd name="T4" fmla="*/ 4 w 31"/>
                <a:gd name="T5" fmla="*/ 5 h 5"/>
                <a:gd name="T6" fmla="*/ 0 w 31"/>
                <a:gd name="T7" fmla="*/ 2 h 5"/>
                <a:gd name="T8" fmla="*/ 0 w 31"/>
                <a:gd name="T9" fmla="*/ 2 h 5"/>
                <a:gd name="T10" fmla="*/ 4 w 31"/>
                <a:gd name="T11" fmla="*/ 0 h 5"/>
                <a:gd name="T12" fmla="*/ 28 w 31"/>
                <a:gd name="T13" fmla="*/ 0 h 5"/>
                <a:gd name="T14" fmla="*/ 31 w 3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4"/>
                    <a:pt x="30" y="5"/>
                    <a:pt x="28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2"/>
                  </a:cubicBezTo>
                  <a:close/>
                </a:path>
              </a:pathLst>
            </a:cu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8" name="Oval 118"/>
            <p:cNvSpPr>
              <a:spLocks noChangeArrowheads="1"/>
            </p:cNvSpPr>
            <p:nvPr/>
          </p:nvSpPr>
          <p:spPr bwMode="auto">
            <a:xfrm>
              <a:off x="3963" y="3504"/>
              <a:ext cx="24" cy="24"/>
            </a:xfrm>
            <a:prstGeom prst="ellipse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9" name="Rectangle 119"/>
            <p:cNvSpPr>
              <a:spLocks noChangeArrowheads="1"/>
            </p:cNvSpPr>
            <p:nvPr/>
          </p:nvSpPr>
          <p:spPr bwMode="auto">
            <a:xfrm>
              <a:off x="3861" y="3411"/>
              <a:ext cx="237" cy="31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0" name="Rectangle 120"/>
            <p:cNvSpPr>
              <a:spLocks noChangeArrowheads="1"/>
            </p:cNvSpPr>
            <p:nvPr/>
          </p:nvSpPr>
          <p:spPr bwMode="auto">
            <a:xfrm>
              <a:off x="3861" y="3184"/>
              <a:ext cx="237" cy="30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1" name="Rectangle 121"/>
            <p:cNvSpPr>
              <a:spLocks noChangeArrowheads="1"/>
            </p:cNvSpPr>
            <p:nvPr/>
          </p:nvSpPr>
          <p:spPr bwMode="auto">
            <a:xfrm>
              <a:off x="3861" y="3257"/>
              <a:ext cx="237" cy="31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2" name="Rectangle 122"/>
            <p:cNvSpPr>
              <a:spLocks noChangeArrowheads="1"/>
            </p:cNvSpPr>
            <p:nvPr/>
          </p:nvSpPr>
          <p:spPr bwMode="auto">
            <a:xfrm>
              <a:off x="3861" y="3338"/>
              <a:ext cx="237" cy="31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3" name="Group 672"/>
          <p:cNvGrpSpPr/>
          <p:nvPr/>
        </p:nvGrpSpPr>
        <p:grpSpPr>
          <a:xfrm>
            <a:off x="4978241" y="2823254"/>
            <a:ext cx="7276754" cy="2919073"/>
            <a:chOff x="6468288" y="2439939"/>
            <a:chExt cx="6130784" cy="2919073"/>
          </a:xfrm>
        </p:grpSpPr>
        <p:grpSp>
          <p:nvGrpSpPr>
            <p:cNvPr id="674" name="Group 343"/>
            <p:cNvGrpSpPr/>
            <p:nvPr/>
          </p:nvGrpSpPr>
          <p:grpSpPr>
            <a:xfrm>
              <a:off x="6468288" y="2439939"/>
              <a:ext cx="4824437" cy="726522"/>
              <a:chOff x="4571999" y="1643056"/>
              <a:chExt cx="4824437" cy="726522"/>
            </a:xfrm>
          </p:grpSpPr>
          <p:sp>
            <p:nvSpPr>
              <p:cNvPr id="695" name="Rectangle 694"/>
              <p:cNvSpPr/>
              <p:nvPr/>
            </p:nvSpPr>
            <p:spPr>
              <a:xfrm>
                <a:off x="4572000" y="1643056"/>
                <a:ext cx="18387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How </a:t>
                </a:r>
                <a:r>
                  <a:rPr lang="en-US" sz="2000" b="1" dirty="0" smtClean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We </a:t>
                </a:r>
                <a:r>
                  <a:rPr lang="en-US" sz="2000" b="1" dirty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Work ? </a:t>
                </a: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4571999" y="2000246"/>
                <a:ext cx="48244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km-KH" dirty="0">
                    <a:solidFill>
                      <a:schemeClr val="bg1"/>
                    </a:solidFill>
                  </a:rPr>
                  <a:t>ការវិភាគប្រព័ន្ធ</a:t>
                </a:r>
                <a:r>
                  <a:rPr lang="en-US" dirty="0">
                    <a:solidFill>
                      <a:schemeClr val="bg1"/>
                    </a:solidFill>
                  </a:rPr>
                  <a:t>(System Analyze):</a:t>
                </a:r>
              </a:p>
            </p:txBody>
          </p:sp>
        </p:grpSp>
        <p:grpSp>
          <p:nvGrpSpPr>
            <p:cNvPr id="675" name="Group 344"/>
            <p:cNvGrpSpPr/>
            <p:nvPr/>
          </p:nvGrpSpPr>
          <p:grpSpPr>
            <a:xfrm>
              <a:off x="6513683" y="3342362"/>
              <a:ext cx="5365025" cy="317394"/>
              <a:chOff x="4617394" y="2343774"/>
              <a:chExt cx="5365025" cy="317394"/>
            </a:xfrm>
          </p:grpSpPr>
          <p:sp>
            <p:nvSpPr>
              <p:cNvPr id="691" name="Rectangle 690"/>
              <p:cNvSpPr/>
              <p:nvPr/>
            </p:nvSpPr>
            <p:spPr>
              <a:xfrm>
                <a:off x="4967905" y="2353391"/>
                <a:ext cx="5014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a-ES" sz="1400" dirty="0" smtClean="0">
                    <a:solidFill>
                      <a:schemeClr val="bg1"/>
                    </a:solidFill>
                    <a:latin typeface="Khmer OS" panose="02000500000000020004" pitchFamily="2" charset="0"/>
                    <a:cs typeface="Khmer OS" panose="02000500000000020004" pitchFamily="2" charset="0"/>
                  </a:rPr>
                  <a:t>ប្រមូលយកព័ត៌មានតាមរយៈការសភាសឬឯកសារដែលពាក់ព័ន្ធ</a:t>
                </a:r>
              </a:p>
            </p:txBody>
          </p:sp>
          <p:grpSp>
            <p:nvGrpSpPr>
              <p:cNvPr id="692" name="Group 332"/>
              <p:cNvGrpSpPr/>
              <p:nvPr/>
            </p:nvGrpSpPr>
            <p:grpSpPr>
              <a:xfrm>
                <a:off x="4617394" y="2343774"/>
                <a:ext cx="288476" cy="288476"/>
                <a:chOff x="4617394" y="2343774"/>
                <a:chExt cx="288476" cy="288476"/>
              </a:xfrm>
            </p:grpSpPr>
            <p:sp>
              <p:nvSpPr>
                <p:cNvPr id="693" name="Oval 692"/>
                <p:cNvSpPr/>
                <p:nvPr/>
              </p:nvSpPr>
              <p:spPr>
                <a:xfrm>
                  <a:off x="4617394" y="2343774"/>
                  <a:ext cx="288476" cy="28847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4" name="Freeform 26"/>
                <p:cNvSpPr>
                  <a:spLocks/>
                </p:cNvSpPr>
                <p:nvPr/>
              </p:nvSpPr>
              <p:spPr bwMode="auto">
                <a:xfrm>
                  <a:off x="4704373" y="2413375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88" name="Group 342"/>
            <p:cNvGrpSpPr/>
            <p:nvPr/>
          </p:nvGrpSpPr>
          <p:grpSpPr>
            <a:xfrm>
              <a:off x="6539727" y="5070536"/>
              <a:ext cx="288476" cy="288476"/>
              <a:chOff x="4643438" y="4071948"/>
              <a:chExt cx="288476" cy="288476"/>
            </a:xfrm>
          </p:grpSpPr>
          <p:sp>
            <p:nvSpPr>
              <p:cNvPr id="689" name="Oval 688"/>
              <p:cNvSpPr/>
              <p:nvPr/>
            </p:nvSpPr>
            <p:spPr>
              <a:xfrm>
                <a:off x="4643438" y="4071948"/>
                <a:ext cx="288476" cy="28847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Freeform 105"/>
              <p:cNvSpPr>
                <a:spLocks/>
              </p:cNvSpPr>
              <p:nvPr/>
            </p:nvSpPr>
            <p:spPr bwMode="auto">
              <a:xfrm>
                <a:off x="4742079" y="4165806"/>
                <a:ext cx="105018" cy="105018"/>
              </a:xfrm>
              <a:custGeom>
                <a:avLst/>
                <a:gdLst/>
                <a:ahLst/>
                <a:cxnLst>
                  <a:cxn ang="0">
                    <a:pos x="255" y="58"/>
                  </a:cxn>
                  <a:cxn ang="0">
                    <a:pos x="257" y="53"/>
                  </a:cxn>
                  <a:cxn ang="0">
                    <a:pos x="262" y="38"/>
                  </a:cxn>
                  <a:cxn ang="0">
                    <a:pos x="257" y="24"/>
                  </a:cxn>
                  <a:cxn ang="0">
                    <a:pos x="244" y="9"/>
                  </a:cxn>
                  <a:cxn ang="0">
                    <a:pos x="241" y="5"/>
                  </a:cxn>
                  <a:cxn ang="0">
                    <a:pos x="224" y="0"/>
                  </a:cxn>
                  <a:cxn ang="0">
                    <a:pos x="210" y="5"/>
                  </a:cxn>
                  <a:cxn ang="0">
                    <a:pos x="132" y="82"/>
                  </a:cxn>
                  <a:cxn ang="0">
                    <a:pos x="58" y="9"/>
                  </a:cxn>
                  <a:cxn ang="0">
                    <a:pos x="49" y="2"/>
                  </a:cxn>
                  <a:cxn ang="0">
                    <a:pos x="27" y="2"/>
                  </a:cxn>
                  <a:cxn ang="0">
                    <a:pos x="18" y="9"/>
                  </a:cxn>
                  <a:cxn ang="0">
                    <a:pos x="9" y="18"/>
                  </a:cxn>
                  <a:cxn ang="0">
                    <a:pos x="3" y="27"/>
                  </a:cxn>
                  <a:cxn ang="0">
                    <a:pos x="3" y="49"/>
                  </a:cxn>
                  <a:cxn ang="0">
                    <a:pos x="9" y="58"/>
                  </a:cxn>
                  <a:cxn ang="0">
                    <a:pos x="9" y="205"/>
                  </a:cxn>
                  <a:cxn ang="0">
                    <a:pos x="5" y="210"/>
                  </a:cxn>
                  <a:cxn ang="0">
                    <a:pos x="0" y="225"/>
                  </a:cxn>
                  <a:cxn ang="0">
                    <a:pos x="5" y="241"/>
                  </a:cxn>
                  <a:cxn ang="0">
                    <a:pos x="18" y="254"/>
                  </a:cxn>
                  <a:cxn ang="0">
                    <a:pos x="23" y="257"/>
                  </a:cxn>
                  <a:cxn ang="0">
                    <a:pos x="38" y="263"/>
                  </a:cxn>
                  <a:cxn ang="0">
                    <a:pos x="54" y="257"/>
                  </a:cxn>
                  <a:cxn ang="0">
                    <a:pos x="132" y="181"/>
                  </a:cxn>
                  <a:cxn ang="0">
                    <a:pos x="204" y="254"/>
                  </a:cxn>
                  <a:cxn ang="0">
                    <a:pos x="214" y="261"/>
                  </a:cxn>
                  <a:cxn ang="0">
                    <a:pos x="235" y="261"/>
                  </a:cxn>
                  <a:cxn ang="0">
                    <a:pos x="244" y="254"/>
                  </a:cxn>
                  <a:cxn ang="0">
                    <a:pos x="255" y="245"/>
                  </a:cxn>
                  <a:cxn ang="0">
                    <a:pos x="261" y="236"/>
                  </a:cxn>
                  <a:cxn ang="0">
                    <a:pos x="261" y="214"/>
                  </a:cxn>
                  <a:cxn ang="0">
                    <a:pos x="255" y="205"/>
                  </a:cxn>
                </a:cxnLst>
                <a:rect l="0" t="0" r="r" b="b"/>
                <a:pathLst>
                  <a:path w="262" h="263">
                    <a:moveTo>
                      <a:pt x="181" y="132"/>
                    </a:moveTo>
                    <a:lnTo>
                      <a:pt x="255" y="58"/>
                    </a:lnTo>
                    <a:lnTo>
                      <a:pt x="255" y="58"/>
                    </a:lnTo>
                    <a:lnTo>
                      <a:pt x="257" y="53"/>
                    </a:lnTo>
                    <a:lnTo>
                      <a:pt x="261" y="49"/>
                    </a:lnTo>
                    <a:lnTo>
                      <a:pt x="262" y="38"/>
                    </a:lnTo>
                    <a:lnTo>
                      <a:pt x="261" y="27"/>
                    </a:lnTo>
                    <a:lnTo>
                      <a:pt x="257" y="24"/>
                    </a:lnTo>
                    <a:lnTo>
                      <a:pt x="255" y="18"/>
                    </a:lnTo>
                    <a:lnTo>
                      <a:pt x="244" y="9"/>
                    </a:lnTo>
                    <a:lnTo>
                      <a:pt x="244" y="9"/>
                    </a:lnTo>
                    <a:lnTo>
                      <a:pt x="241" y="5"/>
                    </a:lnTo>
                    <a:lnTo>
                      <a:pt x="235" y="2"/>
                    </a:lnTo>
                    <a:lnTo>
                      <a:pt x="224" y="0"/>
                    </a:lnTo>
                    <a:lnTo>
                      <a:pt x="214" y="2"/>
                    </a:lnTo>
                    <a:lnTo>
                      <a:pt x="210" y="5"/>
                    </a:lnTo>
                    <a:lnTo>
                      <a:pt x="204" y="9"/>
                    </a:lnTo>
                    <a:lnTo>
                      <a:pt x="132" y="82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4" y="5"/>
                    </a:lnTo>
                    <a:lnTo>
                      <a:pt x="49" y="2"/>
                    </a:lnTo>
                    <a:lnTo>
                      <a:pt x="38" y="0"/>
                    </a:lnTo>
                    <a:lnTo>
                      <a:pt x="27" y="2"/>
                    </a:lnTo>
                    <a:lnTo>
                      <a:pt x="23" y="5"/>
                    </a:lnTo>
                    <a:lnTo>
                      <a:pt x="18" y="9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3" y="27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5" y="53"/>
                    </a:lnTo>
                    <a:lnTo>
                      <a:pt x="9" y="58"/>
                    </a:lnTo>
                    <a:lnTo>
                      <a:pt x="83" y="132"/>
                    </a:lnTo>
                    <a:lnTo>
                      <a:pt x="9" y="205"/>
                    </a:lnTo>
                    <a:lnTo>
                      <a:pt x="9" y="205"/>
                    </a:lnTo>
                    <a:lnTo>
                      <a:pt x="5" y="210"/>
                    </a:lnTo>
                    <a:lnTo>
                      <a:pt x="3" y="214"/>
                    </a:lnTo>
                    <a:lnTo>
                      <a:pt x="0" y="225"/>
                    </a:lnTo>
                    <a:lnTo>
                      <a:pt x="3" y="236"/>
                    </a:lnTo>
                    <a:lnTo>
                      <a:pt x="5" y="241"/>
                    </a:lnTo>
                    <a:lnTo>
                      <a:pt x="9" y="245"/>
                    </a:lnTo>
                    <a:lnTo>
                      <a:pt x="18" y="254"/>
                    </a:lnTo>
                    <a:lnTo>
                      <a:pt x="18" y="254"/>
                    </a:lnTo>
                    <a:lnTo>
                      <a:pt x="23" y="257"/>
                    </a:lnTo>
                    <a:lnTo>
                      <a:pt x="27" y="261"/>
                    </a:lnTo>
                    <a:lnTo>
                      <a:pt x="38" y="263"/>
                    </a:lnTo>
                    <a:lnTo>
                      <a:pt x="49" y="261"/>
                    </a:lnTo>
                    <a:lnTo>
                      <a:pt x="54" y="257"/>
                    </a:lnTo>
                    <a:lnTo>
                      <a:pt x="58" y="254"/>
                    </a:lnTo>
                    <a:lnTo>
                      <a:pt x="132" y="181"/>
                    </a:lnTo>
                    <a:lnTo>
                      <a:pt x="204" y="254"/>
                    </a:lnTo>
                    <a:lnTo>
                      <a:pt x="204" y="254"/>
                    </a:lnTo>
                    <a:lnTo>
                      <a:pt x="210" y="257"/>
                    </a:lnTo>
                    <a:lnTo>
                      <a:pt x="214" y="261"/>
                    </a:lnTo>
                    <a:lnTo>
                      <a:pt x="224" y="263"/>
                    </a:lnTo>
                    <a:lnTo>
                      <a:pt x="235" y="261"/>
                    </a:lnTo>
                    <a:lnTo>
                      <a:pt x="241" y="257"/>
                    </a:lnTo>
                    <a:lnTo>
                      <a:pt x="244" y="254"/>
                    </a:lnTo>
                    <a:lnTo>
                      <a:pt x="255" y="245"/>
                    </a:lnTo>
                    <a:lnTo>
                      <a:pt x="255" y="245"/>
                    </a:lnTo>
                    <a:lnTo>
                      <a:pt x="257" y="241"/>
                    </a:lnTo>
                    <a:lnTo>
                      <a:pt x="261" y="236"/>
                    </a:lnTo>
                    <a:lnTo>
                      <a:pt x="262" y="225"/>
                    </a:lnTo>
                    <a:lnTo>
                      <a:pt x="261" y="214"/>
                    </a:lnTo>
                    <a:lnTo>
                      <a:pt x="257" y="210"/>
                    </a:lnTo>
                    <a:lnTo>
                      <a:pt x="255" y="205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7" name="Group 346"/>
            <p:cNvGrpSpPr/>
            <p:nvPr/>
          </p:nvGrpSpPr>
          <p:grpSpPr>
            <a:xfrm>
              <a:off x="6513683" y="3766448"/>
              <a:ext cx="6085389" cy="1194457"/>
              <a:chOff x="4617394" y="2767860"/>
              <a:chExt cx="6085389" cy="1194457"/>
            </a:xfrm>
          </p:grpSpPr>
          <p:sp>
            <p:nvSpPr>
              <p:cNvPr id="683" name="Rectangle 682"/>
              <p:cNvSpPr/>
              <p:nvPr/>
            </p:nvSpPr>
            <p:spPr>
              <a:xfrm>
                <a:off x="4949909" y="3223653"/>
                <a:ext cx="575287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a-ES" sz="1400" dirty="0" smtClean="0">
                    <a:solidFill>
                      <a:schemeClr val="bg1"/>
                    </a:solidFill>
                    <a:latin typeface="Khmer OS" panose="02000500000000020004" pitchFamily="2" charset="0"/>
                    <a:cs typeface="Khmer OS" panose="02000500000000020004" pitchFamily="2" charset="0"/>
                  </a:rPr>
                  <a:t>បង្កើត Data Modeling តាមរយៈEntity-Relationship Modeling Normalization </a:t>
                </a:r>
              </a:p>
              <a:p>
                <a:r>
                  <a:rPr lang="ca-ES" sz="1400" dirty="0" smtClean="0">
                    <a:solidFill>
                      <a:schemeClr val="bg1"/>
                    </a:solidFill>
                    <a:latin typeface="Khmer OS" panose="02000500000000020004" pitchFamily="2" charset="0"/>
                    <a:cs typeface="Khmer OS" panose="02000500000000020004" pitchFamily="2" charset="0"/>
                  </a:rPr>
                  <a:t>ដើម្បីទទួលបាន Table ស្ថិតក្នុង 3NF។ រួចធ្វើDe-normalizationដើម្បីបំល្លែង Tableដែលជា ព្រឹត្តិការណ៏អោយស្ថិតក្នុង 1NF ឬ 2NF  ឬងាយស្រួលធ្វើរបាយការណ៏។</a:t>
                </a:r>
                <a:endParaRPr lang="en-US" sz="1400" dirty="0">
                  <a:solidFill>
                    <a:schemeClr val="bg1"/>
                  </a:solidFill>
                  <a:latin typeface="Khmer OS" panose="02000500000000020004" pitchFamily="2" charset="0"/>
                  <a:cs typeface="Khmer OS" panose="02000500000000020004" pitchFamily="2" charset="0"/>
                </a:endParaRPr>
              </a:p>
            </p:txBody>
          </p:sp>
          <p:grpSp>
            <p:nvGrpSpPr>
              <p:cNvPr id="684" name="Group 341"/>
              <p:cNvGrpSpPr/>
              <p:nvPr/>
            </p:nvGrpSpPr>
            <p:grpSpPr>
              <a:xfrm>
                <a:off x="4617394" y="2767860"/>
                <a:ext cx="288476" cy="288476"/>
                <a:chOff x="4617394" y="2767860"/>
                <a:chExt cx="288476" cy="288476"/>
              </a:xfrm>
            </p:grpSpPr>
            <p:sp>
              <p:nvSpPr>
                <p:cNvPr id="685" name="Oval 684"/>
                <p:cNvSpPr/>
                <p:nvPr/>
              </p:nvSpPr>
              <p:spPr>
                <a:xfrm>
                  <a:off x="4617394" y="2767860"/>
                  <a:ext cx="288476" cy="28847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6" name="Freeform 26"/>
                <p:cNvSpPr>
                  <a:spLocks/>
                </p:cNvSpPr>
                <p:nvPr/>
              </p:nvSpPr>
              <p:spPr bwMode="auto">
                <a:xfrm>
                  <a:off x="4703665" y="2842147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79" name="Rectangle 678"/>
            <p:cNvSpPr/>
            <p:nvPr/>
          </p:nvSpPr>
          <p:spPr>
            <a:xfrm>
              <a:off x="6865762" y="3780538"/>
              <a:ext cx="54970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a-ES" sz="1400" dirty="0" smtClean="0">
                  <a:solidFill>
                    <a:schemeClr val="bg1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បង្កើត Process Modeling តាមរយៈការគូសDFD(Data Flow Diagram)</a:t>
              </a:r>
              <a:endPara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97" name="Group 696"/>
          <p:cNvGrpSpPr/>
          <p:nvPr/>
        </p:nvGrpSpPr>
        <p:grpSpPr>
          <a:xfrm>
            <a:off x="405134" y="1894210"/>
            <a:ext cx="957263" cy="1111764"/>
            <a:chOff x="5432517" y="1210403"/>
            <a:chExt cx="1990259" cy="1909315"/>
          </a:xfrm>
          <a:solidFill>
            <a:schemeClr val="accent3"/>
          </a:solidFill>
        </p:grpSpPr>
        <p:sp>
          <p:nvSpPr>
            <p:cNvPr id="698" name="Freeform 119"/>
            <p:cNvSpPr>
              <a:spLocks/>
            </p:cNvSpPr>
            <p:nvPr/>
          </p:nvSpPr>
          <p:spPr bwMode="auto">
            <a:xfrm>
              <a:off x="5432517" y="1210404"/>
              <a:ext cx="398737" cy="679640"/>
            </a:xfrm>
            <a:custGeom>
              <a:avLst/>
              <a:gdLst>
                <a:gd name="T0" fmla="*/ 0 w 251"/>
                <a:gd name="T1" fmla="*/ 430 h 430"/>
                <a:gd name="T2" fmla="*/ 227 w 251"/>
                <a:gd name="T3" fmla="*/ 0 h 430"/>
                <a:gd name="T4" fmla="*/ 251 w 251"/>
                <a:gd name="T5" fmla="*/ 413 h 430"/>
                <a:gd name="T6" fmla="*/ 0 w 251"/>
                <a:gd name="T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0">
                  <a:moveTo>
                    <a:pt x="0" y="430"/>
                  </a:moveTo>
                  <a:lnTo>
                    <a:pt x="227" y="0"/>
                  </a:lnTo>
                  <a:lnTo>
                    <a:pt x="251" y="413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9" name="Freeform 122"/>
            <p:cNvSpPr>
              <a:spLocks/>
            </p:cNvSpPr>
            <p:nvPr/>
          </p:nvSpPr>
          <p:spPr bwMode="auto">
            <a:xfrm>
              <a:off x="5792880" y="1210403"/>
              <a:ext cx="1629896" cy="1909315"/>
            </a:xfrm>
            <a:custGeom>
              <a:avLst/>
              <a:gdLst>
                <a:gd name="T0" fmla="*/ 499 w 1026"/>
                <a:gd name="T1" fmla="*/ 776 h 1208"/>
                <a:gd name="T2" fmla="*/ 1026 w 1026"/>
                <a:gd name="T3" fmla="*/ 1208 h 1208"/>
                <a:gd name="T4" fmla="*/ 1026 w 1026"/>
                <a:gd name="T5" fmla="*/ 0 h 1208"/>
                <a:gd name="T6" fmla="*/ 0 w 1026"/>
                <a:gd name="T7" fmla="*/ 0 h 1208"/>
                <a:gd name="T8" fmla="*/ 0 w 1026"/>
                <a:gd name="T9" fmla="*/ 1208 h 1208"/>
                <a:gd name="T10" fmla="*/ 499 w 1026"/>
                <a:gd name="T11" fmla="*/ 776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208">
                  <a:moveTo>
                    <a:pt x="499" y="776"/>
                  </a:moveTo>
                  <a:lnTo>
                    <a:pt x="1026" y="1208"/>
                  </a:lnTo>
                  <a:lnTo>
                    <a:pt x="1026" y="0"/>
                  </a:lnTo>
                  <a:lnTo>
                    <a:pt x="0" y="0"/>
                  </a:lnTo>
                  <a:lnTo>
                    <a:pt x="0" y="1208"/>
                  </a:lnTo>
                  <a:lnTo>
                    <a:pt x="499" y="7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00" name="TextBox 699"/>
          <p:cNvSpPr txBox="1"/>
          <p:nvPr/>
        </p:nvSpPr>
        <p:spPr>
          <a:xfrm>
            <a:off x="693320" y="1936012"/>
            <a:ext cx="526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prstClr val="white"/>
                </a:solidFill>
                <a:latin typeface="Bebas Neue" pitchFamily="34" charset="0"/>
              </a:rPr>
              <a:t>*</a:t>
            </a:r>
            <a:endParaRPr lang="en-US" sz="6600" dirty="0">
              <a:solidFill>
                <a:prstClr val="white"/>
              </a:solidFill>
              <a:latin typeface="Bebas Neue" pitchFamily="34" charset="0"/>
            </a:endParaRPr>
          </a:p>
        </p:txBody>
      </p:sp>
      <p:sp>
        <p:nvSpPr>
          <p:cNvPr id="701" name="Oval 700"/>
          <p:cNvSpPr/>
          <p:nvPr/>
        </p:nvSpPr>
        <p:spPr>
          <a:xfrm>
            <a:off x="5054303" y="4586956"/>
            <a:ext cx="288476" cy="28847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02" name="Freeform 26"/>
          <p:cNvSpPr>
            <a:spLocks/>
          </p:cNvSpPr>
          <p:nvPr/>
        </p:nvSpPr>
        <p:spPr bwMode="auto">
          <a:xfrm>
            <a:off x="5134518" y="4664940"/>
            <a:ext cx="114518" cy="11876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427276" y="5478146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1400" dirty="0" smtClean="0">
                <a:solidFill>
                  <a:schemeClr val="bg1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សិក្សាឲ្យបានគ្រប់ជ្រុងជ្រោយ និងស៊ីជម្រៅ</a:t>
            </a:r>
            <a:endParaRPr lang="ca-ES" sz="1400" dirty="0" smtClean="0">
              <a:solidFill>
                <a:schemeClr val="bg1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0" y="109565"/>
            <a:ext cx="10529980" cy="6659367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5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200" dirty="0" smtClean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4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03720" y="5601600"/>
              <a:ext cx="1343880" cy="159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7880" y="5538240"/>
                <a:ext cx="1375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900240" y="5067360"/>
              <a:ext cx="1661760" cy="130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4400" y="5004000"/>
                <a:ext cx="1693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088160" y="4879800"/>
              <a:ext cx="939240" cy="130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2320" y="4816440"/>
                <a:ext cx="970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319280" y="5904720"/>
              <a:ext cx="92484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3440" y="5841360"/>
                <a:ext cx="956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6572880" y="4851000"/>
              <a:ext cx="187920" cy="1184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6680" y="4787280"/>
                <a:ext cx="21996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5994720" y="5081760"/>
              <a:ext cx="231480" cy="1126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8880" y="5018400"/>
                <a:ext cx="263520" cy="12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6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60" y="-18070"/>
            <a:ext cx="9219796" cy="6800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242000" y="19778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6160" y="19141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649440" y="1660320"/>
              <a:ext cx="506160" cy="332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3600" y="1596600"/>
                <a:ext cx="537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9664200" y="1602360"/>
              <a:ext cx="433440" cy="419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48000" y="1539000"/>
                <a:ext cx="4654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333680" y="1775520"/>
              <a:ext cx="231480" cy="115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7840" y="1712160"/>
                <a:ext cx="263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290480" y="1804680"/>
              <a:ext cx="260280" cy="144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74280" y="1740960"/>
                <a:ext cx="29232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1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7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83" y="-32562"/>
            <a:ext cx="9230834" cy="69231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593600" y="2901960"/>
              <a:ext cx="98280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7760" y="2838240"/>
                <a:ext cx="101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506840" y="1299240"/>
              <a:ext cx="1141560" cy="29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1000" y="1235880"/>
                <a:ext cx="1173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564800" y="1400400"/>
              <a:ext cx="104040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8960" y="1336680"/>
                <a:ext cx="107208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2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8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70" y="-32563"/>
            <a:ext cx="8552886" cy="66772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12600" y="6179040"/>
              <a:ext cx="448200" cy="202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760" y="6115680"/>
                <a:ext cx="4798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7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9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57" y="-170913"/>
            <a:ext cx="8620686" cy="7199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32520" y="490680"/>
              <a:ext cx="1170360" cy="29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6680" y="427320"/>
                <a:ext cx="1202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7482600" y="5009760"/>
              <a:ext cx="24624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6760" y="4946400"/>
                <a:ext cx="2779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468200" y="6092640"/>
              <a:ext cx="30384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360" y="6028920"/>
                <a:ext cx="33552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4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Project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A0"/>
      </a:accent1>
      <a:accent2>
        <a:srgbClr val="00A2DB"/>
      </a:accent2>
      <a:accent3>
        <a:srgbClr val="01D4DD"/>
      </a:accent3>
      <a:accent4>
        <a:srgbClr val="00D399"/>
      </a:accent4>
      <a:accent5>
        <a:srgbClr val="00C957"/>
      </a:accent5>
      <a:accent6>
        <a:srgbClr val="83C51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Project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A0"/>
      </a:accent1>
      <a:accent2>
        <a:srgbClr val="00A2DB"/>
      </a:accent2>
      <a:accent3>
        <a:srgbClr val="01D4DD"/>
      </a:accent3>
      <a:accent4>
        <a:srgbClr val="00D399"/>
      </a:accent4>
      <a:accent5>
        <a:srgbClr val="00C957"/>
      </a:accent5>
      <a:accent6>
        <a:srgbClr val="83C51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190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8" baseType="lpstr">
      <vt:lpstr>ＭＳ Ｐゴシック</vt:lpstr>
      <vt:lpstr>Arial</vt:lpstr>
      <vt:lpstr>Bebas Neue</vt:lpstr>
      <vt:lpstr>Calibri</vt:lpstr>
      <vt:lpstr>Calibri Light</vt:lpstr>
      <vt:lpstr>DaunPenh</vt:lpstr>
      <vt:lpstr>Kh Siemreap</vt:lpstr>
      <vt:lpstr>Khmer Mool1</vt:lpstr>
      <vt:lpstr>Khmer OS</vt:lpstr>
      <vt:lpstr>Open Sans</vt:lpstr>
      <vt:lpstr>Raleway</vt:lpstr>
      <vt:lpstr>Source Sans Pro</vt:lpstr>
      <vt:lpstr>Source Sans Pro Bold</vt:lpstr>
      <vt:lpstr>Source Sans Pro Semibold</vt:lpstr>
      <vt:lpstr>1_Office Theme</vt:lpstr>
      <vt:lpstr>Office Theme</vt:lpstr>
      <vt:lpstr>2_Office Theme</vt:lpstr>
      <vt:lpstr>4_Office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sovathana phat</dc:creator>
  <cp:lastModifiedBy>sovathana phat</cp:lastModifiedBy>
  <cp:revision>16</cp:revision>
  <dcterms:created xsi:type="dcterms:W3CDTF">2015-03-26T02:43:47Z</dcterms:created>
  <dcterms:modified xsi:type="dcterms:W3CDTF">2015-03-26T07:57:20Z</dcterms:modified>
</cp:coreProperties>
</file>