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8" r:id="rId4"/>
    <p:sldId id="257" r:id="rId5"/>
    <p:sldId id="265" r:id="rId6"/>
    <p:sldId id="266" r:id="rId7"/>
    <p:sldId id="264" r:id="rId8"/>
    <p:sldId id="263" r:id="rId9"/>
    <p:sldId id="260" r:id="rId10"/>
    <p:sldId id="261" r:id="rId11"/>
    <p:sldId id="262" r:id="rId1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50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fe03be4c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fe03be4c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fe03be4c4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2ffe03be4c4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fe03be4c4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fe03be4c4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2ffe03be4c4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ffe03be4c4_1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fe03be4c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g2ffe03be4c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fe03be4c4_1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fe03be4c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g2ffe03be4c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fe03be4c4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166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fe03be4c4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2ffe03be4c4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ffe03be4c4_1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354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87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11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fe03be4c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2ffe03be4c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ffe03be4c4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a2427/DocuMen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hyperlink" Target="https://drive.google.com/file/d/1vOThaWlN2TLIhSLlbAUWdXRxzqQ4aH1p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98326" y="167742"/>
            <a:ext cx="6858000" cy="1155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775851" y="2117857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3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DocuMentor</a:t>
            </a: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200" b="1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 AI-Driven Document Assistant </a:t>
            </a:r>
            <a:endParaRPr sz="1200" b="1" i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5642517" y="4086975"/>
            <a:ext cx="3302402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Student Name : Sonali Mitra A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Starter Kit Title : Data Extraction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just"/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Mentor Name : Mr.</a:t>
            </a:r>
            <a:r>
              <a:rPr lang="en-IN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Sonubabu</a:t>
            </a:r>
            <a:r>
              <a:rPr lang="en-IN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Tamilvanan</a:t>
            </a:r>
            <a:endParaRPr lang="en-IN" i="0" dirty="0">
              <a:solidFill>
                <a:srgbClr val="5F636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6548" y="167742"/>
            <a:ext cx="7546931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1525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Engineering College, </a:t>
            </a:r>
            <a:r>
              <a:rPr lang="en-IN" sz="2000" b="1" dirty="0">
                <a:solidFill>
                  <a:srgbClr val="1525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K.R. Nagar, Kovilpatti – 628 503</a:t>
            </a:r>
            <a:br>
              <a:rPr lang="en-US" b="1" dirty="0">
                <a:solidFill>
                  <a:srgbClr val="1525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 Autonomous Institution,  Affiliated to Anna University, Chennai)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2B0BB5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Department of Artificial Intelligence and Data Science</a:t>
            </a:r>
          </a:p>
          <a:p>
            <a:pPr algn="ctr">
              <a:lnSpc>
                <a:spcPct val="150000"/>
              </a:lnSpc>
            </a:pPr>
            <a:r>
              <a:rPr lang="en" sz="2800" b="1" dirty="0">
                <a:solidFill>
                  <a:schemeClr val="dk2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DigitalT3 Hackathon</a:t>
            </a:r>
            <a:endParaRPr lang="en-US" sz="2800" b="1" dirty="0">
              <a:solidFill>
                <a:srgbClr val="2B0BB5"/>
              </a:solidFill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@DigitalT3 Hackathon Submission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572850" y="193649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Problem Statement of starter kit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b="1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 panose="00000500000000000000" pitchFamily="2" charset="0"/>
                <a:cs typeface="Times New Roman" panose="02020603050405020304" pitchFamily="18" charset="0"/>
              </a:rPr>
              <a:t>@DigitalT3 Hackathon Submission</a:t>
            </a:r>
            <a:endParaRPr dirty="0">
              <a:solidFill>
                <a:schemeClr val="lt1"/>
              </a:solidFill>
              <a:latin typeface="Oswald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1613210" y="2540495"/>
            <a:ext cx="6705600" cy="164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just">
              <a:lnSpc>
                <a:spcPts val="4147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As businesses grow, so does the overwhelming flood of documents. This causes delays, missed insights, and cost inefficiencies. How can we manage documents smarter, faster, and without manual hassle?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F701D9-C574-8E20-4F4D-183EB9C142DD}"/>
              </a:ext>
            </a:extLst>
          </p:cNvPr>
          <p:cNvSpPr txBox="1"/>
          <p:nvPr/>
        </p:nvSpPr>
        <p:spPr>
          <a:xfrm>
            <a:off x="3379527" y="1961492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Glacial Indifference Bold"/>
                <a:cs typeface="Times New Roman" panose="02020603050405020304" pitchFamily="18" charset="0"/>
                <a:sym typeface="Glacial Indifference Bold"/>
              </a:rPr>
              <a:t>Time to Rethink efficiency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36FA9-E85E-A883-DA14-7E368B4CC94D}"/>
              </a:ext>
            </a:extLst>
          </p:cNvPr>
          <p:cNvSpPr txBox="1"/>
          <p:nvPr/>
        </p:nvSpPr>
        <p:spPr>
          <a:xfrm>
            <a:off x="2377327" y="1499827"/>
            <a:ext cx="4389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Glacial Indifference Bold" panose="020B0604020202020204" charset="0"/>
                <a:cs typeface="Times New Roman" panose="02020603050405020304" pitchFamily="18" charset="0"/>
              </a:rPr>
              <a:t>OVERLOADED WITH DOCS?</a:t>
            </a:r>
            <a:endParaRPr lang="en-IN" sz="180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1460139" y="244737"/>
            <a:ext cx="743853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Problem/Use cases/Applications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E02E1-7E64-0545-95A0-EC8A5D634F49}"/>
              </a:ext>
            </a:extLst>
          </p:cNvPr>
          <p:cNvSpPr txBox="1"/>
          <p:nvPr/>
        </p:nvSpPr>
        <p:spPr>
          <a:xfrm>
            <a:off x="1877831" y="1308409"/>
            <a:ext cx="4389155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Problem: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Document Management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Overload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Missed Opportunities and Errors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Firms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Institutions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Review Automation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Reporting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Summarization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1846714" y="262220"/>
            <a:ext cx="65167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lnSpc>
                <a:spcPts val="6796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Glacial Indifference Bold"/>
                <a:cs typeface="Times New Roman" panose="02020603050405020304" pitchFamily="18" charset="0"/>
                <a:sym typeface="Glacial Indifference Bold"/>
              </a:rPr>
              <a:t>DOCUMENT CHAOS IS HOLDING US BACK</a:t>
            </a:r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@DigitalT3 Hackathon Submission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1222246" y="1848563"/>
            <a:ext cx="6486963" cy="200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HK Grotesk" panose="020B0604020202020204" charset="0"/>
                <a:cs typeface="Times New Roman" panose="02020603050405020304" pitchFamily="18" charset="0"/>
              </a:rPr>
              <a:t>Say goodbye to manual sorting. With AI at its core, </a:t>
            </a:r>
            <a:r>
              <a:rPr lang="en-US" sz="1800" b="1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HK Grotesk Bold Italics" panose="020B0604020202020204" charset="0"/>
                <a:cs typeface="Times New Roman" panose="02020603050405020304" pitchFamily="18" charset="0"/>
              </a:rPr>
              <a:t>DocuMentor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HK Grotesk" panose="020B0604020202020204" charset="0"/>
                <a:cs typeface="Times New Roman" panose="02020603050405020304" pitchFamily="18" charset="0"/>
              </a:rPr>
              <a:t> transforms how you handle, categorize, and retrieve documents. Seamlessly access critical data in seconds, letting your business focus on what truly matters.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197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57200" y="991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Innovation of model developed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b="1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 panose="00000500000000000000" pitchFamily="2" charset="0"/>
                <a:cs typeface="Times New Roman" panose="02020603050405020304" pitchFamily="18" charset="0"/>
              </a:rPr>
              <a:t>@DigitalT3 Hackathon Submission</a:t>
            </a:r>
            <a:endParaRPr dirty="0">
              <a:solidFill>
                <a:schemeClr val="lt1"/>
              </a:solidFill>
              <a:latin typeface="Oswald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915108" y="2540495"/>
            <a:ext cx="7771692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DocuMentor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not only reduces the time spent on document processing but also minimizes human error. With AI integration, companies can focus on growth while ensuring compliance, security, and smarter decision-making.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F701D9-C574-8E20-4F4D-183EB9C142DD}"/>
              </a:ext>
            </a:extLst>
          </p:cNvPr>
          <p:cNvSpPr txBox="1"/>
          <p:nvPr/>
        </p:nvSpPr>
        <p:spPr>
          <a:xfrm>
            <a:off x="2711510" y="1694271"/>
            <a:ext cx="3525324" cy="538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Glacial Indifference Bold"/>
                <a:cs typeface="Times New Roman" panose="02020603050405020304" pitchFamily="18" charset="0"/>
                <a:sym typeface="Glacial Indifference Bold"/>
              </a:rPr>
              <a:t>Reducing Errors and Boosting Productivity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36FA9-E85E-A883-DA14-7E368B4CC94D}"/>
              </a:ext>
            </a:extLst>
          </p:cNvPr>
          <p:cNvSpPr txBox="1"/>
          <p:nvPr/>
        </p:nvSpPr>
        <p:spPr>
          <a:xfrm>
            <a:off x="2491140" y="938579"/>
            <a:ext cx="4161717" cy="1063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9114"/>
              </a:lnSpc>
            </a:pP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ea typeface="Glacial Indifference Bold"/>
                <a:cs typeface="Times New Roman" panose="02020603050405020304" pitchFamily="18" charset="0"/>
                <a:sym typeface="Glacial Indifference Bold"/>
              </a:rPr>
              <a:t>From Chaos to Clarity</a:t>
            </a:r>
          </a:p>
        </p:txBody>
      </p:sp>
    </p:spTree>
    <p:extLst>
      <p:ext uri="{BB962C8B-B14F-4D97-AF65-F5344CB8AC3E}">
        <p14:creationId xmlns:p14="http://schemas.microsoft.com/office/powerpoint/2010/main" val="237319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Prototype Developed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F4E3B-53CF-5ED9-458C-3D38B5DBC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892" y="870910"/>
            <a:ext cx="6162907" cy="38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Prototype Developed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-1" y="1548691"/>
            <a:ext cx="9144000" cy="25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7429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PyPDF2 for PDFs, `docx` library for DOCX files, and standard file I/O for TXT files to read and extract text.</a:t>
            </a:r>
          </a:p>
          <a:p>
            <a:pPr marL="7429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Categorization: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Determines file type by extension and categorizes based on predefined keywords found in the extracted text.</a:t>
            </a:r>
          </a:p>
          <a:p>
            <a:pPr marL="7429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file upload via a dialog, categorizes and moves files to appropriate folders, and lists files with options to view or download them.</a:t>
            </a:r>
          </a:p>
          <a:p>
            <a:pPr marL="7429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with tkinter, featuring a full-screen layout with a background image and dynamic buttons for file management actions.</a:t>
            </a:r>
          </a:p>
          <a:p>
            <a:pPr marL="7429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message boxes to notify users of errors or confirm successful actions like file movement and downloads.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010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Prototype Developed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8</a:t>
            </a:fld>
            <a:endParaRPr sz="900" b="1" i="0" u="none" strike="noStrike" cap="none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Oswald" panose="00000500000000000000" pitchFamily="2" charset="0"/>
                <a:cs typeface="Times New Roman" panose="02020603050405020304" pitchFamily="18" charset="0"/>
              </a:rPr>
              <a:t>@DigitalT3 Hackathon Submission</a:t>
            </a:r>
            <a:endParaRPr dirty="0">
              <a:solidFill>
                <a:srgbClr val="FFFFFF"/>
              </a:solidFill>
              <a:latin typeface="Oswald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-1" y="1548691"/>
            <a:ext cx="9144000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DocuMentor</a:t>
            </a:r>
            <a:endParaRPr lang="e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link :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video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lnSpc>
                <a:spcPts val="8039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Glacial Indifference Bold"/>
                <a:cs typeface="Times New Roman" panose="02020603050405020304" pitchFamily="18" charset="0"/>
                <a:sym typeface="Glacial Indifference Bold"/>
              </a:rPr>
              <a:t>Future Work</a:t>
            </a:r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9</a:t>
            </a:fld>
            <a:endParaRPr sz="900" b="1" i="0" u="none" strike="noStrike" cap="none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swald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Oswald" panose="00000500000000000000" pitchFamily="2" charset="0"/>
                <a:cs typeface="Times New Roman" panose="02020603050405020304" pitchFamily="18" charset="0"/>
              </a:rPr>
              <a:t>@DigitalT3 Hackathon Submission</a:t>
            </a:r>
            <a:endParaRPr dirty="0">
              <a:solidFill>
                <a:srgbClr val="FFFFFF"/>
              </a:solidFill>
              <a:latin typeface="Oswald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1460139" y="1066420"/>
            <a:ext cx="6357087" cy="345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What's Next:</a:t>
            </a:r>
          </a:p>
          <a:p>
            <a:pPr marL="628650" lvl="6" indent="-1714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document categorization using advanced algorithms.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cloud storage integration for remote access and backup.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search features for better document retrieval.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user authentication and access control.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user feedback for continuous improvement.</a:t>
            </a:r>
          </a:p>
          <a:p>
            <a:pPr marL="457200" marR="0"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Get Involved: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feedback on the app’s features and usability.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 in beta testing to identify bugs and suggest improvements.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the codebase or documentation.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the project to increase visibility and adoption.</a:t>
            </a: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on new integrations or features.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531</Words>
  <Application>Microsoft Office PowerPoint</Application>
  <PresentationFormat>On-screen Show (16:9)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Oswald</vt:lpstr>
      <vt:lpstr>Calibri</vt:lpstr>
      <vt:lpstr>Times New Roman</vt:lpstr>
      <vt:lpstr>Wingdings</vt:lpstr>
      <vt:lpstr>Simple Light</vt:lpstr>
      <vt:lpstr>Office Theme</vt:lpstr>
      <vt:lpstr>PowerPoint Presentation</vt:lpstr>
      <vt:lpstr>Problem Statement of starter kit</vt:lpstr>
      <vt:lpstr>Need of Problem/Use cases/Applications</vt:lpstr>
      <vt:lpstr>DOCUMENT CHAOS IS HOLDING US BACK</vt:lpstr>
      <vt:lpstr>Innovation of model developed</vt:lpstr>
      <vt:lpstr>Prototype Developed</vt:lpstr>
      <vt:lpstr>Prototype Developed</vt:lpstr>
      <vt:lpstr>Prototype Developed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DigitalT3 Hackathon</dc:title>
  <dc:creator>Admin</dc:creator>
  <cp:lastModifiedBy>sonali A</cp:lastModifiedBy>
  <cp:revision>17</cp:revision>
  <dcterms:modified xsi:type="dcterms:W3CDTF">2024-09-16T09:56:33Z</dcterms:modified>
</cp:coreProperties>
</file>