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SEMINAR 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878" y="4874095"/>
            <a:ext cx="8825658" cy="861420"/>
          </a:xfrm>
        </p:spPr>
        <p:txBody>
          <a:bodyPr/>
          <a:lstStyle/>
          <a:p>
            <a:r>
              <a:rPr lang="en-IN" dirty="0" err="1" smtClean="0"/>
              <a:t>Sonalia</a:t>
            </a:r>
            <a:r>
              <a:rPr lang="en-IN" dirty="0" smtClean="0"/>
              <a:t> s</a:t>
            </a:r>
          </a:p>
          <a:p>
            <a:r>
              <a:rPr lang="en-IN" dirty="0" smtClean="0"/>
              <a:t>Sit22cs034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2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Engine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SEO stands for Search Engine Optimization</a:t>
            </a:r>
          </a:p>
          <a:p>
            <a:r>
              <a:rPr lang="en-US" dirty="0"/>
              <a:t>Practice of increasing the quality and quantity of website traffic</a:t>
            </a:r>
          </a:p>
          <a:p>
            <a:r>
              <a:rPr lang="en-US" dirty="0"/>
              <a:t>Targets unpaid traffic (also known as "organic" results)</a:t>
            </a:r>
          </a:p>
        </p:txBody>
      </p:sp>
    </p:spTree>
    <p:extLst>
      <p:ext uri="{BB962C8B-B14F-4D97-AF65-F5344CB8AC3E}">
        <p14:creationId xmlns:p14="http://schemas.microsoft.com/office/powerpoint/2010/main" val="230393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 Search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Aggregates results from multiple search engines (e.g., Google, Bing, Yahoo)</a:t>
            </a:r>
          </a:p>
          <a:p>
            <a:r>
              <a:rPr lang="en-IN" dirty="0"/>
              <a:t>Does not maintain its own index</a:t>
            </a:r>
          </a:p>
          <a:p>
            <a:r>
              <a:rPr lang="en-IN" dirty="0"/>
              <a:t>Examples: Dogpile, </a:t>
            </a:r>
            <a:r>
              <a:rPr lang="en-IN" dirty="0" err="1"/>
              <a:t>Startpage</a:t>
            </a:r>
            <a:r>
              <a:rPr lang="en-IN" dirty="0"/>
              <a:t>, DuckDuckGo</a:t>
            </a:r>
          </a:p>
          <a:p>
            <a:r>
              <a:rPr lang="en-IN" dirty="0"/>
              <a:t>Advantage: broader coverage, better privacy</a:t>
            </a:r>
          </a:p>
        </p:txBody>
      </p:sp>
    </p:spTree>
    <p:extLst>
      <p:ext uri="{BB962C8B-B14F-4D97-AF65-F5344CB8AC3E}">
        <p14:creationId xmlns:p14="http://schemas.microsoft.com/office/powerpoint/2010/main" val="8283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Fuzzy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system allowing values between true (1) and false (0)</a:t>
            </a:r>
          </a:p>
          <a:p>
            <a:r>
              <a:rPr lang="en-US" dirty="0"/>
              <a:t>Mimics human decision-making with degrees of truth</a:t>
            </a:r>
          </a:p>
          <a:p>
            <a:r>
              <a:rPr lang="en-US" dirty="0"/>
              <a:t>Used in AI, robotics, washing machines, climate control</a:t>
            </a:r>
          </a:p>
          <a:p>
            <a:r>
              <a:rPr lang="en-US" dirty="0"/>
              <a:t>Supports uncertain or imprecise data</a:t>
            </a:r>
          </a:p>
        </p:txBody>
      </p:sp>
    </p:spTree>
    <p:extLst>
      <p:ext uri="{BB962C8B-B14F-4D97-AF65-F5344CB8AC3E}">
        <p14:creationId xmlns:p14="http://schemas.microsoft.com/office/powerpoint/2010/main" val="186858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Natural Language API From Google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to process and analyze human language</a:t>
            </a:r>
          </a:p>
          <a:p>
            <a:r>
              <a:rPr lang="en-US" dirty="0"/>
              <a:t>Features: entity recognition, sentiment analysis, syntax analysis</a:t>
            </a:r>
          </a:p>
          <a:p>
            <a:r>
              <a:rPr lang="en-US" dirty="0"/>
              <a:t>Supports multiple languages</a:t>
            </a:r>
          </a:p>
          <a:p>
            <a:r>
              <a:rPr lang="en-US" dirty="0"/>
              <a:t>Integrates with other Google Cloud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37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NASA Laser Broadband Communication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Optical communication (instead of traditional radio waves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Higher </a:t>
            </a:r>
            <a:r>
              <a:rPr lang="en-US" dirty="0"/>
              <a:t>bandwidth, lower </a:t>
            </a:r>
            <a:r>
              <a:rPr lang="en-US" dirty="0" smtClean="0"/>
              <a:t>latency</a:t>
            </a:r>
          </a:p>
          <a:p>
            <a:r>
              <a:rPr lang="en-US" dirty="0" smtClean="0"/>
              <a:t>Up </a:t>
            </a:r>
            <a:r>
              <a:rPr lang="en-US" dirty="0"/>
              <a:t>to 100x faster data </a:t>
            </a:r>
            <a:r>
              <a:rPr lang="en-US" dirty="0" smtClean="0"/>
              <a:t>rates</a:t>
            </a:r>
          </a:p>
          <a:p>
            <a:r>
              <a:rPr lang="en-US" dirty="0" smtClean="0"/>
              <a:t>Missions</a:t>
            </a:r>
            <a:r>
              <a:rPr lang="en-US" dirty="0"/>
              <a:t>: LCRD, DSOC, Artemis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1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Helidon</a:t>
            </a:r>
            <a:r>
              <a:rPr lang="en-IN" dirty="0" smtClean="0"/>
              <a:t>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Lightweight, cloud-native framework</a:t>
            </a:r>
          </a:p>
          <a:p>
            <a:r>
              <a:rPr lang="en-IN" dirty="0"/>
              <a:t>Supports </a:t>
            </a: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r>
              <a:rPr lang="en-IN" dirty="0"/>
              <a:t>Based on Java SE and reactive programming</a:t>
            </a:r>
          </a:p>
          <a:p>
            <a:r>
              <a:rPr lang="en-IN" dirty="0"/>
              <a:t>Two versions: </a:t>
            </a:r>
            <a:r>
              <a:rPr lang="en-IN" dirty="0" err="1"/>
              <a:t>Helidon</a:t>
            </a:r>
            <a:r>
              <a:rPr lang="en-IN" dirty="0"/>
              <a:t> SE (reactive) and </a:t>
            </a:r>
            <a:r>
              <a:rPr lang="en-IN" dirty="0" err="1"/>
              <a:t>Helidon</a:t>
            </a:r>
            <a:r>
              <a:rPr lang="en-IN" dirty="0"/>
              <a:t> MP (</a:t>
            </a:r>
            <a:r>
              <a:rPr lang="en-IN" dirty="0" err="1"/>
              <a:t>MicroProfile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94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Blue Brain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Initiated by EPFL (Switzerland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Goal</a:t>
            </a:r>
            <a:r>
              <a:rPr lang="en-US" dirty="0"/>
              <a:t>: simulate mammalian brain at molecular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Uses </a:t>
            </a:r>
            <a:r>
              <a:rPr lang="en-US" dirty="0"/>
              <a:t>supercomputers for 3D brain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Aims </a:t>
            </a:r>
            <a:r>
              <a:rPr lang="en-US" dirty="0"/>
              <a:t>to understand consciousness, memory, diseases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46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YOU……….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05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240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SEMINAR PRESENTATION</vt:lpstr>
      <vt:lpstr>Search Engine Optimization</vt:lpstr>
      <vt:lpstr>Meta Search Engine</vt:lpstr>
      <vt:lpstr>Fuzzy Logic</vt:lpstr>
      <vt:lpstr>Natural Language API From Google Cloud</vt:lpstr>
      <vt:lpstr>NASA Laser Broadband Communication Technology</vt:lpstr>
      <vt:lpstr>Helidon Technology</vt:lpstr>
      <vt:lpstr>Blue Brain</vt:lpstr>
      <vt:lpstr>THANK YOU……….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PRESENTATION</dc:title>
  <dc:creator>user</dc:creator>
  <cp:lastModifiedBy>user</cp:lastModifiedBy>
  <cp:revision>3</cp:revision>
  <dcterms:created xsi:type="dcterms:W3CDTF">2025-07-01T14:26:04Z</dcterms:created>
  <dcterms:modified xsi:type="dcterms:W3CDTF">2025-07-01T14:46:07Z</dcterms:modified>
</cp:coreProperties>
</file>