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1" r:id="rId9"/>
    <p:sldId id="580"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Jahan" userId="7f2d5d5b869e1fa4" providerId="LiveId" clId="{4C12BCEE-3E80-4385-A629-210772054145}"/>
    <pc:docChg chg="undo custSel addSld modSld">
      <pc:chgData name="Noor Jahan" userId="7f2d5d5b869e1fa4" providerId="LiveId" clId="{4C12BCEE-3E80-4385-A629-210772054145}" dt="2025-06-17T03:02:24.287" v="306"/>
      <pc:docMkLst>
        <pc:docMk/>
      </pc:docMkLst>
      <pc:sldChg chg="addSp delSp modSp mod">
        <pc:chgData name="Noor Jahan" userId="7f2d5d5b869e1fa4" providerId="LiveId" clId="{4C12BCEE-3E80-4385-A629-210772054145}" dt="2025-06-17T03:02:24.287" v="306"/>
        <pc:sldMkLst>
          <pc:docMk/>
          <pc:sldMk cId="109857222" sldId="256"/>
        </pc:sldMkLst>
        <pc:spChg chg="mod">
          <ac:chgData name="Noor Jahan" userId="7f2d5d5b869e1fa4" providerId="LiveId" clId="{4C12BCEE-3E80-4385-A629-210772054145}" dt="2025-06-15T09:58:52.598" v="48" actId="20577"/>
          <ac:spMkLst>
            <pc:docMk/>
            <pc:sldMk cId="109857222" sldId="256"/>
            <ac:spMk id="2" creationId="{00000000-0000-0000-0000-000000000000}"/>
          </ac:spMkLst>
        </pc:spChg>
        <pc:spChg chg="mod">
          <ac:chgData name="Noor Jahan" userId="7f2d5d5b869e1fa4" providerId="LiveId" clId="{4C12BCEE-3E80-4385-A629-210772054145}" dt="2025-06-17T03:02:24.287" v="306"/>
          <ac:spMkLst>
            <pc:docMk/>
            <pc:sldMk cId="109857222" sldId="256"/>
            <ac:spMk id="3" creationId="{00000000-0000-0000-0000-000000000000}"/>
          </ac:spMkLst>
        </pc:spChg>
        <pc:picChg chg="add del mod modCrop">
          <ac:chgData name="Noor Jahan" userId="7f2d5d5b869e1fa4" providerId="LiveId" clId="{4C12BCEE-3E80-4385-A629-210772054145}" dt="2025-06-17T02:58:08.307" v="294" actId="14100"/>
          <ac:picMkLst>
            <pc:docMk/>
            <pc:sldMk cId="109857222" sldId="256"/>
            <ac:picMk id="5" creationId="{B4288F3F-AD4C-81EA-1336-D2C00EFCC479}"/>
          </ac:picMkLst>
        </pc:picChg>
        <pc:picChg chg="add mod">
          <ac:chgData name="Noor Jahan" userId="7f2d5d5b869e1fa4" providerId="LiveId" clId="{4C12BCEE-3E80-4385-A629-210772054145}" dt="2025-06-17T02:54:10.048" v="254"/>
          <ac:picMkLst>
            <pc:docMk/>
            <pc:sldMk cId="109857222" sldId="256"/>
            <ac:picMk id="6" creationId="{E11DD0AE-06D7-787F-53A6-5CEC718EC990}"/>
          </ac:picMkLst>
        </pc:picChg>
      </pc:sldChg>
      <pc:sldChg chg="modSp mod">
        <pc:chgData name="Noor Jahan" userId="7f2d5d5b869e1fa4" providerId="LiveId" clId="{4C12BCEE-3E80-4385-A629-210772054145}" dt="2025-06-15T12:14:27.880" v="132" actId="2711"/>
        <pc:sldMkLst>
          <pc:docMk/>
          <pc:sldMk cId="625498807" sldId="570"/>
        </pc:sldMkLst>
        <pc:spChg chg="mod">
          <ac:chgData name="Noor Jahan" userId="7f2d5d5b869e1fa4" providerId="LiveId" clId="{4C12BCEE-3E80-4385-A629-210772054145}" dt="2025-06-15T12:14:27.880" v="132" actId="2711"/>
          <ac:spMkLst>
            <pc:docMk/>
            <pc:sldMk cId="625498807" sldId="570"/>
            <ac:spMk id="4" creationId="{22B90035-F7DF-B222-A678-18C907CDC7DD}"/>
          </ac:spMkLst>
        </pc:spChg>
      </pc:sldChg>
      <pc:sldChg chg="modSp mod">
        <pc:chgData name="Noor Jahan" userId="7f2d5d5b869e1fa4" providerId="LiveId" clId="{4C12BCEE-3E80-4385-A629-210772054145}" dt="2025-06-17T02:18:22.077" v="167" actId="20577"/>
        <pc:sldMkLst>
          <pc:docMk/>
          <pc:sldMk cId="2817874764" sldId="571"/>
        </pc:sldMkLst>
        <pc:spChg chg="mod">
          <ac:chgData name="Noor Jahan" userId="7f2d5d5b869e1fa4" providerId="LiveId" clId="{4C12BCEE-3E80-4385-A629-210772054145}" dt="2025-06-17T02:18:22.077" v="167" actId="20577"/>
          <ac:spMkLst>
            <pc:docMk/>
            <pc:sldMk cId="2817874764" sldId="571"/>
            <ac:spMk id="3" creationId="{1C04173D-62A9-AF06-B476-EEB827087147}"/>
          </ac:spMkLst>
        </pc:spChg>
      </pc:sldChg>
      <pc:sldChg chg="modSp mod">
        <pc:chgData name="Noor Jahan" userId="7f2d5d5b869e1fa4" providerId="LiveId" clId="{4C12BCEE-3E80-4385-A629-210772054145}" dt="2025-06-17T02:18:58.307" v="169" actId="27636"/>
        <pc:sldMkLst>
          <pc:docMk/>
          <pc:sldMk cId="3372914246" sldId="572"/>
        </pc:sldMkLst>
        <pc:spChg chg="mod">
          <ac:chgData name="Noor Jahan" userId="7f2d5d5b869e1fa4" providerId="LiveId" clId="{4C12BCEE-3E80-4385-A629-210772054145}" dt="2025-06-17T02:18:58.307" v="169" actId="27636"/>
          <ac:spMkLst>
            <pc:docMk/>
            <pc:sldMk cId="3372914246" sldId="572"/>
            <ac:spMk id="3" creationId="{28E8C97F-5AC9-F1CA-3CCC-090D5B13989A}"/>
          </ac:spMkLst>
        </pc:spChg>
      </pc:sldChg>
      <pc:sldChg chg="modSp mod">
        <pc:chgData name="Noor Jahan" userId="7f2d5d5b869e1fa4" providerId="LiveId" clId="{4C12BCEE-3E80-4385-A629-210772054145}" dt="2025-06-15T12:17:50.480" v="154" actId="1076"/>
        <pc:sldMkLst>
          <pc:docMk/>
          <pc:sldMk cId="204139634" sldId="573"/>
        </pc:sldMkLst>
        <pc:spChg chg="mod">
          <ac:chgData name="Noor Jahan" userId="7f2d5d5b869e1fa4" providerId="LiveId" clId="{4C12BCEE-3E80-4385-A629-210772054145}" dt="2025-06-15T12:17:50.480" v="154" actId="1076"/>
          <ac:spMkLst>
            <pc:docMk/>
            <pc:sldMk cId="204139634" sldId="573"/>
            <ac:spMk id="3" creationId="{AF67202D-4065-DDD7-98F1-4291C536D1A3}"/>
          </ac:spMkLst>
        </pc:spChg>
      </pc:sldChg>
      <pc:sldChg chg="modSp mod">
        <pc:chgData name="Noor Jahan" userId="7f2d5d5b869e1fa4" providerId="LiveId" clId="{4C12BCEE-3E80-4385-A629-210772054145}" dt="2025-06-15T12:17:21.354" v="150" actId="1076"/>
        <pc:sldMkLst>
          <pc:docMk/>
          <pc:sldMk cId="3501125123" sldId="574"/>
        </pc:sldMkLst>
        <pc:spChg chg="mod">
          <ac:chgData name="Noor Jahan" userId="7f2d5d5b869e1fa4" providerId="LiveId" clId="{4C12BCEE-3E80-4385-A629-210772054145}" dt="2025-06-15T12:17:21.354" v="150" actId="1076"/>
          <ac:spMkLst>
            <pc:docMk/>
            <pc:sldMk cId="3501125123" sldId="574"/>
            <ac:spMk id="3" creationId="{FE07E8EE-7F26-D809-3523-C58876935A4E}"/>
          </ac:spMkLst>
        </pc:spChg>
      </pc:sldChg>
      <pc:sldChg chg="modSp mod">
        <pc:chgData name="Noor Jahan" userId="7f2d5d5b869e1fa4" providerId="LiveId" clId="{4C12BCEE-3E80-4385-A629-210772054145}" dt="2025-06-15T15:40:20.176" v="163" actId="1076"/>
        <pc:sldMkLst>
          <pc:docMk/>
          <pc:sldMk cId="1199084396" sldId="575"/>
        </pc:sldMkLst>
        <pc:spChg chg="mod">
          <ac:chgData name="Noor Jahan" userId="7f2d5d5b869e1fa4" providerId="LiveId" clId="{4C12BCEE-3E80-4385-A629-210772054145}" dt="2025-06-15T15:40:20.176" v="163" actId="1076"/>
          <ac:spMkLst>
            <pc:docMk/>
            <pc:sldMk cId="1199084396" sldId="575"/>
            <ac:spMk id="3" creationId="{B5107410-DE3D-5F62-F9D7-11EAEA92F0BB}"/>
          </ac:spMkLst>
        </pc:spChg>
      </pc:sldChg>
      <pc:sldChg chg="modSp mod">
        <pc:chgData name="Noor Jahan" userId="7f2d5d5b869e1fa4" providerId="LiveId" clId="{4C12BCEE-3E80-4385-A629-210772054145}" dt="2025-06-17T02:22:12.966" v="170" actId="2710"/>
        <pc:sldMkLst>
          <pc:docMk/>
          <pc:sldMk cId="58742533" sldId="576"/>
        </pc:sldMkLst>
        <pc:spChg chg="mod">
          <ac:chgData name="Noor Jahan" userId="7f2d5d5b869e1fa4" providerId="LiveId" clId="{4C12BCEE-3E80-4385-A629-210772054145}" dt="2025-06-17T02:22:12.966" v="170" actId="2710"/>
          <ac:spMkLst>
            <pc:docMk/>
            <pc:sldMk cId="58742533" sldId="576"/>
            <ac:spMk id="3" creationId="{66102C9B-C4AF-D0DB-DE74-862D9812001C}"/>
          </ac:spMkLst>
        </pc:spChg>
      </pc:sldChg>
      <pc:sldChg chg="modSp mod">
        <pc:chgData name="Noor Jahan" userId="7f2d5d5b869e1fa4" providerId="LiveId" clId="{4C12BCEE-3E80-4385-A629-210772054145}" dt="2025-06-17T02:22:22.668" v="171" actId="2710"/>
        <pc:sldMkLst>
          <pc:docMk/>
          <pc:sldMk cId="2245309600" sldId="577"/>
        </pc:sldMkLst>
        <pc:spChg chg="mod">
          <ac:chgData name="Noor Jahan" userId="7f2d5d5b869e1fa4" providerId="LiveId" clId="{4C12BCEE-3E80-4385-A629-210772054145}" dt="2025-06-17T02:22:22.668" v="171" actId="2710"/>
          <ac:spMkLst>
            <pc:docMk/>
            <pc:sldMk cId="2245309600" sldId="577"/>
            <ac:spMk id="3" creationId="{21789DDB-698E-B624-5621-F9D79482FFED}"/>
          </ac:spMkLst>
        </pc:spChg>
      </pc:sldChg>
      <pc:sldChg chg="modSp mod">
        <pc:chgData name="Noor Jahan" userId="7f2d5d5b869e1fa4" providerId="LiveId" clId="{4C12BCEE-3E80-4385-A629-210772054145}" dt="2025-06-17T02:52:52.399" v="253" actId="20577"/>
        <pc:sldMkLst>
          <pc:docMk/>
          <pc:sldMk cId="1691700673" sldId="578"/>
        </pc:sldMkLst>
        <pc:spChg chg="mod">
          <ac:chgData name="Noor Jahan" userId="7f2d5d5b869e1fa4" providerId="LiveId" clId="{4C12BCEE-3E80-4385-A629-210772054145}" dt="2025-06-17T02:52:52.399" v="253" actId="20577"/>
          <ac:spMkLst>
            <pc:docMk/>
            <pc:sldMk cId="1691700673" sldId="578"/>
            <ac:spMk id="3" creationId="{5E6198D1-2392-A218-1A4C-10F40FCB8253}"/>
          </ac:spMkLst>
        </pc:spChg>
      </pc:sldChg>
      <pc:sldChg chg="modSp mod">
        <pc:chgData name="Noor Jahan" userId="7f2d5d5b869e1fa4" providerId="LiveId" clId="{4C12BCEE-3E80-4385-A629-210772054145}" dt="2025-06-17T02:22:34.637" v="172" actId="2710"/>
        <pc:sldMkLst>
          <pc:docMk/>
          <pc:sldMk cId="3744199677" sldId="579"/>
        </pc:sldMkLst>
        <pc:spChg chg="mod">
          <ac:chgData name="Noor Jahan" userId="7f2d5d5b869e1fa4" providerId="LiveId" clId="{4C12BCEE-3E80-4385-A629-210772054145}" dt="2025-06-17T02:22:34.637" v="172" actId="2710"/>
          <ac:spMkLst>
            <pc:docMk/>
            <pc:sldMk cId="3744199677" sldId="579"/>
            <ac:spMk id="3" creationId="{3F2C79AB-5BF9-3911-CAE8-5E44B0DF2236}"/>
          </ac:spMkLst>
        </pc:spChg>
      </pc:sldChg>
      <pc:sldChg chg="addSp delSp modSp new mod">
        <pc:chgData name="Noor Jahan" userId="7f2d5d5b869e1fa4" providerId="LiveId" clId="{4C12BCEE-3E80-4385-A629-210772054145}" dt="2025-06-17T02:32:33.459" v="249" actId="20577"/>
        <pc:sldMkLst>
          <pc:docMk/>
          <pc:sldMk cId="1501689035" sldId="580"/>
        </pc:sldMkLst>
        <pc:spChg chg="mod">
          <ac:chgData name="Noor Jahan" userId="7f2d5d5b869e1fa4" providerId="LiveId" clId="{4C12BCEE-3E80-4385-A629-210772054145}" dt="2025-06-17T02:32:33.459" v="249" actId="20577"/>
          <ac:spMkLst>
            <pc:docMk/>
            <pc:sldMk cId="1501689035" sldId="580"/>
            <ac:spMk id="2" creationId="{8F3CD0F0-FD79-EF7F-BC98-0E659F16F372}"/>
          </ac:spMkLst>
        </pc:spChg>
        <pc:spChg chg="del">
          <ac:chgData name="Noor Jahan" userId="7f2d5d5b869e1fa4" providerId="LiveId" clId="{4C12BCEE-3E80-4385-A629-210772054145}" dt="2025-06-17T02:28:32.235" v="214" actId="22"/>
          <ac:spMkLst>
            <pc:docMk/>
            <pc:sldMk cId="1501689035" sldId="580"/>
            <ac:spMk id="3" creationId="{C7722B21-D24B-305F-DAC8-AAD6926D8612}"/>
          </ac:spMkLst>
        </pc:spChg>
        <pc:picChg chg="add mod ord modCrop">
          <ac:chgData name="Noor Jahan" userId="7f2d5d5b869e1fa4" providerId="LiveId" clId="{4C12BCEE-3E80-4385-A629-210772054145}" dt="2025-06-17T02:29:02.758" v="219" actId="732"/>
          <ac:picMkLst>
            <pc:docMk/>
            <pc:sldMk cId="1501689035" sldId="580"/>
            <ac:picMk id="5" creationId="{0892F52A-0CDC-EEB8-4C01-924450DD0178}"/>
          </ac:picMkLst>
        </pc:picChg>
      </pc:sldChg>
      <pc:sldChg chg="addSp delSp modSp new mod">
        <pc:chgData name="Noor Jahan" userId="7f2d5d5b869e1fa4" providerId="LiveId" clId="{4C12BCEE-3E80-4385-A629-210772054145}" dt="2025-06-17T02:33:19.782" v="251" actId="14100"/>
        <pc:sldMkLst>
          <pc:docMk/>
          <pc:sldMk cId="3453723114" sldId="581"/>
        </pc:sldMkLst>
        <pc:spChg chg="mod">
          <ac:chgData name="Noor Jahan" userId="7f2d5d5b869e1fa4" providerId="LiveId" clId="{4C12BCEE-3E80-4385-A629-210772054145}" dt="2025-06-17T02:31:36.271" v="242" actId="20577"/>
          <ac:spMkLst>
            <pc:docMk/>
            <pc:sldMk cId="3453723114" sldId="581"/>
            <ac:spMk id="2" creationId="{4A1094E7-55A4-52C8-1020-277CD1A4B686}"/>
          </ac:spMkLst>
        </pc:spChg>
        <pc:spChg chg="del">
          <ac:chgData name="Noor Jahan" userId="7f2d5d5b869e1fa4" providerId="LiveId" clId="{4C12BCEE-3E80-4385-A629-210772054145}" dt="2025-06-17T02:31:38.303" v="243" actId="22"/>
          <ac:spMkLst>
            <pc:docMk/>
            <pc:sldMk cId="3453723114" sldId="581"/>
            <ac:spMk id="3" creationId="{0C9C2556-2B53-ABCE-3684-FE241C708219}"/>
          </ac:spMkLst>
        </pc:spChg>
        <pc:picChg chg="add mod ord">
          <ac:chgData name="Noor Jahan" userId="7f2d5d5b869e1fa4" providerId="LiveId" clId="{4C12BCEE-3E80-4385-A629-210772054145}" dt="2025-06-17T02:33:19.782" v="251" actId="14100"/>
          <ac:picMkLst>
            <pc:docMk/>
            <pc:sldMk cId="3453723114" sldId="581"/>
            <ac:picMk id="5" creationId="{3AF9B7D2-889E-D1B6-9FC2-6D50402FB75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17/06/2025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ygame.org/docs/ref/mixer.html" TargetMode="External"/><Relationship Id="rId2" Type="http://schemas.openxmlformats.org/officeDocument/2006/relationships/hyperlink" Target="https://gtts.readthedocs.io/" TargetMode="External"/><Relationship Id="rId1" Type="http://schemas.openxmlformats.org/officeDocument/2006/relationships/slideLayout" Target="../slideLayouts/slideLayout2.xml"/><Relationship Id="rId4" Type="http://schemas.openxmlformats.org/officeDocument/2006/relationships/hyperlink" Target="https://py-googletrans.readthedocs.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Text-to-speech</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9" y="379210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Sona A</a:t>
            </a:r>
          </a:p>
          <a:p>
            <a:pPr algn="l">
              <a:spcAft>
                <a:spcPts val="600"/>
              </a:spcAft>
            </a:pPr>
            <a:r>
              <a:rPr lang="en-US" sz="1600" b="1" cap="all" dirty="0"/>
              <a:t>College Name: Kristu Jayanti college</a:t>
            </a:r>
          </a:p>
          <a:p>
            <a:pPr algn="l">
              <a:spcAft>
                <a:spcPts val="600"/>
              </a:spcAft>
            </a:pPr>
            <a:r>
              <a:rPr lang="en-US" sz="1600" b="1" cap="all" dirty="0"/>
              <a:t>Department: computer science</a:t>
            </a:r>
          </a:p>
          <a:p>
            <a:pPr algn="l">
              <a:spcAft>
                <a:spcPts val="600"/>
              </a:spcAft>
            </a:pPr>
            <a:r>
              <a:rPr lang="en-US" sz="1600" b="1" cap="all" dirty="0"/>
              <a:t>Email ID: sonaa7862@gmail.com</a:t>
            </a:r>
          </a:p>
          <a:p>
            <a:pPr algn="l">
              <a:spcAft>
                <a:spcPts val="600"/>
              </a:spcAft>
            </a:pPr>
            <a:r>
              <a:rPr lang="en-US" sz="1600" b="1" cap="all" dirty="0"/>
              <a:t>AICTE Student ID: </a:t>
            </a:r>
            <a:r>
              <a:rPr lang="en-US" sz="1600" b="1" dirty="0"/>
              <a:t>STU67f8b035109c61744351285</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l="30322" t="48704" r="26522" b="20203"/>
          <a:stretch>
            <a:fillRect/>
          </a:stretch>
        </p:blipFill>
        <p:spPr>
          <a:xfrm>
            <a:off x="5946574" y="679731"/>
            <a:ext cx="5187928" cy="498954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50000"/>
              </a:lnSpc>
              <a:buNone/>
            </a:pPr>
            <a:r>
              <a:rPr lang="en-IN" sz="2400" dirty="0">
                <a:latin typeface="Arial" panose="020B0604020202020204" pitchFamily="34" charset="0"/>
                <a:cs typeface="Arial" panose="020B0604020202020204" pitchFamily="34" charset="0"/>
              </a:rPr>
              <a:t>In conclusion, the system successfully addresses key features such as multilingual support with low latency, configurable speech speed, and robust resource management. One of the main challenges encountered was Windows file locking issues, which were effectively resolved by implementing timestamp – based temporary files.</a:t>
            </a:r>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50000"/>
              </a:lnSpc>
              <a:spcBef>
                <a:spcPct val="20000"/>
              </a:spcBef>
              <a:spcAft>
                <a:spcPts val="600"/>
              </a:spcAft>
              <a:buNone/>
            </a:pPr>
            <a:r>
              <a:rPr lang="en-US" sz="2400" dirty="0">
                <a:latin typeface="Arial" panose="020B0604020202020204" pitchFamily="34" charset="0"/>
                <a:cs typeface="Arial" panose="020B0604020202020204" pitchFamily="34" charset="0"/>
              </a:rPr>
              <a:t>Enhancing </a:t>
            </a:r>
            <a:r>
              <a:rPr lang="en-US" sz="2400" b="1" dirty="0">
                <a:latin typeface="Arial" panose="020B0604020202020204" pitchFamily="34" charset="0"/>
                <a:cs typeface="Arial" panose="020B0604020202020204" pitchFamily="34" charset="0"/>
              </a:rPr>
              <a:t>voice customization</a:t>
            </a:r>
            <a:r>
              <a:rPr lang="en-US" sz="2400" dirty="0">
                <a:latin typeface="Arial" panose="020B0604020202020204" pitchFamily="34" charset="0"/>
                <a:cs typeface="Arial" panose="020B0604020202020204" pitchFamily="34" charset="0"/>
              </a:rPr>
              <a:t> with gender and age-specific options provides a more personalized listening experience. </a:t>
            </a:r>
            <a:r>
              <a:rPr lang="en-US" sz="2400" b="1" dirty="0">
                <a:latin typeface="Arial" panose="020B0604020202020204" pitchFamily="34" charset="0"/>
                <a:cs typeface="Arial" panose="020B0604020202020204" pitchFamily="34" charset="0"/>
              </a:rPr>
              <a:t>Batch processing</a:t>
            </a:r>
            <a:r>
              <a:rPr lang="en-US" sz="2400" dirty="0">
                <a:latin typeface="Arial" panose="020B0604020202020204" pitchFamily="34" charset="0"/>
                <a:cs typeface="Arial" panose="020B0604020202020204" pitchFamily="34" charset="0"/>
              </a:rPr>
              <a:t> enables efficient conversion of documents into audiobooks. An </a:t>
            </a:r>
            <a:r>
              <a:rPr lang="en-US" sz="2400" b="1" dirty="0">
                <a:latin typeface="Arial" panose="020B0604020202020204" pitchFamily="34" charset="0"/>
                <a:cs typeface="Arial" panose="020B0604020202020204" pitchFamily="34" charset="0"/>
              </a:rPr>
              <a:t>offline mode</a:t>
            </a:r>
            <a:r>
              <a:rPr lang="en-US" sz="2400" dirty="0">
                <a:latin typeface="Arial" panose="020B0604020202020204" pitchFamily="34" charset="0"/>
                <a:cs typeface="Arial" panose="020B0604020202020204" pitchFamily="34" charset="0"/>
              </a:rPr>
              <a:t> using embedded ML models allows use without internet access. </a:t>
            </a:r>
            <a:r>
              <a:rPr lang="en-US" sz="2400" b="1" dirty="0">
                <a:latin typeface="Arial" panose="020B0604020202020204" pitchFamily="34" charset="0"/>
                <a:cs typeface="Arial" panose="020B0604020202020204" pitchFamily="34" charset="0"/>
              </a:rPr>
              <a:t>API integration</a:t>
            </a:r>
            <a:r>
              <a:rPr lang="en-US" sz="2400" dirty="0">
                <a:latin typeface="Arial" panose="020B0604020202020204" pitchFamily="34" charset="0"/>
                <a:cs typeface="Arial" panose="020B0604020202020204" pitchFamily="34" charset="0"/>
              </a:rPr>
              <a:t> supports web service deployment, making it easier to integrate across platforms.</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err="1">
                <a:latin typeface="Arial" panose="020B0604020202020204" pitchFamily="34" charset="0"/>
                <a:cs typeface="Arial" panose="020B0604020202020204" pitchFamily="34" charset="0"/>
              </a:rPr>
              <a:t>gTTS</a:t>
            </a:r>
            <a:r>
              <a:rPr lang="en-US" sz="2400" dirty="0">
                <a:latin typeface="Arial" panose="020B0604020202020204" pitchFamily="34" charset="0"/>
                <a:cs typeface="Arial" panose="020B0604020202020204" pitchFamily="34" charset="0"/>
              </a:rPr>
              <a:t> Documentation: </a:t>
            </a:r>
            <a:r>
              <a:rPr lang="en-US" sz="2400" i="1" dirty="0">
                <a:latin typeface="Arial" panose="020B0604020202020204" pitchFamily="34" charset="0"/>
                <a:cs typeface="Arial" panose="020B0604020202020204" pitchFamily="34" charset="0"/>
                <a:hlinkClick r:id="rId2"/>
              </a:rPr>
              <a:t>https://gtts.readthedocs.io</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Pygame</a:t>
            </a:r>
            <a:r>
              <a:rPr lang="en-US" sz="2400" dirty="0">
                <a:latin typeface="Arial" panose="020B0604020202020204" pitchFamily="34" charset="0"/>
                <a:cs typeface="Arial" panose="020B0604020202020204" pitchFamily="34" charset="0"/>
              </a:rPr>
              <a:t> Audio Guide: </a:t>
            </a:r>
            <a:r>
              <a:rPr lang="en-US" sz="2400" i="1" dirty="0">
                <a:latin typeface="Arial" panose="020B0604020202020204" pitchFamily="34" charset="0"/>
                <a:cs typeface="Arial" panose="020B0604020202020204" pitchFamily="34" charset="0"/>
                <a:hlinkClick r:id="rId3"/>
              </a:rPr>
              <a:t>https://pygame.org/docs/ref/mixer.html</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Google Translate API: </a:t>
            </a:r>
            <a:r>
              <a:rPr lang="en-US" sz="2400" i="1" dirty="0">
                <a:latin typeface="Arial" panose="020B0604020202020204" pitchFamily="34" charset="0"/>
                <a:cs typeface="Arial" panose="020B0604020202020204" pitchFamily="34" charset="0"/>
                <a:hlinkClick r:id="rId4"/>
              </a:rPr>
              <a:t>https://py-googletrans.readthedocs.io</a:t>
            </a:r>
            <a:endParaRPr lang="en-US"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a:p>
            <a:pPr marL="0" indent="0">
              <a:buNone/>
            </a:pPr>
            <a:r>
              <a:rPr lang="en-IN" sz="2400" dirty="0">
                <a:latin typeface="Arial" panose="020B0604020202020204" pitchFamily="34" charset="0"/>
                <a:cs typeface="Arial" panose="020B0604020202020204" pitchFamily="34" charset="0"/>
              </a:rPr>
              <a:t>GitHub Link:</a:t>
            </a:r>
            <a:r>
              <a:rPr lang="en-IN" sz="2400" dirty="0">
                <a:solidFill>
                  <a:srgbClr val="0070C0"/>
                </a:solidFill>
                <a:latin typeface="Arial" panose="020B0604020202020204" pitchFamily="34" charset="0"/>
                <a:cs typeface="Arial" panose="020B0604020202020204" pitchFamily="34" charset="0"/>
              </a:rPr>
              <a:t> </a:t>
            </a:r>
            <a:r>
              <a:rPr lang="en-IN" sz="2400" u="sng" dirty="0">
                <a:solidFill>
                  <a:srgbClr val="0070C0"/>
                </a:solidFill>
                <a:latin typeface="Arial" panose="020B0604020202020204" pitchFamily="34" charset="0"/>
                <a:cs typeface="Arial" panose="020B0604020202020204" pitchFamily="34" charset="0"/>
              </a:rPr>
              <a:t>https://github.com/sona7862/Text-to-Speech.git</a:t>
            </a:r>
          </a:p>
          <a:p>
            <a:pPr marL="0" indent="0">
              <a:buNone/>
            </a:pPr>
            <a:endParaRPr lang="en-IN" sz="2400" u="sng" dirty="0">
              <a:solidFill>
                <a:srgbClr val="0070C0"/>
              </a:solidFill>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Arial" panose="020B0604020202020204" pitchFamily="34" charset="0"/>
                <a:ea typeface="+mj-ea"/>
                <a:cs typeface="Arial" panose="020B0604020202020204" pitchFamily="34" charset="0"/>
              </a:rPr>
              <a:t>Thank you</a:t>
            </a:r>
            <a:endParaRPr lang="en-US" sz="6600" kern="1200" dirty="0">
              <a:solidFill>
                <a:schemeClr val="tx1"/>
              </a:solidFill>
              <a:latin typeface="Arial" panose="020B0604020202020204" pitchFamily="34" charset="0"/>
              <a:ea typeface="+mj-ea"/>
              <a:cs typeface="Arial" panose="020B0604020202020204" pitchFamily="34" charset="0"/>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lnSpc>
                <a:spcPct val="150000"/>
              </a:lnSpc>
              <a:buNone/>
            </a:pPr>
            <a:r>
              <a:rPr lang="en-US" sz="2400" dirty="0">
                <a:latin typeface="Arial" panose="020B0604020202020204" pitchFamily="34" charset="0"/>
                <a:cs typeface="Arial" panose="020B0604020202020204" pitchFamily="34" charset="0"/>
              </a:rPr>
              <a:t>Current text-to-speech solutions often encounter several limitations, including high latency during multilingual conversion, inflexible speed control options, and resource leaks caused by improper file handling. Additionally, many lack integrated translation capabilities, making them less efficient for users who require cross-language support. For example, users seeking real-time, customizable speech output need a solution that not only delivers accurate and fast conversion but also ensures clean resource management for smooth and repeated usage.</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6676" y="1695661"/>
            <a:ext cx="10515600" cy="4251960"/>
          </a:xfrm>
        </p:spPr>
        <p:txBody>
          <a:bodyPr vert="horz" lIns="91440" tIns="45720" rIns="91440" bIns="45720" rtlCol="0">
            <a:noAutofit/>
          </a:bodyPr>
          <a:lstStyle/>
          <a:p>
            <a:r>
              <a:rPr lang="en-IN" sz="2200" b="1" dirty="0">
                <a:latin typeface="Arial" panose="020B0604020202020204" pitchFamily="34" charset="0"/>
                <a:cs typeface="Arial" panose="020B0604020202020204" pitchFamily="34" charset="0"/>
              </a:rPr>
              <a:t>A Python-based TTS system with:</a:t>
            </a:r>
            <a:endParaRPr lang="en-IN" sz="2200" dirty="0">
              <a:latin typeface="Arial" panose="020B0604020202020204" pitchFamily="34" charset="0"/>
              <a:cs typeface="Arial" panose="020B0604020202020204" pitchFamily="34" charset="0"/>
            </a:endParaRPr>
          </a:p>
          <a:p>
            <a:r>
              <a:rPr lang="en-IN" sz="2200" b="1" dirty="0">
                <a:latin typeface="Arial" panose="020B0604020202020204" pitchFamily="34" charset="0"/>
                <a:cs typeface="Arial" panose="020B0604020202020204" pitchFamily="34" charset="0"/>
              </a:rPr>
              <a:t>Data Input</a:t>
            </a:r>
            <a:endParaRPr lang="en-IN" sz="2200" dirty="0">
              <a:latin typeface="Arial" panose="020B0604020202020204" pitchFamily="34" charset="0"/>
              <a:cs typeface="Arial" panose="020B0604020202020204" pitchFamily="34" charset="0"/>
            </a:endParaRPr>
          </a:p>
          <a:p>
            <a:pPr lvl="1"/>
            <a:r>
              <a:rPr lang="en-IN" sz="2200" dirty="0">
                <a:latin typeface="Arial" panose="020B0604020202020204" pitchFamily="34" charset="0"/>
                <a:cs typeface="Arial" panose="020B0604020202020204" pitchFamily="34" charset="0"/>
              </a:rPr>
              <a:t>Text input via GUI</a:t>
            </a:r>
          </a:p>
          <a:p>
            <a:pPr lvl="1"/>
            <a:r>
              <a:rPr lang="en-IN" sz="2200" dirty="0">
                <a:latin typeface="Arial" panose="020B0604020202020204" pitchFamily="34" charset="0"/>
                <a:cs typeface="Arial" panose="020B0604020202020204" pitchFamily="34" charset="0"/>
              </a:rPr>
              <a:t>Language selection (6 options)</a:t>
            </a:r>
          </a:p>
          <a:p>
            <a:pPr lvl="1"/>
            <a:r>
              <a:rPr lang="en-IN" sz="2200" dirty="0">
                <a:latin typeface="Arial" panose="020B0604020202020204" pitchFamily="34" charset="0"/>
                <a:cs typeface="Arial" panose="020B0604020202020204" pitchFamily="34" charset="0"/>
              </a:rPr>
              <a:t>Speed adjustment (Normal/Fast modes)</a:t>
            </a:r>
          </a:p>
          <a:p>
            <a:r>
              <a:rPr lang="en-IN" sz="2200" b="1" dirty="0">
                <a:latin typeface="Arial" panose="020B0604020202020204" pitchFamily="34" charset="0"/>
                <a:cs typeface="Arial" panose="020B0604020202020204" pitchFamily="34" charset="0"/>
              </a:rPr>
              <a:t>Processing</a:t>
            </a:r>
            <a:endParaRPr lang="en-IN" sz="2200" dirty="0">
              <a:latin typeface="Arial" panose="020B0604020202020204" pitchFamily="34" charset="0"/>
              <a:cs typeface="Arial" panose="020B0604020202020204" pitchFamily="34" charset="0"/>
            </a:endParaRPr>
          </a:p>
          <a:p>
            <a:pPr lvl="1"/>
            <a:r>
              <a:rPr lang="en-IN" sz="2200" dirty="0">
                <a:latin typeface="Arial" panose="020B0604020202020204" pitchFamily="34" charset="0"/>
                <a:cs typeface="Arial" panose="020B0604020202020204" pitchFamily="34" charset="0"/>
              </a:rPr>
              <a:t>On-demand translation using Google Translate API</a:t>
            </a:r>
          </a:p>
          <a:p>
            <a:pPr lvl="1"/>
            <a:r>
              <a:rPr lang="en-IN" sz="2200" dirty="0" err="1">
                <a:latin typeface="Arial" panose="020B0604020202020204" pitchFamily="34" charset="0"/>
                <a:cs typeface="Arial" panose="020B0604020202020204" pitchFamily="34" charset="0"/>
              </a:rPr>
              <a:t>gTTS</a:t>
            </a:r>
            <a:r>
              <a:rPr lang="en-IN" sz="2200" dirty="0">
                <a:latin typeface="Arial" panose="020B0604020202020204" pitchFamily="34" charset="0"/>
                <a:cs typeface="Arial" panose="020B0604020202020204" pitchFamily="34" charset="0"/>
              </a:rPr>
              <a:t> conversion with speed parameterization</a:t>
            </a:r>
          </a:p>
          <a:p>
            <a:pPr lvl="1"/>
            <a:r>
              <a:rPr lang="en-IN" sz="2200" dirty="0" err="1">
                <a:latin typeface="Arial" panose="020B0604020202020204" pitchFamily="34" charset="0"/>
                <a:cs typeface="Arial" panose="020B0604020202020204" pitchFamily="34" charset="0"/>
              </a:rPr>
              <a:t>Pygame</a:t>
            </a:r>
            <a:r>
              <a:rPr lang="en-IN" sz="2200" dirty="0">
                <a:latin typeface="Arial" panose="020B0604020202020204" pitchFamily="34" charset="0"/>
                <a:cs typeface="Arial" panose="020B0604020202020204" pitchFamily="34" charset="0"/>
              </a:rPr>
              <a:t>-based audio playback</a:t>
            </a:r>
          </a:p>
          <a:p>
            <a:r>
              <a:rPr lang="en-IN" sz="2200" b="1" dirty="0">
                <a:latin typeface="Arial" panose="020B0604020202020204" pitchFamily="34" charset="0"/>
                <a:cs typeface="Arial" panose="020B0604020202020204" pitchFamily="34" charset="0"/>
              </a:rPr>
              <a:t>Output</a:t>
            </a:r>
            <a:endParaRPr lang="en-IN" sz="2200" dirty="0">
              <a:latin typeface="Arial" panose="020B0604020202020204" pitchFamily="34" charset="0"/>
              <a:cs typeface="Arial" panose="020B0604020202020204" pitchFamily="34" charset="0"/>
            </a:endParaRPr>
          </a:p>
          <a:p>
            <a:pPr lvl="1"/>
            <a:r>
              <a:rPr lang="en-IN" sz="2200" dirty="0">
                <a:latin typeface="Arial" panose="020B0604020202020204" pitchFamily="34" charset="0"/>
                <a:cs typeface="Arial" panose="020B0604020202020204" pitchFamily="34" charset="0"/>
              </a:rPr>
              <a:t>Real-time speech generation</a:t>
            </a:r>
          </a:p>
          <a:p>
            <a:pPr lvl="1"/>
            <a:r>
              <a:rPr lang="en-IN" sz="2200" dirty="0">
                <a:latin typeface="Arial" panose="020B0604020202020204" pitchFamily="34" charset="0"/>
                <a:cs typeface="Arial" panose="020B0604020202020204" pitchFamily="34" charset="0"/>
              </a:rPr>
              <a:t>Interactive playback controls (Pause/Resume/Stop)</a:t>
            </a:r>
          </a:p>
          <a:p>
            <a:pPr lvl="1"/>
            <a:r>
              <a:rPr lang="en-IN" sz="2200" dirty="0">
                <a:latin typeface="Arial" panose="020B0604020202020204" pitchFamily="34" charset="0"/>
                <a:cs typeface="Arial" panose="020B0604020202020204" pitchFamily="34" charset="0"/>
              </a:rPr>
              <a:t>Automatic cleanup of temporary files</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6676" y="1852082"/>
            <a:ext cx="10515600" cy="4251960"/>
          </a:xfrm>
        </p:spPr>
        <p:txBody>
          <a:bodyPr vert="horz" lIns="91440" tIns="45720" rIns="91440" bIns="45720" rtlCol="0">
            <a:noAutofit/>
          </a:bodyPr>
          <a:lstStyle/>
          <a:p>
            <a:pPr marL="0" indent="0">
              <a:buNone/>
            </a:pPr>
            <a:r>
              <a:rPr lang="en-IN" sz="2200" b="1" dirty="0">
                <a:latin typeface="Arial" panose="020B0604020202020204" pitchFamily="34" charset="0"/>
                <a:cs typeface="Arial" panose="020B0604020202020204" pitchFamily="34" charset="0"/>
              </a:rPr>
              <a:t>Requirements:</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Python 3.10+</a:t>
            </a:r>
          </a:p>
          <a:p>
            <a:r>
              <a:rPr lang="en-IN" sz="2200" dirty="0">
                <a:latin typeface="Arial" panose="020B0604020202020204" pitchFamily="34" charset="0"/>
                <a:cs typeface="Arial" panose="020B0604020202020204" pitchFamily="34" charset="0"/>
              </a:rPr>
              <a:t>2GB RAM minimum</a:t>
            </a:r>
          </a:p>
          <a:p>
            <a:r>
              <a:rPr lang="en-IN" sz="2200" dirty="0">
                <a:latin typeface="Arial" panose="020B0604020202020204" pitchFamily="34" charset="0"/>
                <a:cs typeface="Arial" panose="020B0604020202020204" pitchFamily="34" charset="0"/>
              </a:rPr>
              <a:t>Internet connection for translation</a:t>
            </a:r>
          </a:p>
          <a:p>
            <a:pPr marL="0" indent="0">
              <a:buNone/>
            </a:pPr>
            <a:endParaRPr lang="en-IN" sz="2200" dirty="0">
              <a:latin typeface="Arial" panose="020B0604020202020204" pitchFamily="34" charset="0"/>
              <a:cs typeface="Arial" panose="020B0604020202020204" pitchFamily="34" charset="0"/>
            </a:endParaRPr>
          </a:p>
          <a:p>
            <a:pPr marL="0" indent="0">
              <a:buNone/>
            </a:pPr>
            <a:r>
              <a:rPr lang="en-IN" sz="2200" dirty="0">
                <a:latin typeface="Arial" panose="020B0604020202020204" pitchFamily="34" charset="0"/>
                <a:cs typeface="Arial" panose="020B0604020202020204" pitchFamily="34" charset="0"/>
              </a:rPr>
              <a:t>Libraries:</a:t>
            </a:r>
          </a:p>
          <a:p>
            <a:r>
              <a:rPr lang="en-IN" sz="2200" dirty="0" err="1">
                <a:latin typeface="Arial" panose="020B0604020202020204" pitchFamily="34" charset="0"/>
                <a:cs typeface="Arial" panose="020B0604020202020204" pitchFamily="34" charset="0"/>
              </a:rPr>
              <a:t>Tkinter</a:t>
            </a:r>
            <a:r>
              <a:rPr lang="en-IN" sz="2200" dirty="0">
                <a:latin typeface="Arial" panose="020B0604020202020204" pitchFamily="34" charset="0"/>
                <a:cs typeface="Arial" panose="020B0604020202020204" pitchFamily="34" charset="0"/>
              </a:rPr>
              <a:t> – GUI</a:t>
            </a:r>
          </a:p>
          <a:p>
            <a:r>
              <a:rPr lang="en-IN" sz="2200" dirty="0" err="1">
                <a:latin typeface="Arial" panose="020B0604020202020204" pitchFamily="34" charset="0"/>
                <a:cs typeface="Arial" panose="020B0604020202020204" pitchFamily="34" charset="0"/>
              </a:rPr>
              <a:t>gTTS</a:t>
            </a:r>
            <a:r>
              <a:rPr lang="en-IN" sz="2200" dirty="0">
                <a:latin typeface="Arial" panose="020B0604020202020204" pitchFamily="34" charset="0"/>
                <a:cs typeface="Arial" panose="020B0604020202020204" pitchFamily="34" charset="0"/>
              </a:rPr>
              <a:t> – Speech Synthesis</a:t>
            </a:r>
          </a:p>
          <a:p>
            <a:r>
              <a:rPr lang="en-IN" sz="2200" dirty="0" err="1">
                <a:latin typeface="Arial" panose="020B0604020202020204" pitchFamily="34" charset="0"/>
                <a:cs typeface="Arial" panose="020B0604020202020204" pitchFamily="34" charset="0"/>
              </a:rPr>
              <a:t>Pygame</a:t>
            </a:r>
            <a:r>
              <a:rPr lang="en-IN" sz="2200" dirty="0">
                <a:latin typeface="Arial" panose="020B0604020202020204" pitchFamily="34" charset="0"/>
                <a:cs typeface="Arial" panose="020B0604020202020204" pitchFamily="34" charset="0"/>
              </a:rPr>
              <a:t> – Audio Playback</a:t>
            </a:r>
          </a:p>
          <a:p>
            <a:r>
              <a:rPr lang="en-IN" sz="2200" dirty="0" err="1">
                <a:latin typeface="Arial" panose="020B0604020202020204" pitchFamily="34" charset="0"/>
                <a:cs typeface="Arial" panose="020B0604020202020204" pitchFamily="34" charset="0"/>
              </a:rPr>
              <a:t>googletrans</a:t>
            </a:r>
            <a:r>
              <a:rPr lang="en-IN" sz="2200" dirty="0">
                <a:latin typeface="Arial" panose="020B0604020202020204" pitchFamily="34" charset="0"/>
                <a:cs typeface="Arial" panose="020B0604020202020204" pitchFamily="34" charset="0"/>
              </a:rPr>
              <a:t> – Translation</a:t>
            </a:r>
          </a:p>
          <a:p>
            <a:r>
              <a:rPr lang="en-IN" sz="2200" dirty="0" err="1">
                <a:latin typeface="Arial" panose="020B0604020202020204" pitchFamily="34" charset="0"/>
                <a:cs typeface="Arial" panose="020B0604020202020204" pitchFamily="34" charset="0"/>
              </a:rPr>
              <a:t>asyncio</a:t>
            </a:r>
            <a:r>
              <a:rPr lang="en-IN" sz="2200" dirty="0">
                <a:latin typeface="Arial" panose="020B0604020202020204" pitchFamily="34" charset="0"/>
                <a:cs typeface="Arial" panose="020B0604020202020204" pitchFamily="34" charset="0"/>
              </a:rPr>
              <a:t> – Async Operations  </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6676" y="1789425"/>
            <a:ext cx="10515600" cy="4251960"/>
          </a:xfrm>
        </p:spPr>
        <p:txBody>
          <a:bodyPr vert="horz" lIns="91440" tIns="45720" rIns="91440" bIns="45720" rtlCol="0">
            <a:noAutofit/>
          </a:bodyPr>
          <a:lstStyle/>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Algorithm Selection:</a:t>
            </a:r>
            <a:br>
              <a:rPr lang="en-US" altLang="en-US" sz="1600" dirty="0">
                <a:latin typeface="Arial" panose="020B0604020202020204" pitchFamily="34" charset="0"/>
              </a:rPr>
            </a:br>
            <a:r>
              <a:rPr lang="en-US" altLang="en-US" sz="1600" dirty="0">
                <a:latin typeface="Arial" panose="020B0604020202020204" pitchFamily="34" charset="0"/>
              </a:rPr>
              <a:t>The system uses Google Text-to-Speech (</a:t>
            </a:r>
            <a:r>
              <a:rPr lang="en-US" altLang="en-US" sz="1600" dirty="0" err="1">
                <a:latin typeface="Arial" panose="020B0604020202020204" pitchFamily="34" charset="0"/>
              </a:rPr>
              <a:t>gTTS</a:t>
            </a:r>
            <a:r>
              <a:rPr lang="en-US" altLang="en-US" sz="1600" dirty="0">
                <a:latin typeface="Arial" panose="020B0604020202020204" pitchFamily="34" charset="0"/>
              </a:rPr>
              <a:t>) for audio generation, chosen for its simplicity, multilingual support, and suitability for lightweight applications. Translation is handled when necessary using an integrated module.</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Data Input:</a:t>
            </a:r>
            <a:br>
              <a:rPr lang="en-US" altLang="en-US" sz="1600" dirty="0">
                <a:latin typeface="Arial" panose="020B0604020202020204" pitchFamily="34" charset="0"/>
              </a:rPr>
            </a:br>
            <a:r>
              <a:rPr lang="en-US" altLang="en-US" sz="1600" dirty="0">
                <a:latin typeface="Arial" panose="020B0604020202020204" pitchFamily="34" charset="0"/>
              </a:rPr>
              <a:t>Inputs include user-provided text, language selection, and speech speed. If translation is needed, the input is first translated to the target language.</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Training Process:</a:t>
            </a:r>
            <a:br>
              <a:rPr lang="en-US" altLang="en-US" sz="1600" dirty="0">
                <a:latin typeface="Arial" panose="020B0604020202020204" pitchFamily="34" charset="0"/>
              </a:rPr>
            </a:br>
            <a:r>
              <a:rPr lang="en-US" altLang="en-US" sz="1600" dirty="0">
                <a:latin typeface="Arial" panose="020B0604020202020204" pitchFamily="34" charset="0"/>
              </a:rPr>
              <a:t>No custom training is required as </a:t>
            </a:r>
            <a:r>
              <a:rPr lang="en-US" altLang="en-US" sz="1600" dirty="0" err="1">
                <a:latin typeface="Arial" panose="020B0604020202020204" pitchFamily="34" charset="0"/>
              </a:rPr>
              <a:t>gTTS</a:t>
            </a:r>
            <a:r>
              <a:rPr lang="en-US" altLang="en-US" sz="1600" dirty="0">
                <a:latin typeface="Arial" panose="020B0604020202020204" pitchFamily="34" charset="0"/>
              </a:rPr>
              <a:t> and translation services are pre-trained. Basic preprocessing like text sanitization and language mapping ensures compatibility and quality.</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Prediction Process:</a:t>
            </a:r>
            <a:br>
              <a:rPr lang="en-US" altLang="en-US" sz="1600" dirty="0">
                <a:latin typeface="Arial" panose="020B0604020202020204" pitchFamily="34" charset="0"/>
              </a:rPr>
            </a:br>
            <a:r>
              <a:rPr lang="en-US" altLang="en-US" sz="1600" dirty="0">
                <a:latin typeface="Arial" panose="020B0604020202020204" pitchFamily="34" charset="0"/>
              </a:rPr>
              <a:t>Text is optionally translated, then converted to speech using </a:t>
            </a:r>
            <a:r>
              <a:rPr lang="en-US" altLang="en-US" sz="1600" dirty="0" err="1">
                <a:latin typeface="Arial" panose="020B0604020202020204" pitchFamily="34" charset="0"/>
              </a:rPr>
              <a:t>gTTS</a:t>
            </a:r>
            <a:r>
              <a:rPr lang="en-US" altLang="en-US" sz="1600" dirty="0">
                <a:latin typeface="Arial" panose="020B0604020202020204" pitchFamily="34" charset="0"/>
              </a:rPr>
              <a:t>. The audio is saved as a temporary file and played </a:t>
            </a:r>
            <a:r>
              <a:rPr lang="en-US" altLang="en-US" sz="1600" dirty="0">
                <a:latin typeface="Arial" panose="020B0604020202020204" pitchFamily="34" charset="0"/>
                <a:cs typeface="Arial" panose="020B0604020202020204" pitchFamily="34" charset="0"/>
              </a:rPr>
              <a:t>via </a:t>
            </a:r>
            <a:r>
              <a:rPr lang="en-US" altLang="en-US" sz="1600" dirty="0" err="1">
                <a:latin typeface="Arial" panose="020B0604020202020204" pitchFamily="34" charset="0"/>
                <a:cs typeface="Arial" panose="020B0604020202020204" pitchFamily="34" charset="0"/>
              </a:rPr>
              <a:t>pygame</a:t>
            </a:r>
            <a:r>
              <a:rPr lang="en-US" altLang="en-US" sz="1600" dirty="0">
                <a:latin typeface="Arial" panose="020B0604020202020204" pitchFamily="34" charset="0"/>
                <a:cs typeface="Arial" panose="020B0604020202020204" pitchFamily="34" charset="0"/>
              </a:rPr>
              <a:t>, with timestamped filenames avoiding file-locking issues.</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Deployment:</a:t>
            </a:r>
            <a:br>
              <a:rPr lang="en-US" altLang="en-US" sz="1600" dirty="0">
                <a:latin typeface="Arial" panose="020B0604020202020204" pitchFamily="34" charset="0"/>
              </a:rPr>
            </a:br>
            <a:r>
              <a:rPr lang="en-US" altLang="en-US" sz="1600" dirty="0">
                <a:latin typeface="Arial" panose="020B0604020202020204" pitchFamily="34" charset="0"/>
              </a:rPr>
              <a:t>The app is packaged using </a:t>
            </a:r>
            <a:r>
              <a:rPr lang="en-US" altLang="en-US" sz="1600" dirty="0" err="1">
                <a:latin typeface="Arial" panose="020B0604020202020204" pitchFamily="34" charset="0"/>
              </a:rPr>
              <a:t>PyInstaller</a:t>
            </a:r>
            <a:r>
              <a:rPr lang="en-US" altLang="en-US" sz="1600" dirty="0">
                <a:latin typeface="Arial" panose="020B0604020202020204" pitchFamily="34" charset="0"/>
              </a:rPr>
              <a:t> into a standalone executable (&lt;50MB) that runs offline and requires no Python installation on the user’s machine.</a:t>
            </a:r>
          </a:p>
          <a:p>
            <a:pPr marL="305435" indent="-305435">
              <a:spcBef>
                <a:spcPct val="20000"/>
              </a:spcBef>
              <a:spcAft>
                <a:spcPts val="600"/>
              </a:spcAft>
              <a:buFont typeface="Arial"/>
              <a:buChar char="•"/>
            </a:pPr>
            <a:endParaRPr lang="en-GB" sz="1600" dirty="0"/>
          </a:p>
        </p:txBody>
      </p:sp>
      <p:sp>
        <p:nvSpPr>
          <p:cNvPr id="4" name="Rectangle 1">
            <a:extLst>
              <a:ext uri="{FF2B5EF4-FFF2-40B4-BE49-F238E27FC236}">
                <a16:creationId xmlns:a16="http://schemas.microsoft.com/office/drawing/2014/main" id="{F36CD1F8-EF40-84FD-99F4-15CF7BD9BD9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50000"/>
              </a:lnSpc>
              <a:buNone/>
            </a:pPr>
            <a:r>
              <a:rPr lang="en-US" sz="2400" dirty="0">
                <a:latin typeface="Arial" panose="020B0604020202020204" pitchFamily="34" charset="0"/>
                <a:cs typeface="Arial" panose="020B0604020202020204" pitchFamily="34" charset="0"/>
              </a:rPr>
              <a:t>The system demonstrated strong performance across key metrics. The average generation time was 2.1 seconds per 100 words, with memory usage kept below 120MB during operation. It achieved an accuracy of 98% in successful text-to-speech conversions. The output interface includes a user-friendly GUI featuring a text input box, a language selection dropdown, speed toggle buttons, and playback controls for easy interaction.</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94E7-55A4-52C8-1020-277CD1A4B686}"/>
              </a:ext>
            </a:extLst>
          </p:cNvPr>
          <p:cNvSpPr>
            <a:spLocks noGrp="1"/>
          </p:cNvSpPr>
          <p:nvPr>
            <p:ph type="title"/>
          </p:nvPr>
        </p:nvSpPr>
        <p:spPr/>
        <p:txBody>
          <a:bodyPr/>
          <a:lstStyle/>
          <a:p>
            <a:r>
              <a:rPr lang="en-US" dirty="0"/>
              <a:t>Snapshot 1: Text Input</a:t>
            </a:r>
            <a:endParaRPr lang="en-IN" dirty="0"/>
          </a:p>
        </p:txBody>
      </p:sp>
      <p:pic>
        <p:nvPicPr>
          <p:cNvPr id="5" name="Content Placeholder 4">
            <a:extLst>
              <a:ext uri="{FF2B5EF4-FFF2-40B4-BE49-F238E27FC236}">
                <a16:creationId xmlns:a16="http://schemas.microsoft.com/office/drawing/2014/main" id="{3AF9B7D2-889E-D1B6-9FC2-6D50402FB759}"/>
              </a:ext>
            </a:extLst>
          </p:cNvPr>
          <p:cNvPicPr>
            <a:picLocks noGrp="1" noChangeAspect="1"/>
          </p:cNvPicPr>
          <p:nvPr>
            <p:ph idx="1"/>
          </p:nvPr>
        </p:nvPicPr>
        <p:blipFill>
          <a:blip r:embed="rId2"/>
          <a:stretch>
            <a:fillRect/>
          </a:stretch>
        </p:blipFill>
        <p:spPr>
          <a:xfrm>
            <a:off x="3564292" y="1530655"/>
            <a:ext cx="4851919" cy="4949107"/>
          </a:xfrm>
        </p:spPr>
      </p:pic>
    </p:spTree>
    <p:extLst>
      <p:ext uri="{BB962C8B-B14F-4D97-AF65-F5344CB8AC3E}">
        <p14:creationId xmlns:p14="http://schemas.microsoft.com/office/powerpoint/2010/main" val="345372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D0F0-FD79-EF7F-BC98-0E659F16F372}"/>
              </a:ext>
            </a:extLst>
          </p:cNvPr>
          <p:cNvSpPr>
            <a:spLocks noGrp="1"/>
          </p:cNvSpPr>
          <p:nvPr>
            <p:ph type="title"/>
          </p:nvPr>
        </p:nvSpPr>
        <p:spPr/>
        <p:txBody>
          <a:bodyPr/>
          <a:lstStyle/>
          <a:p>
            <a:r>
              <a:rPr lang="en-US" dirty="0"/>
              <a:t>Snapshot 2: Validation for Empty Textbox</a:t>
            </a:r>
            <a:endParaRPr lang="en-IN" dirty="0"/>
          </a:p>
        </p:txBody>
      </p:sp>
      <p:pic>
        <p:nvPicPr>
          <p:cNvPr id="5" name="Content Placeholder 4">
            <a:extLst>
              <a:ext uri="{FF2B5EF4-FFF2-40B4-BE49-F238E27FC236}">
                <a16:creationId xmlns:a16="http://schemas.microsoft.com/office/drawing/2014/main" id="{0892F52A-0CDC-EEB8-4C01-924450DD0178}"/>
              </a:ext>
            </a:extLst>
          </p:cNvPr>
          <p:cNvPicPr>
            <a:picLocks noGrp="1" noChangeAspect="1"/>
          </p:cNvPicPr>
          <p:nvPr>
            <p:ph idx="1"/>
          </p:nvPr>
        </p:nvPicPr>
        <p:blipFill>
          <a:blip r:embed="rId2"/>
          <a:srcRect l="769" r="1"/>
          <a:stretch>
            <a:fillRect/>
          </a:stretch>
        </p:blipFill>
        <p:spPr>
          <a:xfrm>
            <a:off x="3144416" y="1545706"/>
            <a:ext cx="4814596" cy="4931883"/>
          </a:xfrm>
        </p:spPr>
      </p:pic>
    </p:spTree>
    <p:extLst>
      <p:ext uri="{BB962C8B-B14F-4D97-AF65-F5344CB8AC3E}">
        <p14:creationId xmlns:p14="http://schemas.microsoft.com/office/powerpoint/2010/main" val="1501689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653</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CAPSTONE PROJECT  Text-to-speech </vt:lpstr>
      <vt:lpstr>OUTLINE</vt:lpstr>
      <vt:lpstr>Problem Statement</vt:lpstr>
      <vt:lpstr>Proposed Solution</vt:lpstr>
      <vt:lpstr>System  Approach</vt:lpstr>
      <vt:lpstr>Algorithm &amp; Deployment</vt:lpstr>
      <vt:lpstr>Result</vt:lpstr>
      <vt:lpstr>Snapshot 1: Text Input</vt:lpstr>
      <vt:lpstr>Snapshot 2: Validation for Empty Textbox</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 A</dc:creator>
  <cp:lastModifiedBy>Noor Jahan</cp:lastModifiedBy>
  <cp:revision>13</cp:revision>
  <dcterms:created xsi:type="dcterms:W3CDTF">2013-07-15T20:26:40Z</dcterms:created>
  <dcterms:modified xsi:type="dcterms:W3CDTF">2025-06-17T03:02:44Z</dcterms:modified>
</cp:coreProperties>
</file>