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5" r:id="rId13"/>
    <p:sldId id="263" r:id="rId14"/>
    <p:sldId id="267" r:id="rId15"/>
    <p:sldId id="26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BA2573-2765-452C-8EB5-85FB5A9BEF5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  <p14:sldId id="265"/>
            <p14:sldId id="263"/>
            <p14:sldId id="267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369D7-9609-4496-800C-0C911729037B}" v="59" dt="2021-01-04T07:29:17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ali Satish Narharshettiwar" userId="f4684225-df26-4578-af03-7775ed790635" providerId="ADAL" clId="{2C6369D7-9609-4496-800C-0C911729037B}"/>
    <pc:docChg chg="undo custSel mod addSld modSld">
      <pc:chgData name="Sonali Satish Narharshettiwar" userId="f4684225-df26-4578-af03-7775ed790635" providerId="ADAL" clId="{2C6369D7-9609-4496-800C-0C911729037B}" dt="2021-01-04T07:30:56.294" v="345" actId="1076"/>
      <pc:docMkLst>
        <pc:docMk/>
      </pc:docMkLst>
      <pc:sldChg chg="addSp delSp modSp mod setBg setClrOvrMap delDesignElem">
        <pc:chgData name="Sonali Satish Narharshettiwar" userId="f4684225-df26-4578-af03-7775ed790635" providerId="ADAL" clId="{2C6369D7-9609-4496-800C-0C911729037B}" dt="2020-12-27T17:18:40.266" v="263" actId="14100"/>
        <pc:sldMkLst>
          <pc:docMk/>
          <pc:sldMk cId="2509057592" sldId="256"/>
        </pc:sldMkLst>
        <pc:spChg chg="mod ord">
          <ac:chgData name="Sonali Satish Narharshettiwar" userId="f4684225-df26-4578-af03-7775ed790635" providerId="ADAL" clId="{2C6369D7-9609-4496-800C-0C911729037B}" dt="2020-12-27T17:18:40.266" v="263" actId="14100"/>
          <ac:spMkLst>
            <pc:docMk/>
            <pc:sldMk cId="2509057592" sldId="256"/>
            <ac:spMk id="2" creationId="{7557B2D7-443C-4F9F-8C31-D834B75470E7}"/>
          </ac:spMkLst>
        </pc:spChg>
        <pc:spChg chg="mod">
          <ac:chgData name="Sonali Satish Narharshettiwar" userId="f4684225-df26-4578-af03-7775ed790635" providerId="ADAL" clId="{2C6369D7-9609-4496-800C-0C911729037B}" dt="2020-12-27T17:18:24.751" v="259" actId="1076"/>
          <ac:spMkLst>
            <pc:docMk/>
            <pc:sldMk cId="2509057592" sldId="256"/>
            <ac:spMk id="3" creationId="{949DEA7F-EC67-4EA1-855A-569606930535}"/>
          </ac:spMkLst>
        </pc:spChg>
        <pc:spChg chg="add del">
          <ac:chgData name="Sonali Satish Narharshettiwar" userId="f4684225-df26-4578-af03-7775ed790635" providerId="ADAL" clId="{2C6369D7-9609-4496-800C-0C911729037B}" dt="2020-12-27T17:14:36.887" v="226" actId="26606"/>
          <ac:spMkLst>
            <pc:docMk/>
            <pc:sldMk cId="2509057592" sldId="256"/>
            <ac:spMk id="5" creationId="{9179DE42-5613-4B35-A1E6-6CCBAA13C743}"/>
          </ac:spMkLst>
        </pc:spChg>
        <pc:spChg chg="add del">
          <ac:chgData name="Sonali Satish Narharshettiwar" userId="f4684225-df26-4578-af03-7775ed790635" providerId="ADAL" clId="{2C6369D7-9609-4496-800C-0C911729037B}" dt="2020-12-27T17:03:36.823" v="96" actId="26606"/>
          <ac:spMkLst>
            <pc:docMk/>
            <pc:sldMk cId="2509057592" sldId="256"/>
            <ac:spMk id="8" creationId="{B645BD8A-B13F-463A-9101-4FB883F064BD}"/>
          </ac:spMkLst>
        </pc:spChg>
        <pc:spChg chg="add del">
          <ac:chgData name="Sonali Satish Narharshettiwar" userId="f4684225-df26-4578-af03-7775ed790635" providerId="ADAL" clId="{2C6369D7-9609-4496-800C-0C911729037B}" dt="2020-12-27T17:14:36.887" v="226" actId="26606"/>
          <ac:spMkLst>
            <pc:docMk/>
            <pc:sldMk cId="2509057592" sldId="256"/>
            <ac:spMk id="9" creationId="{52FB45E9-914E-4471-AC87-E475CD51767D}"/>
          </ac:spMkLst>
        </pc:spChg>
        <pc:spChg chg="add del">
          <ac:chgData name="Sonali Satish Narharshettiwar" userId="f4684225-df26-4578-af03-7775ed790635" providerId="ADAL" clId="{2C6369D7-9609-4496-800C-0C911729037B}" dt="2020-12-27T17:03:36.823" v="96" actId="26606"/>
          <ac:spMkLst>
            <pc:docMk/>
            <pc:sldMk cId="2509057592" sldId="256"/>
            <ac:spMk id="10" creationId="{4B934719-2D81-443B-8FB8-9CA4FFF2EBDE}"/>
          </ac:spMkLst>
        </pc:spChg>
        <pc:spChg chg="add del">
          <ac:chgData name="Sonali Satish Narharshettiwar" userId="f4684225-df26-4578-af03-7775ed790635" providerId="ADAL" clId="{2C6369D7-9609-4496-800C-0C911729037B}" dt="2020-12-27T17:14:36.887" v="226" actId="26606"/>
          <ac:spMkLst>
            <pc:docMk/>
            <pc:sldMk cId="2509057592" sldId="256"/>
            <ac:spMk id="11" creationId="{C310626D-5743-49D4-8F7D-88C4F8F05774}"/>
          </ac:spMkLst>
        </pc:spChg>
        <pc:spChg chg="add del">
          <ac:chgData name="Sonali Satish Narharshettiwar" userId="f4684225-df26-4578-af03-7775ed790635" providerId="ADAL" clId="{2C6369D7-9609-4496-800C-0C911729037B}" dt="2020-12-27T17:14:36.887" v="226" actId="26606"/>
          <ac:spMkLst>
            <pc:docMk/>
            <pc:sldMk cId="2509057592" sldId="256"/>
            <ac:spMk id="13" creationId="{3C195FC1-B568-4C72-9902-34CB35DDD7A1}"/>
          </ac:spMkLst>
        </pc:spChg>
        <pc:spChg chg="add del">
          <ac:chgData name="Sonali Satish Narharshettiwar" userId="f4684225-df26-4578-af03-7775ed790635" providerId="ADAL" clId="{2C6369D7-9609-4496-800C-0C911729037B}" dt="2020-12-27T17:03:40.934" v="98" actId="26606"/>
          <ac:spMkLst>
            <pc:docMk/>
            <pc:sldMk cId="2509057592" sldId="256"/>
            <ac:spMk id="14" creationId="{AEFDCDD6-2444-445B-B2A6-41F0C73EF955}"/>
          </ac:spMkLst>
        </pc:spChg>
        <pc:spChg chg="add del">
          <ac:chgData name="Sonali Satish Narharshettiwar" userId="f4684225-df26-4578-af03-7775ed790635" providerId="ADAL" clId="{2C6369D7-9609-4496-800C-0C911729037B}" dt="2020-12-27T17:03:40.934" v="98" actId="26606"/>
          <ac:spMkLst>
            <pc:docMk/>
            <pc:sldMk cId="2509057592" sldId="256"/>
            <ac:spMk id="15" creationId="{AA927C3B-99B6-4CC8-9B17-E037F8499584}"/>
          </ac:spMkLst>
        </pc:spChg>
        <pc:spChg chg="add del">
          <ac:chgData name="Sonali Satish Narharshettiwar" userId="f4684225-df26-4578-af03-7775ed790635" providerId="ADAL" clId="{2C6369D7-9609-4496-800C-0C911729037B}" dt="2020-12-27T17:03:40.934" v="98" actId="26606"/>
          <ac:spMkLst>
            <pc:docMk/>
            <pc:sldMk cId="2509057592" sldId="256"/>
            <ac:spMk id="16" creationId="{2EF28772-B422-402E-B5DE-1B9D7D9C46FA}"/>
          </ac:spMkLst>
        </pc:spChg>
        <pc:spChg chg="add del">
          <ac:chgData name="Sonali Satish Narharshettiwar" userId="f4684225-df26-4578-af03-7775ed790635" providerId="ADAL" clId="{2C6369D7-9609-4496-800C-0C911729037B}" dt="2020-12-27T17:14:36.887" v="226" actId="26606"/>
          <ac:spMkLst>
            <pc:docMk/>
            <pc:sldMk cId="2509057592" sldId="256"/>
            <ac:spMk id="17" creationId="{EF2BDF77-362C-43F0-8CBB-A969EC2AE0C4}"/>
          </ac:spMkLst>
        </pc:spChg>
        <pc:spChg chg="add del">
          <ac:chgData name="Sonali Satish Narharshettiwar" userId="f4684225-df26-4578-af03-7775ed790635" providerId="ADAL" clId="{2C6369D7-9609-4496-800C-0C911729037B}" dt="2020-12-27T17:03:57.071" v="101"/>
          <ac:spMkLst>
            <pc:docMk/>
            <pc:sldMk cId="2509057592" sldId="256"/>
            <ac:spMk id="18" creationId="{B645BD8A-B13F-463A-9101-4FB883F064BD}"/>
          </ac:spMkLst>
        </pc:spChg>
        <pc:spChg chg="add del">
          <ac:chgData name="Sonali Satish Narharshettiwar" userId="f4684225-df26-4578-af03-7775ed790635" providerId="ADAL" clId="{2C6369D7-9609-4496-800C-0C911729037B}" dt="2020-12-27T17:03:57.071" v="101"/>
          <ac:spMkLst>
            <pc:docMk/>
            <pc:sldMk cId="2509057592" sldId="256"/>
            <ac:spMk id="19" creationId="{1AA55ABF-213F-4B65-8B7E-1ED8609F20FC}"/>
          </ac:spMkLst>
        </pc:spChg>
        <pc:spChg chg="add del">
          <ac:chgData name="Sonali Satish Narharshettiwar" userId="f4684225-df26-4578-af03-7775ed790635" providerId="ADAL" clId="{2C6369D7-9609-4496-800C-0C911729037B}" dt="2020-12-27T17:03:57.071" v="101"/>
          <ac:spMkLst>
            <pc:docMk/>
            <pc:sldMk cId="2509057592" sldId="256"/>
            <ac:spMk id="20" creationId="{F8DB4189-B5C4-45EA-AFC5-6739032B85FE}"/>
          </ac:spMkLst>
        </pc:spChg>
        <pc:spChg chg="add del">
          <ac:chgData name="Sonali Satish Narharshettiwar" userId="f4684225-df26-4578-af03-7775ed790635" providerId="ADAL" clId="{2C6369D7-9609-4496-800C-0C911729037B}" dt="2020-12-27T17:14:36.887" v="226" actId="26606"/>
          <ac:spMkLst>
            <pc:docMk/>
            <pc:sldMk cId="2509057592" sldId="256"/>
            <ac:spMk id="22" creationId="{4BE96B01-3929-432D-B8C2-ADBCB74C2EF4}"/>
          </ac:spMkLst>
        </pc:spChg>
        <pc:spChg chg="add del">
          <ac:chgData name="Sonali Satish Narharshettiwar" userId="f4684225-df26-4578-af03-7775ed790635" providerId="ADAL" clId="{2C6369D7-9609-4496-800C-0C911729037B}" dt="2020-12-27T17:14:36.887" v="226" actId="26606"/>
          <ac:spMkLst>
            <pc:docMk/>
            <pc:sldMk cId="2509057592" sldId="256"/>
            <ac:spMk id="24" creationId="{2A6FCDE6-CDE2-4C51-B18E-A95CFB679714}"/>
          </ac:spMkLst>
        </pc:spChg>
        <pc:spChg chg="add del">
          <ac:chgData name="Sonali Satish Narharshettiwar" userId="f4684225-df26-4578-af03-7775ed790635" providerId="ADAL" clId="{2C6369D7-9609-4496-800C-0C911729037B}" dt="2020-12-27T17:14:36.887" v="226" actId="26606"/>
          <ac:spMkLst>
            <pc:docMk/>
            <pc:sldMk cId="2509057592" sldId="256"/>
            <ac:spMk id="26" creationId="{9D2E8756-2465-473A-BA2A-2DB1D6224745}"/>
          </ac:spMkLst>
        </pc:spChg>
        <pc:spChg chg="add del">
          <ac:chgData name="Sonali Satish Narharshettiwar" userId="f4684225-df26-4578-af03-7775ed790635" providerId="ADAL" clId="{2C6369D7-9609-4496-800C-0C911729037B}" dt="2020-12-27T17:15:15.391" v="228"/>
          <ac:spMkLst>
            <pc:docMk/>
            <pc:sldMk cId="2509057592" sldId="256"/>
            <ac:spMk id="31" creationId="{9179DE42-5613-4B35-A1E6-6CCBAA13C743}"/>
          </ac:spMkLst>
        </pc:spChg>
        <pc:spChg chg="add del">
          <ac:chgData name="Sonali Satish Narharshettiwar" userId="f4684225-df26-4578-af03-7775ed790635" providerId="ADAL" clId="{2C6369D7-9609-4496-800C-0C911729037B}" dt="2020-12-27T17:15:15.391" v="228"/>
          <ac:spMkLst>
            <pc:docMk/>
            <pc:sldMk cId="2509057592" sldId="256"/>
            <ac:spMk id="37" creationId="{52FB45E9-914E-4471-AC87-E475CD51767D}"/>
          </ac:spMkLst>
        </pc:spChg>
        <pc:spChg chg="add del">
          <ac:chgData name="Sonali Satish Narharshettiwar" userId="f4684225-df26-4578-af03-7775ed790635" providerId="ADAL" clId="{2C6369D7-9609-4496-800C-0C911729037B}" dt="2020-12-27T17:15:15.391" v="228"/>
          <ac:spMkLst>
            <pc:docMk/>
            <pc:sldMk cId="2509057592" sldId="256"/>
            <ac:spMk id="39" creationId="{C310626D-5743-49D4-8F7D-88C4F8F05774}"/>
          </ac:spMkLst>
        </pc:spChg>
        <pc:spChg chg="add del">
          <ac:chgData name="Sonali Satish Narharshettiwar" userId="f4684225-df26-4578-af03-7775ed790635" providerId="ADAL" clId="{2C6369D7-9609-4496-800C-0C911729037B}" dt="2020-12-27T17:15:15.391" v="228"/>
          <ac:spMkLst>
            <pc:docMk/>
            <pc:sldMk cId="2509057592" sldId="256"/>
            <ac:spMk id="41" creationId="{3C195FC1-B568-4C72-9902-34CB35DDD7A1}"/>
          </ac:spMkLst>
        </pc:spChg>
        <pc:spChg chg="add del">
          <ac:chgData name="Sonali Satish Narharshettiwar" userId="f4684225-df26-4578-af03-7775ed790635" providerId="ADAL" clId="{2C6369D7-9609-4496-800C-0C911729037B}" dt="2020-12-27T17:15:15.391" v="228"/>
          <ac:spMkLst>
            <pc:docMk/>
            <pc:sldMk cId="2509057592" sldId="256"/>
            <ac:spMk id="43" creationId="{EF2BDF77-362C-43F0-8CBB-A969EC2AE0C4}"/>
          </ac:spMkLst>
        </pc:spChg>
        <pc:spChg chg="add del">
          <ac:chgData name="Sonali Satish Narharshettiwar" userId="f4684225-df26-4578-af03-7775ed790635" providerId="ADAL" clId="{2C6369D7-9609-4496-800C-0C911729037B}" dt="2020-12-27T17:15:15.391" v="228"/>
          <ac:spMkLst>
            <pc:docMk/>
            <pc:sldMk cId="2509057592" sldId="256"/>
            <ac:spMk id="45" creationId="{4BE96B01-3929-432D-B8C2-ADBCB74C2EF4}"/>
          </ac:spMkLst>
        </pc:spChg>
        <pc:spChg chg="add del">
          <ac:chgData name="Sonali Satish Narharshettiwar" userId="f4684225-df26-4578-af03-7775ed790635" providerId="ADAL" clId="{2C6369D7-9609-4496-800C-0C911729037B}" dt="2020-12-27T17:15:15.391" v="228"/>
          <ac:spMkLst>
            <pc:docMk/>
            <pc:sldMk cId="2509057592" sldId="256"/>
            <ac:spMk id="47" creationId="{2A6FCDE6-CDE2-4C51-B18E-A95CFB679714}"/>
          </ac:spMkLst>
        </pc:spChg>
        <pc:spChg chg="add del">
          <ac:chgData name="Sonali Satish Narharshettiwar" userId="f4684225-df26-4578-af03-7775ed790635" providerId="ADAL" clId="{2C6369D7-9609-4496-800C-0C911729037B}" dt="2020-12-27T17:15:15.391" v="228"/>
          <ac:spMkLst>
            <pc:docMk/>
            <pc:sldMk cId="2509057592" sldId="256"/>
            <ac:spMk id="49" creationId="{9D2E8756-2465-473A-BA2A-2DB1D6224745}"/>
          </ac:spMkLst>
        </pc:spChg>
        <pc:cxnChg chg="add del">
          <ac:chgData name="Sonali Satish Narharshettiwar" userId="f4684225-df26-4578-af03-7775ed790635" providerId="ADAL" clId="{2C6369D7-9609-4496-800C-0C911729037B}" dt="2020-12-27T17:14:36.887" v="226" actId="26606"/>
          <ac:cxnSpMkLst>
            <pc:docMk/>
            <pc:sldMk cId="2509057592" sldId="256"/>
            <ac:cxnSpMk id="6" creationId="{EB898B32-3891-4C3A-8F58-C5969D2E9033}"/>
          </ac:cxnSpMkLst>
        </pc:cxnChg>
        <pc:cxnChg chg="add del">
          <ac:chgData name="Sonali Satish Narharshettiwar" userId="f4684225-df26-4578-af03-7775ed790635" providerId="ADAL" clId="{2C6369D7-9609-4496-800C-0C911729037B}" dt="2020-12-27T17:14:36.887" v="226" actId="26606"/>
          <ac:cxnSpMkLst>
            <pc:docMk/>
            <pc:sldMk cId="2509057592" sldId="256"/>
            <ac:cxnSpMk id="7" creationId="{4AE4806D-B8F9-4679-A68A-9BD21C01A301}"/>
          </ac:cxnSpMkLst>
        </pc:cxnChg>
        <pc:cxnChg chg="add del">
          <ac:chgData name="Sonali Satish Narharshettiwar" userId="f4684225-df26-4578-af03-7775ed790635" providerId="ADAL" clId="{2C6369D7-9609-4496-800C-0C911729037B}" dt="2020-12-27T17:03:36.823" v="96" actId="26606"/>
          <ac:cxnSpMkLst>
            <pc:docMk/>
            <pc:sldMk cId="2509057592" sldId="256"/>
            <ac:cxnSpMk id="12" creationId="{B29CC623-FD26-47FD-9E70-44325D453EF1}"/>
          </ac:cxnSpMkLst>
        </pc:cxnChg>
        <pc:cxnChg chg="add del">
          <ac:chgData name="Sonali Satish Narharshettiwar" userId="f4684225-df26-4578-af03-7775ed790635" providerId="ADAL" clId="{2C6369D7-9609-4496-800C-0C911729037B}" dt="2020-12-27T17:15:15.391" v="228"/>
          <ac:cxnSpMkLst>
            <pc:docMk/>
            <pc:sldMk cId="2509057592" sldId="256"/>
            <ac:cxnSpMk id="33" creationId="{EB898B32-3891-4C3A-8F58-C5969D2E9033}"/>
          </ac:cxnSpMkLst>
        </pc:cxnChg>
        <pc:cxnChg chg="add del">
          <ac:chgData name="Sonali Satish Narharshettiwar" userId="f4684225-df26-4578-af03-7775ed790635" providerId="ADAL" clId="{2C6369D7-9609-4496-800C-0C911729037B}" dt="2020-12-27T17:15:15.391" v="228"/>
          <ac:cxnSpMkLst>
            <pc:docMk/>
            <pc:sldMk cId="2509057592" sldId="256"/>
            <ac:cxnSpMk id="35" creationId="{4AE4806D-B8F9-4679-A68A-9BD21C01A301}"/>
          </ac:cxnSpMkLst>
        </pc:cxnChg>
      </pc:sldChg>
      <pc:sldChg chg="addSp delSp modSp mod setBg setClrOvrMap delDesignElem">
        <pc:chgData name="Sonali Satish Narharshettiwar" userId="f4684225-df26-4578-af03-7775ed790635" providerId="ADAL" clId="{2C6369D7-9609-4496-800C-0C911729037B}" dt="2020-12-27T17:19:29.456" v="268"/>
        <pc:sldMkLst>
          <pc:docMk/>
          <pc:sldMk cId="1279187531" sldId="257"/>
        </pc:sldMkLst>
        <pc:spChg chg="mod">
          <ac:chgData name="Sonali Satish Narharshettiwar" userId="f4684225-df26-4578-af03-7775ed790635" providerId="ADAL" clId="{2C6369D7-9609-4496-800C-0C911729037B}" dt="2020-12-27T17:18:10.091" v="256" actId="26606"/>
          <ac:spMkLst>
            <pc:docMk/>
            <pc:sldMk cId="1279187531" sldId="257"/>
            <ac:spMk id="2" creationId="{45BA1CA2-60E9-4040-B15A-F6D9BB24C9C0}"/>
          </ac:spMkLst>
        </pc:spChg>
        <pc:spChg chg="mod">
          <ac:chgData name="Sonali Satish Narharshettiwar" userId="f4684225-df26-4578-af03-7775ed790635" providerId="ADAL" clId="{2C6369D7-9609-4496-800C-0C911729037B}" dt="2020-12-27T17:18:13.457" v="257" actId="1076"/>
          <ac:spMkLst>
            <pc:docMk/>
            <pc:sldMk cId="1279187531" sldId="257"/>
            <ac:spMk id="3" creationId="{E409CB1D-6FEB-4866-827C-278D3E335B09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279187531" sldId="257"/>
            <ac:spMk id="5" creationId="{3E25BDA2-3F4D-4B38-90E7-989465ECDDCF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279187531" sldId="257"/>
            <ac:spMk id="6" creationId="{F65EEA05-AD42-442F-B6C6-CB9FC289426E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279187531" sldId="257"/>
            <ac:spMk id="7" creationId="{BC96869A-A70D-42F7-876F-605CB1718F20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279187531" sldId="257"/>
            <ac:spMk id="8" creationId="{86C16C40-7C29-4ACC-B851-7E08E459B596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279187531" sldId="257"/>
            <ac:spMk id="9" creationId="{6CD407CC-EF5C-486F-9A14-7F681F986D17}"/>
          </ac:spMkLst>
        </pc:spChg>
        <pc:grpChg chg="add del">
          <ac:chgData name="Sonali Satish Narharshettiwar" userId="f4684225-df26-4578-af03-7775ed790635" providerId="ADAL" clId="{2C6369D7-9609-4496-800C-0C911729037B}" dt="2020-12-27T17:19:29.456" v="268"/>
          <ac:grpSpMkLst>
            <pc:docMk/>
            <pc:sldMk cId="1279187531" sldId="257"/>
            <ac:grpSpMk id="10" creationId="{CDD733AE-DD5E-4C77-8BCD-72BF12A06BB1}"/>
          </ac:grpSpMkLst>
        </pc:grpChg>
        <pc:cxnChg chg="del">
          <ac:chgData name="Sonali Satish Narharshettiwar" userId="f4684225-df26-4578-af03-7775ed790635" providerId="ADAL" clId="{2C6369D7-9609-4496-800C-0C911729037B}" dt="2020-12-27T17:03:19.489" v="94"/>
          <ac:cxnSpMkLst>
            <pc:docMk/>
            <pc:sldMk cId="1279187531" sldId="257"/>
            <ac:cxnSpMk id="11" creationId="{0DD76B5F-5BAA-48C6-9065-9AEF15D30B4E}"/>
          </ac:cxnSpMkLst>
        </pc:cxnChg>
      </pc:sldChg>
      <pc:sldChg chg="addSp delSp modSp mod setBg setClrOvrMap delDesignElem">
        <pc:chgData name="Sonali Satish Narharshettiwar" userId="f4684225-df26-4578-af03-7775ed790635" providerId="ADAL" clId="{2C6369D7-9609-4496-800C-0C911729037B}" dt="2020-12-27T17:19:29.456" v="268"/>
        <pc:sldMkLst>
          <pc:docMk/>
          <pc:sldMk cId="973630174" sldId="258"/>
        </pc:sldMkLst>
        <pc:spChg chg="mod">
          <ac:chgData name="Sonali Satish Narharshettiwar" userId="f4684225-df26-4578-af03-7775ed790635" providerId="ADAL" clId="{2C6369D7-9609-4496-800C-0C911729037B}" dt="2020-12-27T17:17:56.716" v="254" actId="26606"/>
          <ac:spMkLst>
            <pc:docMk/>
            <pc:sldMk cId="973630174" sldId="258"/>
            <ac:spMk id="2" creationId="{D40FB967-8A8C-41AC-B9FD-70559A6A6983}"/>
          </ac:spMkLst>
        </pc:spChg>
        <pc:spChg chg="mod">
          <ac:chgData name="Sonali Satish Narharshettiwar" userId="f4684225-df26-4578-af03-7775ed790635" providerId="ADAL" clId="{2C6369D7-9609-4496-800C-0C911729037B}" dt="2020-12-27T17:18:00.831" v="255" actId="1076"/>
          <ac:spMkLst>
            <pc:docMk/>
            <pc:sldMk cId="973630174" sldId="258"/>
            <ac:spMk id="3" creationId="{B24BC0A3-2F63-40E4-8A4F-4137D75B42D5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973630174" sldId="258"/>
            <ac:spMk id="5" creationId="{3E25BDA2-3F4D-4B38-90E7-989465ECDDCF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973630174" sldId="258"/>
            <ac:spMk id="6" creationId="{F65EEA05-AD42-442F-B6C6-CB9FC289426E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973630174" sldId="258"/>
            <ac:spMk id="7" creationId="{BC96869A-A70D-42F7-876F-605CB1718F20}"/>
          </ac:spMkLst>
        </pc:spChg>
        <pc:spChg chg="add del">
          <ac:chgData name="Sonali Satish Narharshettiwar" userId="f4684225-df26-4578-af03-7775ed790635" providerId="ADAL" clId="{2C6369D7-9609-4496-800C-0C911729037B}" dt="2020-12-27T17:17:56.716" v="254" actId="26606"/>
          <ac:spMkLst>
            <pc:docMk/>
            <pc:sldMk cId="973630174" sldId="258"/>
            <ac:spMk id="8" creationId="{A65AC7D1-EAA9-48F5-B509-60A7F50BF703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973630174" sldId="258"/>
            <ac:spMk id="9" creationId="{6CD407CC-EF5C-486F-9A14-7F681F986D17}"/>
          </ac:spMkLst>
        </pc:spChg>
        <pc:spChg chg="add del">
          <ac:chgData name="Sonali Satish Narharshettiwar" userId="f4684225-df26-4578-af03-7775ed790635" providerId="ADAL" clId="{2C6369D7-9609-4496-800C-0C911729037B}" dt="2020-12-27T17:17:56.716" v="254" actId="26606"/>
          <ac:spMkLst>
            <pc:docMk/>
            <pc:sldMk cId="973630174" sldId="258"/>
            <ac:spMk id="10" creationId="{D6320AF9-619A-4175-865B-5663E1AEF4C5}"/>
          </ac:spMkLst>
        </pc:spChg>
        <pc:spChg chg="add del">
          <ac:chgData name="Sonali Satish Narharshettiwar" userId="f4684225-df26-4578-af03-7775ed790635" providerId="ADAL" clId="{2C6369D7-9609-4496-800C-0C911729037B}" dt="2020-12-27T17:17:56.716" v="254" actId="26606"/>
          <ac:spMkLst>
            <pc:docMk/>
            <pc:sldMk cId="973630174" sldId="258"/>
            <ac:spMk id="11" creationId="{7E018740-5C2B-4A41-AC1A-7E68D1EC1954}"/>
          </ac:spMkLst>
        </pc:spChg>
        <pc:spChg chg="add del">
          <ac:chgData name="Sonali Satish Narharshettiwar" userId="f4684225-df26-4578-af03-7775ed790635" providerId="ADAL" clId="{2C6369D7-9609-4496-800C-0C911729037B}" dt="2020-12-27T17:17:56.716" v="254" actId="26606"/>
          <ac:spMkLst>
            <pc:docMk/>
            <pc:sldMk cId="973630174" sldId="258"/>
            <ac:spMk id="18" creationId="{166F75A4-C475-4941-8EE2-B80A06A2C1BB}"/>
          </ac:spMkLst>
        </pc:spChg>
        <pc:spChg chg="add del">
          <ac:chgData name="Sonali Satish Narharshettiwar" userId="f4684225-df26-4578-af03-7775ed790635" providerId="ADAL" clId="{2C6369D7-9609-4496-800C-0C911729037B}" dt="2020-12-27T17:17:56.716" v="254" actId="26606"/>
          <ac:spMkLst>
            <pc:docMk/>
            <pc:sldMk cId="973630174" sldId="258"/>
            <ac:spMk id="20" creationId="{A032553A-72E8-4B0D-8405-FF9771C9AF05}"/>
          </ac:spMkLst>
        </pc:spChg>
        <pc:spChg chg="add del">
          <ac:chgData name="Sonali Satish Narharshettiwar" userId="f4684225-df26-4578-af03-7775ed790635" providerId="ADAL" clId="{2C6369D7-9609-4496-800C-0C911729037B}" dt="2020-12-27T17:17:56.716" v="254" actId="26606"/>
          <ac:spMkLst>
            <pc:docMk/>
            <pc:sldMk cId="973630174" sldId="258"/>
            <ac:spMk id="22" creationId="{765800AC-C3B9-498E-87BC-29FAE4C76B21}"/>
          </ac:spMkLst>
        </pc:spChg>
        <pc:spChg chg="add del">
          <ac:chgData name="Sonali Satish Narharshettiwar" userId="f4684225-df26-4578-af03-7775ed790635" providerId="ADAL" clId="{2C6369D7-9609-4496-800C-0C911729037B}" dt="2020-12-27T17:17:56.716" v="254" actId="26606"/>
          <ac:spMkLst>
            <pc:docMk/>
            <pc:sldMk cId="973630174" sldId="258"/>
            <ac:spMk id="24" creationId="{1F9D6ACB-2FF4-49F9-978A-E0D5327FC635}"/>
          </ac:spMkLst>
        </pc:spChg>
        <pc:spChg chg="add del">
          <ac:chgData name="Sonali Satish Narharshettiwar" userId="f4684225-df26-4578-af03-7775ed790635" providerId="ADAL" clId="{2C6369D7-9609-4496-800C-0C911729037B}" dt="2020-12-27T17:17:56.716" v="254" actId="26606"/>
          <ac:spMkLst>
            <pc:docMk/>
            <pc:sldMk cId="973630174" sldId="258"/>
            <ac:spMk id="26" creationId="{142BFA2A-77A0-4F60-A32A-685681C84889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973630174" sldId="258"/>
            <ac:spMk id="31" creationId="{86C16C40-7C29-4ACC-B851-7E08E459B596}"/>
          </ac:spMkLst>
        </pc:spChg>
        <pc:grpChg chg="add del">
          <ac:chgData name="Sonali Satish Narharshettiwar" userId="f4684225-df26-4578-af03-7775ed790635" providerId="ADAL" clId="{2C6369D7-9609-4496-800C-0C911729037B}" dt="2020-12-27T17:19:29.456" v="268"/>
          <ac:grpSpMkLst>
            <pc:docMk/>
            <pc:sldMk cId="973630174" sldId="258"/>
            <ac:grpSpMk id="33" creationId="{CDD733AE-DD5E-4C77-8BCD-72BF12A06BB1}"/>
          </ac:grpSpMkLst>
        </pc:grpChg>
        <pc:cxnChg chg="add del">
          <ac:chgData name="Sonali Satish Narharshettiwar" userId="f4684225-df26-4578-af03-7775ed790635" providerId="ADAL" clId="{2C6369D7-9609-4496-800C-0C911729037B}" dt="2020-12-27T17:17:56.716" v="254" actId="26606"/>
          <ac:cxnSpMkLst>
            <pc:docMk/>
            <pc:sldMk cId="973630174" sldId="258"/>
            <ac:cxnSpMk id="12" creationId="{063B6EC6-D752-4EE7-908B-F8F19E8C7FEA}"/>
          </ac:cxnSpMkLst>
        </pc:cxnChg>
        <pc:cxnChg chg="add del">
          <ac:chgData name="Sonali Satish Narharshettiwar" userId="f4684225-df26-4578-af03-7775ed790635" providerId="ADAL" clId="{2C6369D7-9609-4496-800C-0C911729037B}" dt="2020-12-27T17:17:56.716" v="254" actId="26606"/>
          <ac:cxnSpMkLst>
            <pc:docMk/>
            <pc:sldMk cId="973630174" sldId="258"/>
            <ac:cxnSpMk id="14" creationId="{EFECD4E8-AD3E-4228-82A2-9461958EA94D}"/>
          </ac:cxnSpMkLst>
        </pc:cxnChg>
        <pc:cxnChg chg="del">
          <ac:chgData name="Sonali Satish Narharshettiwar" userId="f4684225-df26-4578-af03-7775ed790635" providerId="ADAL" clId="{2C6369D7-9609-4496-800C-0C911729037B}" dt="2020-12-27T17:03:19.489" v="94"/>
          <ac:cxnSpMkLst>
            <pc:docMk/>
            <pc:sldMk cId="973630174" sldId="258"/>
            <ac:cxnSpMk id="16" creationId="{0DD76B5F-5BAA-48C6-9065-9AEF15D30B4E}"/>
          </ac:cxnSpMkLst>
        </pc:cxnChg>
      </pc:sldChg>
      <pc:sldChg chg="modSp">
        <pc:chgData name="Sonali Satish Narharshettiwar" userId="f4684225-df26-4578-af03-7775ed790635" providerId="ADAL" clId="{2C6369D7-9609-4496-800C-0C911729037B}" dt="2020-12-27T17:08:10.168" v="137" actId="113"/>
        <pc:sldMkLst>
          <pc:docMk/>
          <pc:sldMk cId="1466996555" sldId="259"/>
        </pc:sldMkLst>
        <pc:spChg chg="mod">
          <ac:chgData name="Sonali Satish Narharshettiwar" userId="f4684225-df26-4578-af03-7775ed790635" providerId="ADAL" clId="{2C6369D7-9609-4496-800C-0C911729037B}" dt="2020-12-27T17:08:10.168" v="137" actId="113"/>
          <ac:spMkLst>
            <pc:docMk/>
            <pc:sldMk cId="1466996555" sldId="259"/>
            <ac:spMk id="2" creationId="{702906A4-5ACE-4768-9835-2C6E0375D80C}"/>
          </ac:spMkLst>
        </pc:spChg>
      </pc:sldChg>
      <pc:sldChg chg="addSp delSp modSp mod setBg delDesignElem">
        <pc:chgData name="Sonali Satish Narharshettiwar" userId="f4684225-df26-4578-af03-7775ed790635" providerId="ADAL" clId="{2C6369D7-9609-4496-800C-0C911729037B}" dt="2020-12-27T17:11:05.227" v="167"/>
        <pc:sldMkLst>
          <pc:docMk/>
          <pc:sldMk cId="2542936369" sldId="260"/>
        </pc:sldMkLst>
        <pc:spChg chg="mod">
          <ac:chgData name="Sonali Satish Narharshettiwar" userId="f4684225-df26-4578-af03-7775ed790635" providerId="ADAL" clId="{2C6369D7-9609-4496-800C-0C911729037B}" dt="2020-12-27T17:07:59.186" v="136" actId="14100"/>
          <ac:spMkLst>
            <pc:docMk/>
            <pc:sldMk cId="2542936369" sldId="260"/>
            <ac:spMk id="2" creationId="{B0D59F1A-5432-4934-AA37-03D961DD6302}"/>
          </ac:spMkLst>
        </pc:spChg>
        <pc:spChg chg="add del">
          <ac:chgData name="Sonali Satish Narharshettiwar" userId="f4684225-df26-4578-af03-7775ed790635" providerId="ADAL" clId="{2C6369D7-9609-4496-800C-0C911729037B}" dt="2020-12-27T17:05:29.224" v="107" actId="26606"/>
          <ac:spMkLst>
            <pc:docMk/>
            <pc:sldMk cId="2542936369" sldId="260"/>
            <ac:spMk id="11" creationId="{9F4444CE-BC8D-4D61-B303-4C05614E62AB}"/>
          </ac:spMkLst>
        </pc:spChg>
        <pc:spChg chg="add del">
          <ac:chgData name="Sonali Satish Narharshettiwar" userId="f4684225-df26-4578-af03-7775ed790635" providerId="ADAL" clId="{2C6369D7-9609-4496-800C-0C911729037B}" dt="2020-12-27T17:05:29.224" v="107" actId="26606"/>
          <ac:spMkLst>
            <pc:docMk/>
            <pc:sldMk cId="2542936369" sldId="260"/>
            <ac:spMk id="13" creationId="{73772B81-181F-48B7-8826-4D9686D15DF5}"/>
          </ac:spMkLst>
        </pc:spChg>
        <pc:spChg chg="add del">
          <ac:chgData name="Sonali Satish Narharshettiwar" userId="f4684225-df26-4578-af03-7775ed790635" providerId="ADAL" clId="{2C6369D7-9609-4496-800C-0C911729037B}" dt="2020-12-27T17:05:29.224" v="107" actId="26606"/>
          <ac:spMkLst>
            <pc:docMk/>
            <pc:sldMk cId="2542936369" sldId="260"/>
            <ac:spMk id="15" creationId="{B2205F6E-03C6-4E92-877C-E2482F6599AA}"/>
          </ac:spMkLst>
        </pc:spChg>
        <pc:spChg chg="add del">
          <ac:chgData name="Sonali Satish Narharshettiwar" userId="f4684225-df26-4578-af03-7775ed790635" providerId="ADAL" clId="{2C6369D7-9609-4496-800C-0C911729037B}" dt="2020-12-27T17:05:37.255" v="109" actId="26606"/>
          <ac:spMkLst>
            <pc:docMk/>
            <pc:sldMk cId="2542936369" sldId="260"/>
            <ac:spMk id="17" creationId="{9F4444CE-BC8D-4D61-B303-4C05614E62AB}"/>
          </ac:spMkLst>
        </pc:spChg>
        <pc:spChg chg="add del">
          <ac:chgData name="Sonali Satish Narharshettiwar" userId="f4684225-df26-4578-af03-7775ed790635" providerId="ADAL" clId="{2C6369D7-9609-4496-800C-0C911729037B}" dt="2020-12-27T17:05:37.255" v="109" actId="26606"/>
          <ac:spMkLst>
            <pc:docMk/>
            <pc:sldMk cId="2542936369" sldId="260"/>
            <ac:spMk id="18" creationId="{73772B81-181F-48B7-8826-4D9686D15DF5}"/>
          </ac:spMkLst>
        </pc:spChg>
        <pc:spChg chg="add del">
          <ac:chgData name="Sonali Satish Narharshettiwar" userId="f4684225-df26-4578-af03-7775ed790635" providerId="ADAL" clId="{2C6369D7-9609-4496-800C-0C911729037B}" dt="2020-12-27T17:05:37.255" v="109" actId="26606"/>
          <ac:spMkLst>
            <pc:docMk/>
            <pc:sldMk cId="2542936369" sldId="260"/>
            <ac:spMk id="19" creationId="{B2205F6E-03C6-4E92-877C-E2482F6599AA}"/>
          </ac:spMkLst>
        </pc:spChg>
        <pc:spChg chg="add del">
          <ac:chgData name="Sonali Satish Narharshettiwar" userId="f4684225-df26-4578-af03-7775ed790635" providerId="ADAL" clId="{2C6369D7-9609-4496-800C-0C911729037B}" dt="2020-12-27T17:05:41.067" v="111" actId="26606"/>
          <ac:spMkLst>
            <pc:docMk/>
            <pc:sldMk cId="2542936369" sldId="260"/>
            <ac:spMk id="21" creationId="{9F4444CE-BC8D-4D61-B303-4C05614E62AB}"/>
          </ac:spMkLst>
        </pc:spChg>
        <pc:spChg chg="add del">
          <ac:chgData name="Sonali Satish Narharshettiwar" userId="f4684225-df26-4578-af03-7775ed790635" providerId="ADAL" clId="{2C6369D7-9609-4496-800C-0C911729037B}" dt="2020-12-27T17:05:41.067" v="111" actId="26606"/>
          <ac:spMkLst>
            <pc:docMk/>
            <pc:sldMk cId="2542936369" sldId="260"/>
            <ac:spMk id="22" creationId="{73772B81-181F-48B7-8826-4D9686D15DF5}"/>
          </ac:spMkLst>
        </pc:spChg>
        <pc:spChg chg="add del">
          <ac:chgData name="Sonali Satish Narharshettiwar" userId="f4684225-df26-4578-af03-7775ed790635" providerId="ADAL" clId="{2C6369D7-9609-4496-800C-0C911729037B}" dt="2020-12-27T17:05:41.067" v="111" actId="26606"/>
          <ac:spMkLst>
            <pc:docMk/>
            <pc:sldMk cId="2542936369" sldId="260"/>
            <ac:spMk id="23" creationId="{B2205F6E-03C6-4E92-877C-E2482F6599AA}"/>
          </ac:spMkLst>
        </pc:spChg>
        <pc:spChg chg="add del">
          <ac:chgData name="Sonali Satish Narharshettiwar" userId="f4684225-df26-4578-af03-7775ed790635" providerId="ADAL" clId="{2C6369D7-9609-4496-800C-0C911729037B}" dt="2020-12-27T17:11:05.227" v="167"/>
          <ac:spMkLst>
            <pc:docMk/>
            <pc:sldMk cId="2542936369" sldId="260"/>
            <ac:spMk id="24" creationId="{87BD1F4E-A66D-4C06-86DA-8D56CA7A3B41}"/>
          </ac:spMkLst>
        </pc:spChg>
        <pc:spChg chg="add del">
          <ac:chgData name="Sonali Satish Narharshettiwar" userId="f4684225-df26-4578-af03-7775ed790635" providerId="ADAL" clId="{2C6369D7-9609-4496-800C-0C911729037B}" dt="2020-12-27T17:11:05.227" v="167"/>
          <ac:spMkLst>
            <pc:docMk/>
            <pc:sldMk cId="2542936369" sldId="260"/>
            <ac:spMk id="25" creationId="{655AE6B0-AC9E-4167-806F-E9DB135FC46B}"/>
          </ac:spMkLst>
        </pc:spChg>
        <pc:grpChg chg="add del">
          <ac:chgData name="Sonali Satish Narharshettiwar" userId="f4684225-df26-4578-af03-7775ed790635" providerId="ADAL" clId="{2C6369D7-9609-4496-800C-0C911729037B}" dt="2020-12-27T17:11:05.227" v="167"/>
          <ac:grpSpMkLst>
            <pc:docMk/>
            <pc:sldMk cId="2542936369" sldId="260"/>
            <ac:grpSpMk id="26" creationId="{3523416A-383B-4FDC-B4C9-D8EDDFE9C043}"/>
          </ac:grpSpMkLst>
        </pc:grpChg>
        <pc:graphicFrameChg chg="mod modGraphic">
          <ac:chgData name="Sonali Satish Narharshettiwar" userId="f4684225-df26-4578-af03-7775ed790635" providerId="ADAL" clId="{2C6369D7-9609-4496-800C-0C911729037B}" dt="2020-12-27T17:07:51.420" v="135"/>
          <ac:graphicFrameMkLst>
            <pc:docMk/>
            <pc:sldMk cId="2542936369" sldId="260"/>
            <ac:graphicFrameMk id="6" creationId="{E85C253A-EC2C-4F89-91AC-06AD345B98C9}"/>
          </ac:graphicFrameMkLst>
        </pc:graphicFrameChg>
      </pc:sldChg>
      <pc:sldChg chg="addSp delSp modSp mod setBg setClrOvrMap delDesignElem">
        <pc:chgData name="Sonali Satish Narharshettiwar" userId="f4684225-df26-4578-af03-7775ed790635" providerId="ADAL" clId="{2C6369D7-9609-4496-800C-0C911729037B}" dt="2020-12-27T17:19:29.456" v="268"/>
        <pc:sldMkLst>
          <pc:docMk/>
          <pc:sldMk cId="1783277010" sldId="261"/>
        </pc:sldMkLst>
        <pc:spChg chg="mod">
          <ac:chgData name="Sonali Satish Narharshettiwar" userId="f4684225-df26-4578-af03-7775ed790635" providerId="ADAL" clId="{2C6369D7-9609-4496-800C-0C911729037B}" dt="2020-12-27T17:16:45.548" v="244" actId="26606"/>
          <ac:spMkLst>
            <pc:docMk/>
            <pc:sldMk cId="1783277010" sldId="261"/>
            <ac:spMk id="2" creationId="{632379B7-21F9-4FFE-81D4-539BE0492531}"/>
          </ac:spMkLst>
        </pc:spChg>
        <pc:spChg chg="mod">
          <ac:chgData name="Sonali Satish Narharshettiwar" userId="f4684225-df26-4578-af03-7775ed790635" providerId="ADAL" clId="{2C6369D7-9609-4496-800C-0C911729037B}" dt="2020-12-27T17:17:05.049" v="248" actId="14100"/>
          <ac:spMkLst>
            <pc:docMk/>
            <pc:sldMk cId="1783277010" sldId="261"/>
            <ac:spMk id="3" creationId="{CACDB69F-2C35-4D9D-AD7E-CB97E0E45F53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783277010" sldId="261"/>
            <ac:spMk id="6" creationId="{7E018740-5C2B-4A41-AC1A-7E68D1EC1954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783277010" sldId="261"/>
            <ac:spMk id="7" creationId="{3E25BDA2-3F4D-4B38-90E7-989465ECDDCF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783277010" sldId="261"/>
            <ac:spMk id="8" creationId="{A65AC7D1-EAA9-48F5-B509-60A7F50BF703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783277010" sldId="261"/>
            <ac:spMk id="9" creationId="{F65EEA05-AD42-442F-B6C6-CB9FC289426E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783277010" sldId="261"/>
            <ac:spMk id="10" creationId="{D6320AF9-619A-4175-865B-5663E1AEF4C5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783277010" sldId="261"/>
            <ac:spMk id="11" creationId="{BC96869A-A70D-42F7-876F-605CB1718F20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783277010" sldId="261"/>
            <ac:spMk id="14" creationId="{6CD407CC-EF5C-486F-9A14-7F681F986D17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783277010" sldId="261"/>
            <ac:spMk id="18" creationId="{166F75A4-C475-4941-8EE2-B80A06A2C1BB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783277010" sldId="261"/>
            <ac:spMk id="20" creationId="{A032553A-72E8-4B0D-8405-FF9771C9AF05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783277010" sldId="261"/>
            <ac:spMk id="22" creationId="{765800AC-C3B9-498E-87BC-29FAE4C76B21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783277010" sldId="261"/>
            <ac:spMk id="24" creationId="{1F9D6ACB-2FF4-49F9-978A-E0D5327FC635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783277010" sldId="261"/>
            <ac:spMk id="26" creationId="{142BFA2A-77A0-4F60-A32A-685681C84889}"/>
          </ac:spMkLst>
        </pc:spChg>
        <pc:cxnChg chg="add del">
          <ac:chgData name="Sonali Satish Narharshettiwar" userId="f4684225-df26-4578-af03-7775ed790635" providerId="ADAL" clId="{2C6369D7-9609-4496-800C-0C911729037B}" dt="2020-12-27T17:19:29.456" v="268"/>
          <ac:cxnSpMkLst>
            <pc:docMk/>
            <pc:sldMk cId="1783277010" sldId="261"/>
            <ac:cxnSpMk id="5" creationId="{EFECD4E8-AD3E-4228-82A2-9461958EA94D}"/>
          </ac:cxnSpMkLst>
        </pc:cxnChg>
        <pc:cxnChg chg="add del">
          <ac:chgData name="Sonali Satish Narharshettiwar" userId="f4684225-df26-4578-af03-7775ed790635" providerId="ADAL" clId="{2C6369D7-9609-4496-800C-0C911729037B}" dt="2020-12-27T17:19:29.456" v="268"/>
          <ac:cxnSpMkLst>
            <pc:docMk/>
            <pc:sldMk cId="1783277010" sldId="261"/>
            <ac:cxnSpMk id="12" creationId="{063B6EC6-D752-4EE7-908B-F8F19E8C7FEA}"/>
          </ac:cxnSpMkLst>
        </pc:cxnChg>
        <pc:cxnChg chg="del">
          <ac:chgData name="Sonali Satish Narharshettiwar" userId="f4684225-df26-4578-af03-7775ed790635" providerId="ADAL" clId="{2C6369D7-9609-4496-800C-0C911729037B}" dt="2020-12-27T17:03:19.489" v="94"/>
          <ac:cxnSpMkLst>
            <pc:docMk/>
            <pc:sldMk cId="1783277010" sldId="261"/>
            <ac:cxnSpMk id="16" creationId="{0DD76B5F-5BAA-48C6-9065-9AEF15D30B4E}"/>
          </ac:cxnSpMkLst>
        </pc:cxnChg>
      </pc:sldChg>
      <pc:sldChg chg="addSp delSp modSp mod setBg setClrOvrMap delDesignElem">
        <pc:chgData name="Sonali Satish Narharshettiwar" userId="f4684225-df26-4578-af03-7775ed790635" providerId="ADAL" clId="{2C6369D7-9609-4496-800C-0C911729037B}" dt="2020-12-27T17:16:42.311" v="243"/>
        <pc:sldMkLst>
          <pc:docMk/>
          <pc:sldMk cId="1676853686" sldId="262"/>
        </pc:sldMkLst>
        <pc:spChg chg="mod">
          <ac:chgData name="Sonali Satish Narharshettiwar" userId="f4684225-df26-4578-af03-7775ed790635" providerId="ADAL" clId="{2C6369D7-9609-4496-800C-0C911729037B}" dt="2020-12-27T17:15:54.855" v="234" actId="26606"/>
          <ac:spMkLst>
            <pc:docMk/>
            <pc:sldMk cId="1676853686" sldId="262"/>
            <ac:spMk id="2" creationId="{01213FC7-4FD4-4ABB-B62A-8B0551F4E4E0}"/>
          </ac:spMkLst>
        </pc:spChg>
        <pc:spChg chg="mod">
          <ac:chgData name="Sonali Satish Narharshettiwar" userId="f4684225-df26-4578-af03-7775ed790635" providerId="ADAL" clId="{2C6369D7-9609-4496-800C-0C911729037B}" dt="2020-12-27T17:16:35.204" v="240" actId="1076"/>
          <ac:spMkLst>
            <pc:docMk/>
            <pc:sldMk cId="1676853686" sldId="262"/>
            <ac:spMk id="3" creationId="{A37FE03D-F750-4219-984E-CE6C58F6ACE5}"/>
          </ac:spMkLst>
        </pc:spChg>
        <pc:spChg chg="add del">
          <ac:chgData name="Sonali Satish Narharshettiwar" userId="f4684225-df26-4578-af03-7775ed790635" providerId="ADAL" clId="{2C6369D7-9609-4496-800C-0C911729037B}" dt="2020-12-27T17:16:42.311" v="243"/>
          <ac:spMkLst>
            <pc:docMk/>
            <pc:sldMk cId="1676853686" sldId="262"/>
            <ac:spMk id="5" creationId="{A65AC7D1-EAA9-48F5-B509-60A7F50BF703}"/>
          </ac:spMkLst>
        </pc:spChg>
        <pc:spChg chg="add del">
          <ac:chgData name="Sonali Satish Narharshettiwar" userId="f4684225-df26-4578-af03-7775ed790635" providerId="ADAL" clId="{2C6369D7-9609-4496-800C-0C911729037B}" dt="2020-12-27T17:16:42.311" v="243"/>
          <ac:spMkLst>
            <pc:docMk/>
            <pc:sldMk cId="1676853686" sldId="262"/>
            <ac:spMk id="6" creationId="{D6320AF9-619A-4175-865B-5663E1AEF4C5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676853686" sldId="262"/>
            <ac:spMk id="8" creationId="{3E25BDA2-3F4D-4B38-90E7-989465ECDDCF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676853686" sldId="262"/>
            <ac:spMk id="10" creationId="{F65EEA05-AD42-442F-B6C6-CB9FC289426E}"/>
          </ac:spMkLst>
        </pc:spChg>
        <pc:spChg chg="add del">
          <ac:chgData name="Sonali Satish Narharshettiwar" userId="f4684225-df26-4578-af03-7775ed790635" providerId="ADAL" clId="{2C6369D7-9609-4496-800C-0C911729037B}" dt="2020-12-27T17:16:42.311" v="243"/>
          <ac:spMkLst>
            <pc:docMk/>
            <pc:sldMk cId="1676853686" sldId="262"/>
            <ac:spMk id="11" creationId="{7E018740-5C2B-4A41-AC1A-7E68D1EC1954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676853686" sldId="262"/>
            <ac:spMk id="12" creationId="{BC96869A-A70D-42F7-876F-605CB1718F20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676853686" sldId="262"/>
            <ac:spMk id="14" creationId="{6CD407CC-EF5C-486F-9A14-7F681F986D17}"/>
          </ac:spMkLst>
        </pc:spChg>
        <pc:spChg chg="add del">
          <ac:chgData name="Sonali Satish Narharshettiwar" userId="f4684225-df26-4578-af03-7775ed790635" providerId="ADAL" clId="{2C6369D7-9609-4496-800C-0C911729037B}" dt="2020-12-27T17:16:42.311" v="243"/>
          <ac:spMkLst>
            <pc:docMk/>
            <pc:sldMk cId="1676853686" sldId="262"/>
            <ac:spMk id="18" creationId="{166F75A4-C475-4941-8EE2-B80A06A2C1BB}"/>
          </ac:spMkLst>
        </pc:spChg>
        <pc:spChg chg="add del">
          <ac:chgData name="Sonali Satish Narharshettiwar" userId="f4684225-df26-4578-af03-7775ed790635" providerId="ADAL" clId="{2C6369D7-9609-4496-800C-0C911729037B}" dt="2020-12-27T17:16:42.311" v="243"/>
          <ac:spMkLst>
            <pc:docMk/>
            <pc:sldMk cId="1676853686" sldId="262"/>
            <ac:spMk id="20" creationId="{A032553A-72E8-4B0D-8405-FF9771C9AF05}"/>
          </ac:spMkLst>
        </pc:spChg>
        <pc:spChg chg="add del">
          <ac:chgData name="Sonali Satish Narharshettiwar" userId="f4684225-df26-4578-af03-7775ed790635" providerId="ADAL" clId="{2C6369D7-9609-4496-800C-0C911729037B}" dt="2020-12-27T17:16:42.311" v="243"/>
          <ac:spMkLst>
            <pc:docMk/>
            <pc:sldMk cId="1676853686" sldId="262"/>
            <ac:spMk id="22" creationId="{765800AC-C3B9-498E-87BC-29FAE4C76B21}"/>
          </ac:spMkLst>
        </pc:spChg>
        <pc:spChg chg="add del">
          <ac:chgData name="Sonali Satish Narharshettiwar" userId="f4684225-df26-4578-af03-7775ed790635" providerId="ADAL" clId="{2C6369D7-9609-4496-800C-0C911729037B}" dt="2020-12-27T17:16:42.311" v="243"/>
          <ac:spMkLst>
            <pc:docMk/>
            <pc:sldMk cId="1676853686" sldId="262"/>
            <ac:spMk id="24" creationId="{1F9D6ACB-2FF4-49F9-978A-E0D5327FC635}"/>
          </ac:spMkLst>
        </pc:spChg>
        <pc:spChg chg="add del">
          <ac:chgData name="Sonali Satish Narharshettiwar" userId="f4684225-df26-4578-af03-7775ed790635" providerId="ADAL" clId="{2C6369D7-9609-4496-800C-0C911729037B}" dt="2020-12-27T17:16:42.311" v="243"/>
          <ac:spMkLst>
            <pc:docMk/>
            <pc:sldMk cId="1676853686" sldId="262"/>
            <ac:spMk id="26" creationId="{142BFA2A-77A0-4F60-A32A-685681C84889}"/>
          </ac:spMkLst>
        </pc:spChg>
        <pc:cxnChg chg="add del">
          <ac:chgData name="Sonali Satish Narharshettiwar" userId="f4684225-df26-4578-af03-7775ed790635" providerId="ADAL" clId="{2C6369D7-9609-4496-800C-0C911729037B}" dt="2020-12-27T17:16:42.311" v="243"/>
          <ac:cxnSpMkLst>
            <pc:docMk/>
            <pc:sldMk cId="1676853686" sldId="262"/>
            <ac:cxnSpMk id="7" creationId="{063B6EC6-D752-4EE7-908B-F8F19E8C7FEA}"/>
          </ac:cxnSpMkLst>
        </pc:cxnChg>
        <pc:cxnChg chg="add del">
          <ac:chgData name="Sonali Satish Narharshettiwar" userId="f4684225-df26-4578-af03-7775ed790635" providerId="ADAL" clId="{2C6369D7-9609-4496-800C-0C911729037B}" dt="2020-12-27T17:16:42.311" v="243"/>
          <ac:cxnSpMkLst>
            <pc:docMk/>
            <pc:sldMk cId="1676853686" sldId="262"/>
            <ac:cxnSpMk id="9" creationId="{EFECD4E8-AD3E-4228-82A2-9461958EA94D}"/>
          </ac:cxnSpMkLst>
        </pc:cxnChg>
        <pc:cxnChg chg="del">
          <ac:chgData name="Sonali Satish Narharshettiwar" userId="f4684225-df26-4578-af03-7775ed790635" providerId="ADAL" clId="{2C6369D7-9609-4496-800C-0C911729037B}" dt="2020-12-27T17:03:19.489" v="94"/>
          <ac:cxnSpMkLst>
            <pc:docMk/>
            <pc:sldMk cId="1676853686" sldId="262"/>
            <ac:cxnSpMk id="16" creationId="{0DD76B5F-5BAA-48C6-9065-9AEF15D30B4E}"/>
          </ac:cxnSpMkLst>
        </pc:cxnChg>
      </pc:sldChg>
      <pc:sldChg chg="addSp delSp modSp mod setBg setClrOvrMap delDesignElem">
        <pc:chgData name="Sonali Satish Narharshettiwar" userId="f4684225-df26-4578-af03-7775ed790635" providerId="ADAL" clId="{2C6369D7-9609-4496-800C-0C911729037B}" dt="2021-01-04T07:30:56.294" v="345" actId="1076"/>
        <pc:sldMkLst>
          <pc:docMk/>
          <pc:sldMk cId="1123788880" sldId="263"/>
        </pc:sldMkLst>
        <pc:spChg chg="mod">
          <ac:chgData name="Sonali Satish Narharshettiwar" userId="f4684225-df26-4578-af03-7775ed790635" providerId="ADAL" clId="{2C6369D7-9609-4496-800C-0C911729037B}" dt="2020-12-27T17:15:23.532" v="229" actId="26606"/>
          <ac:spMkLst>
            <pc:docMk/>
            <pc:sldMk cId="1123788880" sldId="263"/>
            <ac:spMk id="2" creationId="{7009BDE9-700B-42DC-A1D1-3592DE0F91FC}"/>
          </ac:spMkLst>
        </pc:spChg>
        <pc:spChg chg="mod">
          <ac:chgData name="Sonali Satish Narharshettiwar" userId="f4684225-df26-4578-af03-7775ed790635" providerId="ADAL" clId="{2C6369D7-9609-4496-800C-0C911729037B}" dt="2021-01-04T07:30:56.294" v="345" actId="1076"/>
          <ac:spMkLst>
            <pc:docMk/>
            <pc:sldMk cId="1123788880" sldId="263"/>
            <ac:spMk id="3" creationId="{57B1A1BE-A3B6-48C2-A01C-9320CEBB7E6D}"/>
          </ac:spMkLst>
        </pc:spChg>
        <pc:spChg chg="add del">
          <ac:chgData name="Sonali Satish Narharshettiwar" userId="f4684225-df26-4578-af03-7775ed790635" providerId="ADAL" clId="{2C6369D7-9609-4496-800C-0C911729037B}" dt="2020-12-27T17:16:42.311" v="243"/>
          <ac:spMkLst>
            <pc:docMk/>
            <pc:sldMk cId="1123788880" sldId="263"/>
            <ac:spMk id="5" creationId="{A65AC7D1-EAA9-48F5-B509-60A7F50BF703}"/>
          </ac:spMkLst>
        </pc:spChg>
        <pc:spChg chg="add del">
          <ac:chgData name="Sonali Satish Narharshettiwar" userId="f4684225-df26-4578-af03-7775ed790635" providerId="ADAL" clId="{2C6369D7-9609-4496-800C-0C911729037B}" dt="2020-12-27T17:16:42.311" v="243"/>
          <ac:spMkLst>
            <pc:docMk/>
            <pc:sldMk cId="1123788880" sldId="263"/>
            <ac:spMk id="6" creationId="{D6320AF9-619A-4175-865B-5663E1AEF4C5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123788880" sldId="263"/>
            <ac:spMk id="8" creationId="{3E25BDA2-3F4D-4B38-90E7-989465ECDDCF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123788880" sldId="263"/>
            <ac:spMk id="10" creationId="{F65EEA05-AD42-442F-B6C6-CB9FC289426E}"/>
          </ac:spMkLst>
        </pc:spChg>
        <pc:spChg chg="add del">
          <ac:chgData name="Sonali Satish Narharshettiwar" userId="f4684225-df26-4578-af03-7775ed790635" providerId="ADAL" clId="{2C6369D7-9609-4496-800C-0C911729037B}" dt="2020-12-27T17:16:42.311" v="243"/>
          <ac:spMkLst>
            <pc:docMk/>
            <pc:sldMk cId="1123788880" sldId="263"/>
            <ac:spMk id="11" creationId="{7E018740-5C2B-4A41-AC1A-7E68D1EC1954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123788880" sldId="263"/>
            <ac:spMk id="12" creationId="{BC96869A-A70D-42F7-876F-605CB1718F20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123788880" sldId="263"/>
            <ac:spMk id="13" creationId="{A65AC7D1-EAA9-48F5-B509-60A7F50BF703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123788880" sldId="263"/>
            <ac:spMk id="14" creationId="{6CD407CC-EF5C-486F-9A14-7F681F986D17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123788880" sldId="263"/>
            <ac:spMk id="15" creationId="{D6320AF9-619A-4175-865B-5663E1AEF4C5}"/>
          </ac:spMkLst>
        </pc:spChg>
        <pc:spChg chg="add del">
          <ac:chgData name="Sonali Satish Narharshettiwar" userId="f4684225-df26-4578-af03-7775ed790635" providerId="ADAL" clId="{2C6369D7-9609-4496-800C-0C911729037B}" dt="2020-12-27T17:16:42.311" v="243"/>
          <ac:spMkLst>
            <pc:docMk/>
            <pc:sldMk cId="1123788880" sldId="263"/>
            <ac:spMk id="18" creationId="{166F75A4-C475-4941-8EE2-B80A06A2C1BB}"/>
          </ac:spMkLst>
        </pc:spChg>
        <pc:spChg chg="add del">
          <ac:chgData name="Sonali Satish Narharshettiwar" userId="f4684225-df26-4578-af03-7775ed790635" providerId="ADAL" clId="{2C6369D7-9609-4496-800C-0C911729037B}" dt="2020-12-27T17:16:42.311" v="243"/>
          <ac:spMkLst>
            <pc:docMk/>
            <pc:sldMk cId="1123788880" sldId="263"/>
            <ac:spMk id="20" creationId="{A032553A-72E8-4B0D-8405-FF9771C9AF05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123788880" sldId="263"/>
            <ac:spMk id="21" creationId="{7E018740-5C2B-4A41-AC1A-7E68D1EC1954}"/>
          </ac:spMkLst>
        </pc:spChg>
        <pc:spChg chg="add del">
          <ac:chgData name="Sonali Satish Narharshettiwar" userId="f4684225-df26-4578-af03-7775ed790635" providerId="ADAL" clId="{2C6369D7-9609-4496-800C-0C911729037B}" dt="2020-12-27T17:16:42.311" v="243"/>
          <ac:spMkLst>
            <pc:docMk/>
            <pc:sldMk cId="1123788880" sldId="263"/>
            <ac:spMk id="22" creationId="{765800AC-C3B9-498E-87BC-29FAE4C76B21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123788880" sldId="263"/>
            <ac:spMk id="23" creationId="{166F75A4-C475-4941-8EE2-B80A06A2C1BB}"/>
          </ac:spMkLst>
        </pc:spChg>
        <pc:spChg chg="add del">
          <ac:chgData name="Sonali Satish Narharshettiwar" userId="f4684225-df26-4578-af03-7775ed790635" providerId="ADAL" clId="{2C6369D7-9609-4496-800C-0C911729037B}" dt="2020-12-27T17:16:42.311" v="243"/>
          <ac:spMkLst>
            <pc:docMk/>
            <pc:sldMk cId="1123788880" sldId="263"/>
            <ac:spMk id="24" creationId="{1F9D6ACB-2FF4-49F9-978A-E0D5327FC635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123788880" sldId="263"/>
            <ac:spMk id="25" creationId="{A032553A-72E8-4B0D-8405-FF9771C9AF05}"/>
          </ac:spMkLst>
        </pc:spChg>
        <pc:spChg chg="add del">
          <ac:chgData name="Sonali Satish Narharshettiwar" userId="f4684225-df26-4578-af03-7775ed790635" providerId="ADAL" clId="{2C6369D7-9609-4496-800C-0C911729037B}" dt="2020-12-27T17:16:42.311" v="243"/>
          <ac:spMkLst>
            <pc:docMk/>
            <pc:sldMk cId="1123788880" sldId="263"/>
            <ac:spMk id="26" creationId="{142BFA2A-77A0-4F60-A32A-685681C84889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123788880" sldId="263"/>
            <ac:spMk id="27" creationId="{765800AC-C3B9-498E-87BC-29FAE4C76B21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123788880" sldId="263"/>
            <ac:spMk id="28" creationId="{1F9D6ACB-2FF4-49F9-978A-E0D5327FC635}"/>
          </ac:spMkLst>
        </pc:spChg>
        <pc:spChg chg="add del">
          <ac:chgData name="Sonali Satish Narharshettiwar" userId="f4684225-df26-4578-af03-7775ed790635" providerId="ADAL" clId="{2C6369D7-9609-4496-800C-0C911729037B}" dt="2020-12-27T17:19:29.456" v="268"/>
          <ac:spMkLst>
            <pc:docMk/>
            <pc:sldMk cId="1123788880" sldId="263"/>
            <ac:spMk id="29" creationId="{142BFA2A-77A0-4F60-A32A-685681C84889}"/>
          </ac:spMkLst>
        </pc:spChg>
        <pc:cxnChg chg="add del">
          <ac:chgData name="Sonali Satish Narharshettiwar" userId="f4684225-df26-4578-af03-7775ed790635" providerId="ADAL" clId="{2C6369D7-9609-4496-800C-0C911729037B}" dt="2020-12-27T17:16:42.311" v="243"/>
          <ac:cxnSpMkLst>
            <pc:docMk/>
            <pc:sldMk cId="1123788880" sldId="263"/>
            <ac:cxnSpMk id="7" creationId="{063B6EC6-D752-4EE7-908B-F8F19E8C7FEA}"/>
          </ac:cxnSpMkLst>
        </pc:cxnChg>
        <pc:cxnChg chg="add del">
          <ac:chgData name="Sonali Satish Narharshettiwar" userId="f4684225-df26-4578-af03-7775ed790635" providerId="ADAL" clId="{2C6369D7-9609-4496-800C-0C911729037B}" dt="2020-12-27T17:16:42.311" v="243"/>
          <ac:cxnSpMkLst>
            <pc:docMk/>
            <pc:sldMk cId="1123788880" sldId="263"/>
            <ac:cxnSpMk id="9" creationId="{EFECD4E8-AD3E-4228-82A2-9461958EA94D}"/>
          </ac:cxnSpMkLst>
        </pc:cxnChg>
        <pc:cxnChg chg="del">
          <ac:chgData name="Sonali Satish Narharshettiwar" userId="f4684225-df26-4578-af03-7775ed790635" providerId="ADAL" clId="{2C6369D7-9609-4496-800C-0C911729037B}" dt="2020-12-27T17:03:19.489" v="94"/>
          <ac:cxnSpMkLst>
            <pc:docMk/>
            <pc:sldMk cId="1123788880" sldId="263"/>
            <ac:cxnSpMk id="16" creationId="{0DD76B5F-5BAA-48C6-9065-9AEF15D30B4E}"/>
          </ac:cxnSpMkLst>
        </pc:cxnChg>
        <pc:cxnChg chg="add del">
          <ac:chgData name="Sonali Satish Narharshettiwar" userId="f4684225-df26-4578-af03-7775ed790635" providerId="ADAL" clId="{2C6369D7-9609-4496-800C-0C911729037B}" dt="2020-12-27T17:19:29.456" v="268"/>
          <ac:cxnSpMkLst>
            <pc:docMk/>
            <pc:sldMk cId="1123788880" sldId="263"/>
            <ac:cxnSpMk id="17" creationId="{063B6EC6-D752-4EE7-908B-F8F19E8C7FEA}"/>
          </ac:cxnSpMkLst>
        </pc:cxnChg>
        <pc:cxnChg chg="add del">
          <ac:chgData name="Sonali Satish Narharshettiwar" userId="f4684225-df26-4578-af03-7775ed790635" providerId="ADAL" clId="{2C6369D7-9609-4496-800C-0C911729037B}" dt="2020-12-27T17:19:29.456" v="268"/>
          <ac:cxnSpMkLst>
            <pc:docMk/>
            <pc:sldMk cId="1123788880" sldId="263"/>
            <ac:cxnSpMk id="19" creationId="{EFECD4E8-AD3E-4228-82A2-9461958EA94D}"/>
          </ac:cxnSpMkLst>
        </pc:cxnChg>
      </pc:sldChg>
      <pc:sldChg chg="addSp delSp modSp mod setBg setClrOvrMap delDesignElem">
        <pc:chgData name="Sonali Satish Narharshettiwar" userId="f4684225-df26-4578-af03-7775ed790635" providerId="ADAL" clId="{2C6369D7-9609-4496-800C-0C911729037B}" dt="2020-12-27T17:20:22.429" v="271" actId="26606"/>
        <pc:sldMkLst>
          <pc:docMk/>
          <pc:sldMk cId="1691520663" sldId="264"/>
        </pc:sldMkLst>
        <pc:spChg chg="mod">
          <ac:chgData name="Sonali Satish Narharshettiwar" userId="f4684225-df26-4578-af03-7775ed790635" providerId="ADAL" clId="{2C6369D7-9609-4496-800C-0C911729037B}" dt="2020-12-27T17:20:22.429" v="271" actId="26606"/>
          <ac:spMkLst>
            <pc:docMk/>
            <pc:sldMk cId="1691520663" sldId="264"/>
            <ac:spMk id="2" creationId="{D7949E43-B1A7-4A0A-9154-61B76CFDA79A}"/>
          </ac:spMkLst>
        </pc:spChg>
        <pc:spChg chg="mod">
          <ac:chgData name="Sonali Satish Narharshettiwar" userId="f4684225-df26-4578-af03-7775ed790635" providerId="ADAL" clId="{2C6369D7-9609-4496-800C-0C911729037B}" dt="2020-12-27T17:20:22.429" v="271" actId="26606"/>
          <ac:spMkLst>
            <pc:docMk/>
            <pc:sldMk cId="1691520663" sldId="264"/>
            <ac:spMk id="3" creationId="{DF6C0490-9A96-41E0-9F14-66A2AEB723FA}"/>
          </ac:spMkLst>
        </pc:spChg>
        <pc:spChg chg="add del">
          <ac:chgData name="Sonali Satish Narharshettiwar" userId="f4684225-df26-4578-af03-7775ed790635" providerId="ADAL" clId="{2C6369D7-9609-4496-800C-0C911729037B}" dt="2020-12-27T17:13:34.735" v="215"/>
          <ac:spMkLst>
            <pc:docMk/>
            <pc:sldMk cId="1691520663" sldId="264"/>
            <ac:spMk id="5" creationId="{E80B86A7-A1EC-475B-9166-88902B033A38}"/>
          </ac:spMkLst>
        </pc:spChg>
        <pc:spChg chg="add del">
          <ac:chgData name="Sonali Satish Narharshettiwar" userId="f4684225-df26-4578-af03-7775ed790635" providerId="ADAL" clId="{2C6369D7-9609-4496-800C-0C911729037B}" dt="2020-12-27T17:13:34.735" v="215"/>
          <ac:spMkLst>
            <pc:docMk/>
            <pc:sldMk cId="1691520663" sldId="264"/>
            <ac:spMk id="6" creationId="{C2C29CB1-9F74-4879-A6AF-AEA67B6F1F4D}"/>
          </ac:spMkLst>
        </pc:spChg>
        <pc:spChg chg="add del">
          <ac:chgData name="Sonali Satish Narharshettiwar" userId="f4684225-df26-4578-af03-7775ed790635" providerId="ADAL" clId="{2C6369D7-9609-4496-800C-0C911729037B}" dt="2020-12-27T17:13:34.735" v="215"/>
          <ac:spMkLst>
            <pc:docMk/>
            <pc:sldMk cId="1691520663" sldId="264"/>
            <ac:spMk id="7" creationId="{7E2C7115-5336-410C-AD71-0F0952A2E5A7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691520663" sldId="264"/>
            <ac:spMk id="8" creationId="{3E25BDA2-3F4D-4B38-90E7-989465ECDDCF}"/>
          </ac:spMkLst>
        </pc:spChg>
        <pc:spChg chg="add del">
          <ac:chgData name="Sonali Satish Narharshettiwar" userId="f4684225-df26-4578-af03-7775ed790635" providerId="ADAL" clId="{2C6369D7-9609-4496-800C-0C911729037B}" dt="2020-12-27T17:20:22.354" v="270" actId="26606"/>
          <ac:spMkLst>
            <pc:docMk/>
            <pc:sldMk cId="1691520663" sldId="264"/>
            <ac:spMk id="9" creationId="{A65AC7D1-EAA9-48F5-B509-60A7F50BF703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691520663" sldId="264"/>
            <ac:spMk id="10" creationId="{F65EEA05-AD42-442F-B6C6-CB9FC289426E}"/>
          </ac:spMkLst>
        </pc:spChg>
        <pc:spChg chg="add del">
          <ac:chgData name="Sonali Satish Narharshettiwar" userId="f4684225-df26-4578-af03-7775ed790635" providerId="ADAL" clId="{2C6369D7-9609-4496-800C-0C911729037B}" dt="2020-12-27T17:20:22.354" v="270" actId="26606"/>
          <ac:spMkLst>
            <pc:docMk/>
            <pc:sldMk cId="1691520663" sldId="264"/>
            <ac:spMk id="11" creationId="{D6320AF9-619A-4175-865B-5663E1AEF4C5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691520663" sldId="264"/>
            <ac:spMk id="12" creationId="{BC96869A-A70D-42F7-876F-605CB1718F20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691520663" sldId="264"/>
            <ac:spMk id="14" creationId="{6CD407CC-EF5C-486F-9A14-7F681F986D17}"/>
          </ac:spMkLst>
        </pc:spChg>
        <pc:spChg chg="add del">
          <ac:chgData name="Sonali Satish Narharshettiwar" userId="f4684225-df26-4578-af03-7775ed790635" providerId="ADAL" clId="{2C6369D7-9609-4496-800C-0C911729037B}" dt="2020-12-27T17:20:22.354" v="270" actId="26606"/>
          <ac:spMkLst>
            <pc:docMk/>
            <pc:sldMk cId="1691520663" sldId="264"/>
            <ac:spMk id="17" creationId="{7E018740-5C2B-4A41-AC1A-7E68D1EC1954}"/>
          </ac:spMkLst>
        </pc:spChg>
        <pc:spChg chg="add del">
          <ac:chgData name="Sonali Satish Narharshettiwar" userId="f4684225-df26-4578-af03-7775ed790635" providerId="ADAL" clId="{2C6369D7-9609-4496-800C-0C911729037B}" dt="2020-12-27T17:20:22.354" v="270" actId="26606"/>
          <ac:spMkLst>
            <pc:docMk/>
            <pc:sldMk cId="1691520663" sldId="264"/>
            <ac:spMk id="18" creationId="{166F75A4-C475-4941-8EE2-B80A06A2C1BB}"/>
          </ac:spMkLst>
        </pc:spChg>
        <pc:spChg chg="add del">
          <ac:chgData name="Sonali Satish Narharshettiwar" userId="f4684225-df26-4578-af03-7775ed790635" providerId="ADAL" clId="{2C6369D7-9609-4496-800C-0C911729037B}" dt="2020-12-27T17:20:22.354" v="270" actId="26606"/>
          <ac:spMkLst>
            <pc:docMk/>
            <pc:sldMk cId="1691520663" sldId="264"/>
            <ac:spMk id="20" creationId="{A032553A-72E8-4B0D-8405-FF9771C9AF05}"/>
          </ac:spMkLst>
        </pc:spChg>
        <pc:spChg chg="add del">
          <ac:chgData name="Sonali Satish Narharshettiwar" userId="f4684225-df26-4578-af03-7775ed790635" providerId="ADAL" clId="{2C6369D7-9609-4496-800C-0C911729037B}" dt="2020-12-27T17:20:22.354" v="270" actId="26606"/>
          <ac:spMkLst>
            <pc:docMk/>
            <pc:sldMk cId="1691520663" sldId="264"/>
            <ac:spMk id="22" creationId="{765800AC-C3B9-498E-87BC-29FAE4C76B21}"/>
          </ac:spMkLst>
        </pc:spChg>
        <pc:spChg chg="add del">
          <ac:chgData name="Sonali Satish Narharshettiwar" userId="f4684225-df26-4578-af03-7775ed790635" providerId="ADAL" clId="{2C6369D7-9609-4496-800C-0C911729037B}" dt="2020-12-27T17:20:22.354" v="270" actId="26606"/>
          <ac:spMkLst>
            <pc:docMk/>
            <pc:sldMk cId="1691520663" sldId="264"/>
            <ac:spMk id="24" creationId="{1F9D6ACB-2FF4-49F9-978A-E0D5327FC635}"/>
          </ac:spMkLst>
        </pc:spChg>
        <pc:spChg chg="add del">
          <ac:chgData name="Sonali Satish Narharshettiwar" userId="f4684225-df26-4578-af03-7775ed790635" providerId="ADAL" clId="{2C6369D7-9609-4496-800C-0C911729037B}" dt="2020-12-27T17:20:22.354" v="270" actId="26606"/>
          <ac:spMkLst>
            <pc:docMk/>
            <pc:sldMk cId="1691520663" sldId="264"/>
            <ac:spMk id="26" creationId="{142BFA2A-77A0-4F60-A32A-685681C84889}"/>
          </ac:spMkLst>
        </pc:spChg>
        <pc:spChg chg="add">
          <ac:chgData name="Sonali Satish Narharshettiwar" userId="f4684225-df26-4578-af03-7775ed790635" providerId="ADAL" clId="{2C6369D7-9609-4496-800C-0C911729037B}" dt="2020-12-27T17:20:22.429" v="271" actId="26606"/>
          <ac:spMkLst>
            <pc:docMk/>
            <pc:sldMk cId="1691520663" sldId="264"/>
            <ac:spMk id="28" creationId="{86C16C40-7C29-4ACC-B851-7E08E459B596}"/>
          </ac:spMkLst>
        </pc:spChg>
        <pc:grpChg chg="add">
          <ac:chgData name="Sonali Satish Narharshettiwar" userId="f4684225-df26-4578-af03-7775ed790635" providerId="ADAL" clId="{2C6369D7-9609-4496-800C-0C911729037B}" dt="2020-12-27T17:20:22.429" v="271" actId="26606"/>
          <ac:grpSpMkLst>
            <pc:docMk/>
            <pc:sldMk cId="1691520663" sldId="264"/>
            <ac:grpSpMk id="29" creationId="{CDD733AE-DD5E-4C77-8BCD-72BF12A06BB1}"/>
          </ac:grpSpMkLst>
        </pc:grpChg>
        <pc:cxnChg chg="add del">
          <ac:chgData name="Sonali Satish Narharshettiwar" userId="f4684225-df26-4578-af03-7775ed790635" providerId="ADAL" clId="{2C6369D7-9609-4496-800C-0C911729037B}" dt="2020-12-27T17:20:22.354" v="270" actId="26606"/>
          <ac:cxnSpMkLst>
            <pc:docMk/>
            <pc:sldMk cId="1691520663" sldId="264"/>
            <ac:cxnSpMk id="13" creationId="{063B6EC6-D752-4EE7-908B-F8F19E8C7FEA}"/>
          </ac:cxnSpMkLst>
        </pc:cxnChg>
        <pc:cxnChg chg="add del">
          <ac:chgData name="Sonali Satish Narharshettiwar" userId="f4684225-df26-4578-af03-7775ed790635" providerId="ADAL" clId="{2C6369D7-9609-4496-800C-0C911729037B}" dt="2020-12-27T17:20:22.354" v="270" actId="26606"/>
          <ac:cxnSpMkLst>
            <pc:docMk/>
            <pc:sldMk cId="1691520663" sldId="264"/>
            <ac:cxnSpMk id="15" creationId="{EFECD4E8-AD3E-4228-82A2-9461958EA94D}"/>
          </ac:cxnSpMkLst>
        </pc:cxnChg>
        <pc:cxnChg chg="del">
          <ac:chgData name="Sonali Satish Narharshettiwar" userId="f4684225-df26-4578-af03-7775ed790635" providerId="ADAL" clId="{2C6369D7-9609-4496-800C-0C911729037B}" dt="2020-12-27T17:03:19.489" v="94"/>
          <ac:cxnSpMkLst>
            <pc:docMk/>
            <pc:sldMk cId="1691520663" sldId="264"/>
            <ac:cxnSpMk id="16" creationId="{0DD76B5F-5BAA-48C6-9065-9AEF15D30B4E}"/>
          </ac:cxnSpMkLst>
        </pc:cxnChg>
      </pc:sldChg>
      <pc:sldChg chg="addSp delSp modSp add delDesignElem">
        <pc:chgData name="Sonali Satish Narharshettiwar" userId="f4684225-df26-4578-af03-7775ed790635" providerId="ADAL" clId="{2C6369D7-9609-4496-800C-0C911729037B}" dt="2021-01-04T07:29:17.283" v="281" actId="14100"/>
        <pc:sldMkLst>
          <pc:docMk/>
          <pc:sldMk cId="2693734858" sldId="265"/>
        </pc:sldMkLst>
        <pc:spChg chg="mod">
          <ac:chgData name="Sonali Satish Narharshettiwar" userId="f4684225-df26-4578-af03-7775ed790635" providerId="ADAL" clId="{2C6369D7-9609-4496-800C-0C911729037B}" dt="2020-12-27T17:10:20.791" v="158" actId="1076"/>
          <ac:spMkLst>
            <pc:docMk/>
            <pc:sldMk cId="2693734858" sldId="265"/>
            <ac:spMk id="2" creationId="{C2533689-8014-41B3-9BA0-46320AD32FB7}"/>
          </ac:spMkLst>
        </pc:spChg>
        <pc:spChg chg="del">
          <ac:chgData name="Sonali Satish Narharshettiwar" userId="f4684225-df26-4578-af03-7775ed790635" providerId="ADAL" clId="{2C6369D7-9609-4496-800C-0C911729037B}" dt="2020-12-21T16:44:45.467" v="27" actId="931"/>
          <ac:spMkLst>
            <pc:docMk/>
            <pc:sldMk cId="2693734858" sldId="265"/>
            <ac:spMk id="3" creationId="{F1C1F23D-E171-4523-8535-E920C8E39BC4}"/>
          </ac:spMkLst>
        </pc:spChg>
        <pc:spChg chg="del">
          <ac:chgData name="Sonali Satish Narharshettiwar" userId="f4684225-df26-4578-af03-7775ed790635" providerId="ADAL" clId="{2C6369D7-9609-4496-800C-0C911729037B}" dt="2020-12-27T17:09:22.748" v="148" actId="478"/>
          <ac:spMkLst>
            <pc:docMk/>
            <pc:sldMk cId="2693734858" sldId="265"/>
            <ac:spMk id="9" creationId="{38D389B7-19F7-4189-8DDA-A785DB6D31A5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2693734858" sldId="265"/>
            <ac:spMk id="15" creationId="{B4E3C025-1190-490D-A7E8-FBB16A2CAA49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2693734858" sldId="265"/>
            <ac:spMk id="17" creationId="{73106E57-42AD-4803-8DA8-AA87F53BC71F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2693734858" sldId="265"/>
            <ac:spMk id="18" creationId="{A668FB66-7DA2-4943-B38E-6DE102F09183}"/>
          </ac:spMkLst>
        </pc:spChg>
        <pc:picChg chg="add del mod">
          <ac:chgData name="Sonali Satish Narharshettiwar" userId="f4684225-df26-4578-af03-7775ed790635" providerId="ADAL" clId="{2C6369D7-9609-4496-800C-0C911729037B}" dt="2021-01-04T07:28:51.697" v="275" actId="478"/>
          <ac:picMkLst>
            <pc:docMk/>
            <pc:sldMk cId="2693734858" sldId="265"/>
            <ac:picMk id="5" creationId="{18F5A17C-28B4-4CA8-91F3-5D61D5449F99}"/>
          </ac:picMkLst>
        </pc:picChg>
        <pc:picChg chg="add mod">
          <ac:chgData name="Sonali Satish Narharshettiwar" userId="f4684225-df26-4578-af03-7775ed790635" providerId="ADAL" clId="{2C6369D7-9609-4496-800C-0C911729037B}" dt="2021-01-04T07:29:17.283" v="281" actId="14100"/>
          <ac:picMkLst>
            <pc:docMk/>
            <pc:sldMk cId="2693734858" sldId="265"/>
            <ac:picMk id="1026" creationId="{C0D4B5F4-375B-41A1-942C-53F9C3FE299C}"/>
          </ac:picMkLst>
        </pc:picChg>
      </pc:sldChg>
      <pc:sldChg chg="addSp delSp modSp add mod setBg">
        <pc:chgData name="Sonali Satish Narharshettiwar" userId="f4684225-df26-4578-af03-7775ed790635" providerId="ADAL" clId="{2C6369D7-9609-4496-800C-0C911729037B}" dt="2020-12-22T05:20:01.221" v="73" actId="14100"/>
        <pc:sldMkLst>
          <pc:docMk/>
          <pc:sldMk cId="857976981" sldId="266"/>
        </pc:sldMkLst>
        <pc:spChg chg="del mod ord">
          <ac:chgData name="Sonali Satish Narharshettiwar" userId="f4684225-df26-4578-af03-7775ed790635" providerId="ADAL" clId="{2C6369D7-9609-4496-800C-0C911729037B}" dt="2020-12-22T05:19:40.180" v="66" actId="478"/>
          <ac:spMkLst>
            <pc:docMk/>
            <pc:sldMk cId="857976981" sldId="266"/>
            <ac:spMk id="2" creationId="{5B35EB85-5511-449A-93D9-5E8CBBFD7932}"/>
          </ac:spMkLst>
        </pc:spChg>
        <pc:spChg chg="del">
          <ac:chgData name="Sonali Satish Narharshettiwar" userId="f4684225-df26-4578-af03-7775ed790635" providerId="ADAL" clId="{2C6369D7-9609-4496-800C-0C911729037B}" dt="2020-12-22T05:19:26.359" v="64"/>
          <ac:spMkLst>
            <pc:docMk/>
            <pc:sldMk cId="857976981" sldId="266"/>
            <ac:spMk id="3" creationId="{A7D9B170-AA07-43B4-8529-55267CCDC7D0}"/>
          </ac:spMkLst>
        </pc:spChg>
        <pc:spChg chg="add del mod">
          <ac:chgData name="Sonali Satish Narharshettiwar" userId="f4684225-df26-4578-af03-7775ed790635" providerId="ADAL" clId="{2C6369D7-9609-4496-800C-0C911729037B}" dt="2020-12-22T05:19:43.226" v="67" actId="478"/>
          <ac:spMkLst>
            <pc:docMk/>
            <pc:sldMk cId="857976981" sldId="266"/>
            <ac:spMk id="5" creationId="{8094F6FF-4F4C-4A25-8672-A9EEAB15132A}"/>
          </ac:spMkLst>
        </pc:spChg>
        <pc:spChg chg="add del">
          <ac:chgData name="Sonali Satish Narharshettiwar" userId="f4684225-df26-4578-af03-7775ed790635" providerId="ADAL" clId="{2C6369D7-9609-4496-800C-0C911729037B}" dt="2020-12-22T05:19:48.993" v="69" actId="26606"/>
          <ac:spMkLst>
            <pc:docMk/>
            <pc:sldMk cId="857976981" sldId="266"/>
            <ac:spMk id="147" creationId="{03E8462A-FEBA-4848-81CC-3F8DA3E477BE}"/>
          </ac:spMkLst>
        </pc:spChg>
        <pc:spChg chg="add del">
          <ac:chgData name="Sonali Satish Narharshettiwar" userId="f4684225-df26-4578-af03-7775ed790635" providerId="ADAL" clId="{2C6369D7-9609-4496-800C-0C911729037B}" dt="2020-12-22T05:19:48.993" v="69" actId="26606"/>
          <ac:spMkLst>
            <pc:docMk/>
            <pc:sldMk cId="857976981" sldId="266"/>
            <ac:spMk id="160" creationId="{7941F9B1-B01B-4A84-89D9-B169AEB4E456}"/>
          </ac:spMkLst>
        </pc:spChg>
        <pc:grpChg chg="add del">
          <ac:chgData name="Sonali Satish Narharshettiwar" userId="f4684225-df26-4578-af03-7775ed790635" providerId="ADAL" clId="{2C6369D7-9609-4496-800C-0C911729037B}" dt="2020-12-22T05:19:57.404" v="72" actId="26606"/>
          <ac:grpSpMkLst>
            <pc:docMk/>
            <pc:sldMk cId="857976981" sldId="266"/>
            <ac:grpSpMk id="71" creationId="{88C9B83F-64CD-41C1-925F-A08801FFD0BD}"/>
          </ac:grpSpMkLst>
        </pc:grpChg>
        <pc:grpChg chg="add del">
          <ac:chgData name="Sonali Satish Narharshettiwar" userId="f4684225-df26-4578-af03-7775ed790635" providerId="ADAL" clId="{2C6369D7-9609-4496-800C-0C911729037B}" dt="2020-12-22T05:19:48.993" v="69" actId="26606"/>
          <ac:grpSpMkLst>
            <pc:docMk/>
            <pc:sldMk cId="857976981" sldId="266"/>
            <ac:grpSpMk id="135" creationId="{609316A9-990D-4EC3-A671-70EE5C1493A4}"/>
          </ac:grpSpMkLst>
        </pc:grpChg>
        <pc:grpChg chg="add del">
          <ac:chgData name="Sonali Satish Narharshettiwar" userId="f4684225-df26-4578-af03-7775ed790635" providerId="ADAL" clId="{2C6369D7-9609-4496-800C-0C911729037B}" dt="2020-12-22T05:19:48.993" v="69" actId="26606"/>
          <ac:grpSpMkLst>
            <pc:docMk/>
            <pc:sldMk cId="857976981" sldId="266"/>
            <ac:grpSpMk id="149" creationId="{2109F83F-40FE-4DB3-84CC-09FB3340D06D}"/>
          </ac:grpSpMkLst>
        </pc:grpChg>
        <pc:grpChg chg="add del">
          <ac:chgData name="Sonali Satish Narharshettiwar" userId="f4684225-df26-4578-af03-7775ed790635" providerId="ADAL" clId="{2C6369D7-9609-4496-800C-0C911729037B}" dt="2020-12-22T05:19:57.360" v="71" actId="26606"/>
          <ac:grpSpMkLst>
            <pc:docMk/>
            <pc:sldMk cId="857976981" sldId="266"/>
            <ac:grpSpMk id="1028" creationId="{88C9B83F-64CD-41C1-925F-A08801FFD0BD}"/>
          </ac:grpSpMkLst>
        </pc:grpChg>
        <pc:grpChg chg="add">
          <ac:chgData name="Sonali Satish Narharshettiwar" userId="f4684225-df26-4578-af03-7775ed790635" providerId="ADAL" clId="{2C6369D7-9609-4496-800C-0C911729037B}" dt="2020-12-22T05:19:57.404" v="72" actId="26606"/>
          <ac:grpSpMkLst>
            <pc:docMk/>
            <pc:sldMk cId="857976981" sldId="266"/>
            <ac:grpSpMk id="1030" creationId="{609316A9-990D-4EC3-A671-70EE5C1493A4}"/>
          </ac:grpSpMkLst>
        </pc:grpChg>
        <pc:picChg chg="add mod">
          <ac:chgData name="Sonali Satish Narharshettiwar" userId="f4684225-df26-4578-af03-7775ed790635" providerId="ADAL" clId="{2C6369D7-9609-4496-800C-0C911729037B}" dt="2020-12-22T05:20:01.221" v="73" actId="14100"/>
          <ac:picMkLst>
            <pc:docMk/>
            <pc:sldMk cId="857976981" sldId="266"/>
            <ac:picMk id="1026" creationId="{467F0260-39E1-442C-91DF-CC360F24F063}"/>
          </ac:picMkLst>
        </pc:picChg>
      </pc:sldChg>
      <pc:sldChg chg="addSp delSp modSp delDesignElem">
        <pc:chgData name="Sonali Satish Narharshettiwar" userId="f4684225-df26-4578-af03-7775ed790635" providerId="ADAL" clId="{2C6369D7-9609-4496-800C-0C911729037B}" dt="2020-12-27T17:11:25.913" v="175" actId="1076"/>
        <pc:sldMkLst>
          <pc:docMk/>
          <pc:sldMk cId="1841647573" sldId="267"/>
        </pc:sldMkLst>
        <pc:spChg chg="mod">
          <ac:chgData name="Sonali Satish Narharshettiwar" userId="f4684225-df26-4578-af03-7775ed790635" providerId="ADAL" clId="{2C6369D7-9609-4496-800C-0C911729037B}" dt="2020-12-27T17:11:18.369" v="173" actId="26606"/>
          <ac:spMkLst>
            <pc:docMk/>
            <pc:sldMk cId="1841647573" sldId="267"/>
            <ac:spMk id="2" creationId="{31FFE3F6-4E2E-4ABC-8DBE-3155691DA229}"/>
          </ac:spMkLst>
        </pc:spChg>
        <pc:spChg chg="mod ord">
          <ac:chgData name="Sonali Satish Narharshettiwar" userId="f4684225-df26-4578-af03-7775ed790635" providerId="ADAL" clId="{2C6369D7-9609-4496-800C-0C911729037B}" dt="2020-12-27T17:11:25.913" v="175" actId="1076"/>
          <ac:spMkLst>
            <pc:docMk/>
            <pc:sldMk cId="1841647573" sldId="267"/>
            <ac:spMk id="3" creationId="{DFF52388-687B-48FF-87F0-DC175B21B510}"/>
          </ac:spMkLst>
        </pc:spChg>
        <pc:spChg chg="add del">
          <ac:chgData name="Sonali Satish Narharshettiwar" userId="f4684225-df26-4578-af03-7775ed790635" providerId="ADAL" clId="{2C6369D7-9609-4496-800C-0C911729037B}" dt="2020-12-27T17:11:14.908" v="170" actId="26606"/>
          <ac:spMkLst>
            <pc:docMk/>
            <pc:sldMk cId="1841647573" sldId="267"/>
            <ac:spMk id="71" creationId="{A65AC7D1-EAA9-48F5-B509-60A7F50BF703}"/>
          </ac:spMkLst>
        </pc:spChg>
        <pc:spChg chg="add del">
          <ac:chgData name="Sonali Satish Narharshettiwar" userId="f4684225-df26-4578-af03-7775ed790635" providerId="ADAL" clId="{2C6369D7-9609-4496-800C-0C911729037B}" dt="2020-12-27T17:11:14.908" v="170" actId="26606"/>
          <ac:spMkLst>
            <pc:docMk/>
            <pc:sldMk cId="1841647573" sldId="267"/>
            <ac:spMk id="73" creationId="{D6320AF9-619A-4175-865B-5663E1AEF4C5}"/>
          </ac:spMkLst>
        </pc:spChg>
        <pc:spChg chg="add del">
          <ac:chgData name="Sonali Satish Narharshettiwar" userId="f4684225-df26-4578-af03-7775ed790635" providerId="ADAL" clId="{2C6369D7-9609-4496-800C-0C911729037B}" dt="2020-12-27T17:11:14.908" v="170" actId="26606"/>
          <ac:spMkLst>
            <pc:docMk/>
            <pc:sldMk cId="1841647573" sldId="267"/>
            <ac:spMk id="79" creationId="{7E018740-5C2B-4A41-AC1A-7E68D1EC1954}"/>
          </ac:spMkLst>
        </pc:spChg>
        <pc:spChg chg="add del">
          <ac:chgData name="Sonali Satish Narharshettiwar" userId="f4684225-df26-4578-af03-7775ed790635" providerId="ADAL" clId="{2C6369D7-9609-4496-800C-0C911729037B}" dt="2020-12-27T17:11:14.908" v="170" actId="26606"/>
          <ac:spMkLst>
            <pc:docMk/>
            <pc:sldMk cId="1841647573" sldId="267"/>
            <ac:spMk id="81" creationId="{166F75A4-C475-4941-8EE2-B80A06A2C1BB}"/>
          </ac:spMkLst>
        </pc:spChg>
        <pc:spChg chg="add del">
          <ac:chgData name="Sonali Satish Narharshettiwar" userId="f4684225-df26-4578-af03-7775ed790635" providerId="ADAL" clId="{2C6369D7-9609-4496-800C-0C911729037B}" dt="2020-12-27T17:11:14.908" v="170" actId="26606"/>
          <ac:spMkLst>
            <pc:docMk/>
            <pc:sldMk cId="1841647573" sldId="267"/>
            <ac:spMk id="83" creationId="{A032553A-72E8-4B0D-8405-FF9771C9AF05}"/>
          </ac:spMkLst>
        </pc:spChg>
        <pc:spChg chg="add del">
          <ac:chgData name="Sonali Satish Narharshettiwar" userId="f4684225-df26-4578-af03-7775ed790635" providerId="ADAL" clId="{2C6369D7-9609-4496-800C-0C911729037B}" dt="2020-12-27T17:11:14.908" v="170" actId="26606"/>
          <ac:spMkLst>
            <pc:docMk/>
            <pc:sldMk cId="1841647573" sldId="267"/>
            <ac:spMk id="85" creationId="{765800AC-C3B9-498E-87BC-29FAE4C76B21}"/>
          </ac:spMkLst>
        </pc:spChg>
        <pc:spChg chg="add del">
          <ac:chgData name="Sonali Satish Narharshettiwar" userId="f4684225-df26-4578-af03-7775ed790635" providerId="ADAL" clId="{2C6369D7-9609-4496-800C-0C911729037B}" dt="2020-12-27T17:11:14.908" v="170" actId="26606"/>
          <ac:spMkLst>
            <pc:docMk/>
            <pc:sldMk cId="1841647573" sldId="267"/>
            <ac:spMk id="87" creationId="{1F9D6ACB-2FF4-49F9-978A-E0D5327FC635}"/>
          </ac:spMkLst>
        </pc:spChg>
        <pc:spChg chg="add del">
          <ac:chgData name="Sonali Satish Narharshettiwar" userId="f4684225-df26-4578-af03-7775ed790635" providerId="ADAL" clId="{2C6369D7-9609-4496-800C-0C911729037B}" dt="2020-12-27T17:11:14.908" v="170" actId="26606"/>
          <ac:spMkLst>
            <pc:docMk/>
            <pc:sldMk cId="1841647573" sldId="267"/>
            <ac:spMk id="89" creationId="{A5EC319D-0FEA-4B95-A3EA-01E35672C95B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841647573" sldId="267"/>
            <ac:spMk id="1028" creationId="{CD000060-D06D-4A48-BD8E-978966CCA797}"/>
          </ac:spMkLst>
        </pc:spChg>
        <pc:spChg chg="del">
          <ac:chgData name="Sonali Satish Narharshettiwar" userId="f4684225-df26-4578-af03-7775ed790635" providerId="ADAL" clId="{2C6369D7-9609-4496-800C-0C911729037B}" dt="2020-12-27T17:03:19.489" v="94"/>
          <ac:spMkLst>
            <pc:docMk/>
            <pc:sldMk cId="1841647573" sldId="267"/>
            <ac:spMk id="1029" creationId="{DE4E5113-B3D0-40F8-9F39-B2C2BF92AE31}"/>
          </ac:spMkLst>
        </pc:spChg>
        <pc:spChg chg="add del">
          <ac:chgData name="Sonali Satish Narharshettiwar" userId="f4684225-df26-4578-af03-7775ed790635" providerId="ADAL" clId="{2C6369D7-9609-4496-800C-0C911729037B}" dt="2020-12-27T17:11:18.331" v="172" actId="26606"/>
          <ac:spMkLst>
            <pc:docMk/>
            <pc:sldMk cId="1841647573" sldId="267"/>
            <ac:spMk id="1030" creationId="{9F4444CE-BC8D-4D61-B303-4C05614E62AB}"/>
          </ac:spMkLst>
        </pc:spChg>
        <pc:spChg chg="add del">
          <ac:chgData name="Sonali Satish Narharshettiwar" userId="f4684225-df26-4578-af03-7775ed790635" providerId="ADAL" clId="{2C6369D7-9609-4496-800C-0C911729037B}" dt="2020-12-27T17:11:18.331" v="172" actId="26606"/>
          <ac:spMkLst>
            <pc:docMk/>
            <pc:sldMk cId="1841647573" sldId="267"/>
            <ac:spMk id="1031" creationId="{62423CA5-E2E1-4789-B759-9906C1C94063}"/>
          </ac:spMkLst>
        </pc:spChg>
        <pc:spChg chg="add del">
          <ac:chgData name="Sonali Satish Narharshettiwar" userId="f4684225-df26-4578-af03-7775ed790635" providerId="ADAL" clId="{2C6369D7-9609-4496-800C-0C911729037B}" dt="2020-12-27T17:11:18.331" v="172" actId="26606"/>
          <ac:spMkLst>
            <pc:docMk/>
            <pc:sldMk cId="1841647573" sldId="267"/>
            <ac:spMk id="1032" creationId="{73772B81-181F-48B7-8826-4D9686D15DF5}"/>
          </ac:spMkLst>
        </pc:spChg>
        <pc:spChg chg="add del">
          <ac:chgData name="Sonali Satish Narharshettiwar" userId="f4684225-df26-4578-af03-7775ed790635" providerId="ADAL" clId="{2C6369D7-9609-4496-800C-0C911729037B}" dt="2020-12-27T17:11:18.331" v="172" actId="26606"/>
          <ac:spMkLst>
            <pc:docMk/>
            <pc:sldMk cId="1841647573" sldId="267"/>
            <ac:spMk id="1033" creationId="{B2205F6E-03C6-4E92-877C-E2482F6599AA}"/>
          </ac:spMkLst>
        </pc:spChg>
        <pc:picChg chg="mod">
          <ac:chgData name="Sonali Satish Narharshettiwar" userId="f4684225-df26-4578-af03-7775ed790635" providerId="ADAL" clId="{2C6369D7-9609-4496-800C-0C911729037B}" dt="2020-12-27T17:11:23.265" v="174" actId="1076"/>
          <ac:picMkLst>
            <pc:docMk/>
            <pc:sldMk cId="1841647573" sldId="267"/>
            <ac:picMk id="1026" creationId="{EA1EE6E8-7E4E-4CE3-950A-BB2D39EA6134}"/>
          </ac:picMkLst>
        </pc:picChg>
        <pc:cxnChg chg="add del">
          <ac:chgData name="Sonali Satish Narharshettiwar" userId="f4684225-df26-4578-af03-7775ed790635" providerId="ADAL" clId="{2C6369D7-9609-4496-800C-0C911729037B}" dt="2020-12-27T17:11:14.908" v="170" actId="26606"/>
          <ac:cxnSpMkLst>
            <pc:docMk/>
            <pc:sldMk cId="1841647573" sldId="267"/>
            <ac:cxnSpMk id="75" creationId="{063B6EC6-D752-4EE7-908B-F8F19E8C7FEA}"/>
          </ac:cxnSpMkLst>
        </pc:cxnChg>
        <pc:cxnChg chg="add del">
          <ac:chgData name="Sonali Satish Narharshettiwar" userId="f4684225-df26-4578-af03-7775ed790635" providerId="ADAL" clId="{2C6369D7-9609-4496-800C-0C911729037B}" dt="2020-12-27T17:11:14.908" v="170" actId="26606"/>
          <ac:cxnSpMkLst>
            <pc:docMk/>
            <pc:sldMk cId="1841647573" sldId="267"/>
            <ac:cxnSpMk id="77" creationId="{EFECD4E8-AD3E-4228-82A2-9461958EA94D}"/>
          </ac:cxnSpMkLst>
        </pc:cxnChg>
      </pc:sldChg>
      <pc:sldChg chg="addSp delSp modSp add mod setBg setClrOvrMap">
        <pc:chgData name="Sonali Satish Narharshettiwar" userId="f4684225-df26-4578-af03-7775ed790635" providerId="ADAL" clId="{2C6369D7-9609-4496-800C-0C911729037B}" dt="2020-12-27T17:20:45.514" v="274" actId="255"/>
        <pc:sldMkLst>
          <pc:docMk/>
          <pc:sldMk cId="3140080777" sldId="268"/>
        </pc:sldMkLst>
        <pc:spChg chg="del">
          <ac:chgData name="Sonali Satish Narharshettiwar" userId="f4684225-df26-4578-af03-7775ed790635" providerId="ADAL" clId="{2C6369D7-9609-4496-800C-0C911729037B}" dt="2020-12-27T17:11:54.149" v="190" actId="478"/>
          <ac:spMkLst>
            <pc:docMk/>
            <pc:sldMk cId="3140080777" sldId="268"/>
            <ac:spMk id="2" creationId="{823479B4-3DE4-4311-B166-2559E111BE39}"/>
          </ac:spMkLst>
        </pc:spChg>
        <pc:spChg chg="mod">
          <ac:chgData name="Sonali Satish Narharshettiwar" userId="f4684225-df26-4578-af03-7775ed790635" providerId="ADAL" clId="{2C6369D7-9609-4496-800C-0C911729037B}" dt="2020-12-27T17:20:45.514" v="274" actId="255"/>
          <ac:spMkLst>
            <pc:docMk/>
            <pc:sldMk cId="3140080777" sldId="268"/>
            <ac:spMk id="3" creationId="{3168F617-C2AA-4144-934E-9FD0BB80489C}"/>
          </ac:spMkLst>
        </pc:spChg>
        <pc:spChg chg="add">
          <ac:chgData name="Sonali Satish Narharshettiwar" userId="f4684225-df26-4578-af03-7775ed790635" providerId="ADAL" clId="{2C6369D7-9609-4496-800C-0C911729037B}" dt="2020-12-27T17:20:34.361" v="272" actId="26606"/>
          <ac:spMkLst>
            <pc:docMk/>
            <pc:sldMk cId="3140080777" sldId="268"/>
            <ac:spMk id="8" creationId="{86C16C40-7C29-4ACC-B851-7E08E459B596}"/>
          </ac:spMkLst>
        </pc:spChg>
        <pc:grpChg chg="add">
          <ac:chgData name="Sonali Satish Narharshettiwar" userId="f4684225-df26-4578-af03-7775ed790635" providerId="ADAL" clId="{2C6369D7-9609-4496-800C-0C911729037B}" dt="2020-12-27T17:20:34.361" v="272" actId="26606"/>
          <ac:grpSpMkLst>
            <pc:docMk/>
            <pc:sldMk cId="3140080777" sldId="268"/>
            <ac:grpSpMk id="10" creationId="{CDD733AE-DD5E-4C77-8BCD-72BF12A06BB1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BDEFCC-748D-432B-AEB7-D2D54733FC54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8ACCEF-4145-4E0D-8596-6633E5895CCA}">
      <dgm:prSet/>
      <dgm:spPr/>
      <dgm:t>
        <a:bodyPr/>
        <a:lstStyle/>
        <a:p>
          <a:r>
            <a:rPr lang="en-US" dirty="0"/>
            <a:t>No. of rows : 10000</a:t>
          </a:r>
        </a:p>
      </dgm:t>
    </dgm:pt>
    <dgm:pt modelId="{27B40C56-3301-4013-9C34-FA1D456D2486}" type="parTrans" cxnId="{F76D2786-F22F-417D-A5F7-F2DD0EECF789}">
      <dgm:prSet/>
      <dgm:spPr/>
      <dgm:t>
        <a:bodyPr/>
        <a:lstStyle/>
        <a:p>
          <a:endParaRPr lang="en-US"/>
        </a:p>
      </dgm:t>
    </dgm:pt>
    <dgm:pt modelId="{2DD6BDBF-E489-4455-B3BC-0990484427E5}" type="sibTrans" cxnId="{F76D2786-F22F-417D-A5F7-F2DD0EECF789}">
      <dgm:prSet/>
      <dgm:spPr/>
      <dgm:t>
        <a:bodyPr/>
        <a:lstStyle/>
        <a:p>
          <a:endParaRPr lang="en-US"/>
        </a:p>
      </dgm:t>
    </dgm:pt>
    <dgm:pt modelId="{807FFD82-AD69-4C55-BC8A-D86D45FDC618}">
      <dgm:prSet/>
      <dgm:spPr/>
      <dgm:t>
        <a:bodyPr/>
        <a:lstStyle/>
        <a:p>
          <a:r>
            <a:rPr lang="en-US" dirty="0"/>
            <a:t>No.  of columns : 14</a:t>
          </a:r>
        </a:p>
      </dgm:t>
    </dgm:pt>
    <dgm:pt modelId="{A1A141E2-3A31-48E8-8D77-0D5DCEDDD0F8}" type="parTrans" cxnId="{C461B65C-1AAD-42E4-A51A-8712F2877841}">
      <dgm:prSet/>
      <dgm:spPr/>
      <dgm:t>
        <a:bodyPr/>
        <a:lstStyle/>
        <a:p>
          <a:endParaRPr lang="en-US"/>
        </a:p>
      </dgm:t>
    </dgm:pt>
    <dgm:pt modelId="{B5551BD6-EA5B-49DE-80AE-CD41CAB462D2}" type="sibTrans" cxnId="{C461B65C-1AAD-42E4-A51A-8712F2877841}">
      <dgm:prSet/>
      <dgm:spPr/>
      <dgm:t>
        <a:bodyPr/>
        <a:lstStyle/>
        <a:p>
          <a:endParaRPr lang="en-US"/>
        </a:p>
      </dgm:t>
    </dgm:pt>
    <dgm:pt modelId="{10193974-01E8-4471-AD6E-AF140DE0A01A}">
      <dgm:prSet/>
      <dgm:spPr/>
      <dgm:t>
        <a:bodyPr/>
        <a:lstStyle/>
        <a:p>
          <a:r>
            <a:rPr lang="en-US" dirty="0"/>
            <a:t>No null values</a:t>
          </a:r>
        </a:p>
      </dgm:t>
    </dgm:pt>
    <dgm:pt modelId="{0C548E68-3952-4605-96D2-EC9126FD3908}" type="parTrans" cxnId="{0304EB23-9FB7-4FF8-9E20-85D00F9A1303}">
      <dgm:prSet/>
      <dgm:spPr/>
      <dgm:t>
        <a:bodyPr/>
        <a:lstStyle/>
        <a:p>
          <a:endParaRPr lang="en-US"/>
        </a:p>
      </dgm:t>
    </dgm:pt>
    <dgm:pt modelId="{990F0825-7ADF-4367-B2AE-219A38E8E4C4}" type="sibTrans" cxnId="{0304EB23-9FB7-4FF8-9E20-85D00F9A1303}">
      <dgm:prSet/>
      <dgm:spPr/>
      <dgm:t>
        <a:bodyPr/>
        <a:lstStyle/>
        <a:p>
          <a:endParaRPr lang="en-US"/>
        </a:p>
      </dgm:t>
    </dgm:pt>
    <dgm:pt modelId="{B14D2D26-4E81-4A49-87CB-38BE401E3C25}">
      <dgm:prSet/>
      <dgm:spPr/>
      <dgm:t>
        <a:bodyPr/>
        <a:lstStyle/>
        <a:p>
          <a:r>
            <a:rPr lang="en-US" dirty="0"/>
            <a:t>No duplicate records present </a:t>
          </a:r>
        </a:p>
      </dgm:t>
    </dgm:pt>
    <dgm:pt modelId="{C0FE37BE-A92D-4B6E-8E27-8DFC8FB4EB56}" type="parTrans" cxnId="{4D30A19D-AAB2-4F37-BF6B-61081221168C}">
      <dgm:prSet/>
      <dgm:spPr/>
      <dgm:t>
        <a:bodyPr/>
        <a:lstStyle/>
        <a:p>
          <a:endParaRPr lang="en-US"/>
        </a:p>
      </dgm:t>
    </dgm:pt>
    <dgm:pt modelId="{229ACF48-95FA-4B36-8C8F-975AD7273B87}" type="sibTrans" cxnId="{4D30A19D-AAB2-4F37-BF6B-61081221168C}">
      <dgm:prSet/>
      <dgm:spPr/>
      <dgm:t>
        <a:bodyPr/>
        <a:lstStyle/>
        <a:p>
          <a:endParaRPr lang="en-US"/>
        </a:p>
      </dgm:t>
    </dgm:pt>
    <dgm:pt modelId="{4FAC3F91-5681-46FC-8E4B-ABB4F38C309B}" type="pres">
      <dgm:prSet presAssocID="{85BDEFCC-748D-432B-AEB7-D2D54733FC54}" presName="linear" presStyleCnt="0">
        <dgm:presLayoutVars>
          <dgm:animLvl val="lvl"/>
          <dgm:resizeHandles val="exact"/>
        </dgm:presLayoutVars>
      </dgm:prSet>
      <dgm:spPr/>
    </dgm:pt>
    <dgm:pt modelId="{93C2AC81-DC85-421B-9ECA-FEDC938D7FED}" type="pres">
      <dgm:prSet presAssocID="{788ACCEF-4145-4E0D-8596-6633E5895C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2FE7421-3AF9-4DBB-A249-82CCB72DAFA8}" type="pres">
      <dgm:prSet presAssocID="{2DD6BDBF-E489-4455-B3BC-0990484427E5}" presName="spacer" presStyleCnt="0"/>
      <dgm:spPr/>
    </dgm:pt>
    <dgm:pt modelId="{AF1356B2-F0C9-4D24-B10E-6040ED1F5651}" type="pres">
      <dgm:prSet presAssocID="{807FFD82-AD69-4C55-BC8A-D86D45FDC6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7E50C5-9D62-44AA-95E9-0A312A4FE113}" type="pres">
      <dgm:prSet presAssocID="{B5551BD6-EA5B-49DE-80AE-CD41CAB462D2}" presName="spacer" presStyleCnt="0"/>
      <dgm:spPr/>
    </dgm:pt>
    <dgm:pt modelId="{856E1784-849B-4FC8-9251-EC916C827A7E}" type="pres">
      <dgm:prSet presAssocID="{10193974-01E8-4471-AD6E-AF140DE0A01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6625DC-AB75-4FFB-90F2-090CCA698D69}" type="pres">
      <dgm:prSet presAssocID="{990F0825-7ADF-4367-B2AE-219A38E8E4C4}" presName="spacer" presStyleCnt="0"/>
      <dgm:spPr/>
    </dgm:pt>
    <dgm:pt modelId="{C1619F05-FAFE-4EB2-9069-BE20F93C6E26}" type="pres">
      <dgm:prSet presAssocID="{B14D2D26-4E81-4A49-87CB-38BE401E3C2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EC70B0E-CBE7-4920-8EB2-BF13ACBFADEB}" type="presOf" srcId="{807FFD82-AD69-4C55-BC8A-D86D45FDC618}" destId="{AF1356B2-F0C9-4D24-B10E-6040ED1F5651}" srcOrd="0" destOrd="0" presId="urn:microsoft.com/office/officeart/2005/8/layout/vList2"/>
    <dgm:cxn modelId="{0304EB23-9FB7-4FF8-9E20-85D00F9A1303}" srcId="{85BDEFCC-748D-432B-AEB7-D2D54733FC54}" destId="{10193974-01E8-4471-AD6E-AF140DE0A01A}" srcOrd="2" destOrd="0" parTransId="{0C548E68-3952-4605-96D2-EC9126FD3908}" sibTransId="{990F0825-7ADF-4367-B2AE-219A38E8E4C4}"/>
    <dgm:cxn modelId="{CFF6F329-CAA7-4130-B2FF-E8CAC4529C53}" type="presOf" srcId="{10193974-01E8-4471-AD6E-AF140DE0A01A}" destId="{856E1784-849B-4FC8-9251-EC916C827A7E}" srcOrd="0" destOrd="0" presId="urn:microsoft.com/office/officeart/2005/8/layout/vList2"/>
    <dgm:cxn modelId="{C461B65C-1AAD-42E4-A51A-8712F2877841}" srcId="{85BDEFCC-748D-432B-AEB7-D2D54733FC54}" destId="{807FFD82-AD69-4C55-BC8A-D86D45FDC618}" srcOrd="1" destOrd="0" parTransId="{A1A141E2-3A31-48E8-8D77-0D5DCEDDD0F8}" sibTransId="{B5551BD6-EA5B-49DE-80AE-CD41CAB462D2}"/>
    <dgm:cxn modelId="{F76D2786-F22F-417D-A5F7-F2DD0EECF789}" srcId="{85BDEFCC-748D-432B-AEB7-D2D54733FC54}" destId="{788ACCEF-4145-4E0D-8596-6633E5895CCA}" srcOrd="0" destOrd="0" parTransId="{27B40C56-3301-4013-9C34-FA1D456D2486}" sibTransId="{2DD6BDBF-E489-4455-B3BC-0990484427E5}"/>
    <dgm:cxn modelId="{4D30A19D-AAB2-4F37-BF6B-61081221168C}" srcId="{85BDEFCC-748D-432B-AEB7-D2D54733FC54}" destId="{B14D2D26-4E81-4A49-87CB-38BE401E3C25}" srcOrd="3" destOrd="0" parTransId="{C0FE37BE-A92D-4B6E-8E27-8DFC8FB4EB56}" sibTransId="{229ACF48-95FA-4B36-8C8F-975AD7273B87}"/>
    <dgm:cxn modelId="{CE9486B2-87FD-4548-9E72-EC051CD265F9}" type="presOf" srcId="{85BDEFCC-748D-432B-AEB7-D2D54733FC54}" destId="{4FAC3F91-5681-46FC-8E4B-ABB4F38C309B}" srcOrd="0" destOrd="0" presId="urn:microsoft.com/office/officeart/2005/8/layout/vList2"/>
    <dgm:cxn modelId="{E3C54DB8-E48A-4665-B621-EA664B5C3D17}" type="presOf" srcId="{B14D2D26-4E81-4A49-87CB-38BE401E3C25}" destId="{C1619F05-FAFE-4EB2-9069-BE20F93C6E26}" srcOrd="0" destOrd="0" presId="urn:microsoft.com/office/officeart/2005/8/layout/vList2"/>
    <dgm:cxn modelId="{323CAACB-A528-47F7-A76A-9DFF339EA296}" type="presOf" srcId="{788ACCEF-4145-4E0D-8596-6633E5895CCA}" destId="{93C2AC81-DC85-421B-9ECA-FEDC938D7FED}" srcOrd="0" destOrd="0" presId="urn:microsoft.com/office/officeart/2005/8/layout/vList2"/>
    <dgm:cxn modelId="{8A7352A6-1BEC-491A-AB1D-FE2A9E06BFCA}" type="presParOf" srcId="{4FAC3F91-5681-46FC-8E4B-ABB4F38C309B}" destId="{93C2AC81-DC85-421B-9ECA-FEDC938D7FED}" srcOrd="0" destOrd="0" presId="urn:microsoft.com/office/officeart/2005/8/layout/vList2"/>
    <dgm:cxn modelId="{D6E2F9D0-1D3A-4D5F-BE45-D189BB675912}" type="presParOf" srcId="{4FAC3F91-5681-46FC-8E4B-ABB4F38C309B}" destId="{E2FE7421-3AF9-4DBB-A249-82CCB72DAFA8}" srcOrd="1" destOrd="0" presId="urn:microsoft.com/office/officeart/2005/8/layout/vList2"/>
    <dgm:cxn modelId="{0460BE05-1608-44F0-9C33-D23592357706}" type="presParOf" srcId="{4FAC3F91-5681-46FC-8E4B-ABB4F38C309B}" destId="{AF1356B2-F0C9-4D24-B10E-6040ED1F5651}" srcOrd="2" destOrd="0" presId="urn:microsoft.com/office/officeart/2005/8/layout/vList2"/>
    <dgm:cxn modelId="{80EECFC7-C6ED-492D-8ADD-515C9606EEC4}" type="presParOf" srcId="{4FAC3F91-5681-46FC-8E4B-ABB4F38C309B}" destId="{DF7E50C5-9D62-44AA-95E9-0A312A4FE113}" srcOrd="3" destOrd="0" presId="urn:microsoft.com/office/officeart/2005/8/layout/vList2"/>
    <dgm:cxn modelId="{EE8D1FD8-CCCF-4955-8CDA-5C7E032BD0AE}" type="presParOf" srcId="{4FAC3F91-5681-46FC-8E4B-ABB4F38C309B}" destId="{856E1784-849B-4FC8-9251-EC916C827A7E}" srcOrd="4" destOrd="0" presId="urn:microsoft.com/office/officeart/2005/8/layout/vList2"/>
    <dgm:cxn modelId="{5BBA71D5-61B6-42B5-861E-4AB3C5265AFA}" type="presParOf" srcId="{4FAC3F91-5681-46FC-8E4B-ABB4F38C309B}" destId="{386625DC-AB75-4FFB-90F2-090CCA698D69}" srcOrd="5" destOrd="0" presId="urn:microsoft.com/office/officeart/2005/8/layout/vList2"/>
    <dgm:cxn modelId="{06E95B24-8508-4A9B-9E6D-486B8ACD5AE0}" type="presParOf" srcId="{4FAC3F91-5681-46FC-8E4B-ABB4F38C309B}" destId="{C1619F05-FAFE-4EB2-9069-BE20F93C6E2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172ABF-9DA7-452C-9990-337A6D989AB3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996243-15EA-41F7-9A3D-DCD0539D99C4}">
      <dgm:prSet/>
      <dgm:spPr/>
      <dgm:t>
        <a:bodyPr/>
        <a:lstStyle/>
        <a:p>
          <a:r>
            <a:rPr lang="en-US" dirty="0"/>
            <a:t>Pie chart to know proportion of data for customer churned and retained</a:t>
          </a:r>
        </a:p>
      </dgm:t>
    </dgm:pt>
    <dgm:pt modelId="{6FB1730C-973A-4AEC-8960-31C880087DEC}" type="parTrans" cxnId="{4ACFD503-15CC-4A5F-AC12-D3E9E8DFFDF8}">
      <dgm:prSet/>
      <dgm:spPr/>
      <dgm:t>
        <a:bodyPr/>
        <a:lstStyle/>
        <a:p>
          <a:endParaRPr lang="en-US"/>
        </a:p>
      </dgm:t>
    </dgm:pt>
    <dgm:pt modelId="{F9D3AD63-4592-4E20-8789-598F2ED591B3}" type="sibTrans" cxnId="{4ACFD503-15CC-4A5F-AC12-D3E9E8DFFDF8}">
      <dgm:prSet/>
      <dgm:spPr/>
      <dgm:t>
        <a:bodyPr/>
        <a:lstStyle/>
        <a:p>
          <a:endParaRPr lang="en-US"/>
        </a:p>
      </dgm:t>
    </dgm:pt>
    <dgm:pt modelId="{4FE26C1D-6FE4-4747-ACF7-243F2FA7BEB0}">
      <dgm:prSet/>
      <dgm:spPr/>
      <dgm:t>
        <a:bodyPr/>
        <a:lstStyle/>
        <a:p>
          <a:r>
            <a:rPr lang="en-US" dirty="0"/>
            <a:t>Histogram for tenure vs no. of customer exited or retained</a:t>
          </a:r>
        </a:p>
      </dgm:t>
    </dgm:pt>
    <dgm:pt modelId="{28BB0C49-9254-49F3-9C38-BEBBEEDF789E}" type="parTrans" cxnId="{C07DC326-0DC7-418E-910D-D590A390F66C}">
      <dgm:prSet/>
      <dgm:spPr/>
      <dgm:t>
        <a:bodyPr/>
        <a:lstStyle/>
        <a:p>
          <a:endParaRPr lang="en-US"/>
        </a:p>
      </dgm:t>
    </dgm:pt>
    <dgm:pt modelId="{16081341-AE02-41FF-BCA3-FCE9C3908695}" type="sibTrans" cxnId="{C07DC326-0DC7-418E-910D-D590A390F66C}">
      <dgm:prSet/>
      <dgm:spPr/>
      <dgm:t>
        <a:bodyPr/>
        <a:lstStyle/>
        <a:p>
          <a:endParaRPr lang="en-US"/>
        </a:p>
      </dgm:t>
    </dgm:pt>
    <dgm:pt modelId="{B6FAAD70-CA93-439E-AFDB-5FD58CA38417}">
      <dgm:prSet/>
      <dgm:spPr/>
      <dgm:t>
        <a:bodyPr/>
        <a:lstStyle/>
        <a:p>
          <a:r>
            <a:rPr lang="en-US" dirty="0" err="1"/>
            <a:t>CountPlot</a:t>
          </a:r>
          <a:r>
            <a:rPr lang="en-US" dirty="0"/>
            <a:t> for categorical variable vs customer exited or retained</a:t>
          </a:r>
        </a:p>
      </dgm:t>
    </dgm:pt>
    <dgm:pt modelId="{74C6108C-CF8F-47D6-95C1-3775AAF984B8}" type="parTrans" cxnId="{AD8CCC61-EB0B-4C6C-BA25-7B1246F49E84}">
      <dgm:prSet/>
      <dgm:spPr/>
      <dgm:t>
        <a:bodyPr/>
        <a:lstStyle/>
        <a:p>
          <a:endParaRPr lang="en-US"/>
        </a:p>
      </dgm:t>
    </dgm:pt>
    <dgm:pt modelId="{38833E5B-F5E0-4184-9B42-98BD8BAC6605}" type="sibTrans" cxnId="{AD8CCC61-EB0B-4C6C-BA25-7B1246F49E84}">
      <dgm:prSet/>
      <dgm:spPr/>
      <dgm:t>
        <a:bodyPr/>
        <a:lstStyle/>
        <a:p>
          <a:endParaRPr lang="en-US"/>
        </a:p>
      </dgm:t>
    </dgm:pt>
    <dgm:pt modelId="{6FA8C7D7-DAF6-4EB1-958E-6D9F899742F4}">
      <dgm:prSet/>
      <dgm:spPr/>
      <dgm:t>
        <a:bodyPr/>
        <a:lstStyle/>
        <a:p>
          <a:r>
            <a:rPr lang="en-US" dirty="0" err="1"/>
            <a:t>BoxPlot</a:t>
          </a:r>
          <a:r>
            <a:rPr lang="en-US" dirty="0"/>
            <a:t> for continuous data variable</a:t>
          </a:r>
          <a:br>
            <a:rPr lang="en-US" dirty="0"/>
          </a:br>
          <a:br>
            <a:rPr lang="en-US" dirty="0"/>
          </a:br>
          <a:endParaRPr lang="en-US" dirty="0"/>
        </a:p>
      </dgm:t>
    </dgm:pt>
    <dgm:pt modelId="{094D426B-4D56-46D9-8433-3ADB0526345F}" type="parTrans" cxnId="{68CA62C1-D422-42D5-8521-047EB3FE4544}">
      <dgm:prSet/>
      <dgm:spPr/>
      <dgm:t>
        <a:bodyPr/>
        <a:lstStyle/>
        <a:p>
          <a:endParaRPr lang="en-US"/>
        </a:p>
      </dgm:t>
    </dgm:pt>
    <dgm:pt modelId="{6B152B18-0DBF-4E17-A826-1D5E1592F856}" type="sibTrans" cxnId="{68CA62C1-D422-42D5-8521-047EB3FE4544}">
      <dgm:prSet/>
      <dgm:spPr/>
      <dgm:t>
        <a:bodyPr/>
        <a:lstStyle/>
        <a:p>
          <a:endParaRPr lang="en-US"/>
        </a:p>
      </dgm:t>
    </dgm:pt>
    <dgm:pt modelId="{E191BC44-29DC-4B8F-8311-7BD0DE95F493}" type="pres">
      <dgm:prSet presAssocID="{1B172ABF-9DA7-452C-9990-337A6D989AB3}" presName="Name0" presStyleCnt="0">
        <dgm:presLayoutVars>
          <dgm:dir/>
          <dgm:animLvl val="lvl"/>
          <dgm:resizeHandles val="exact"/>
        </dgm:presLayoutVars>
      </dgm:prSet>
      <dgm:spPr/>
    </dgm:pt>
    <dgm:pt modelId="{A0CD092A-6CE7-4D03-A87D-0953950F1B5D}" type="pres">
      <dgm:prSet presAssocID="{D4996243-15EA-41F7-9A3D-DCD0539D99C4}" presName="linNode" presStyleCnt="0"/>
      <dgm:spPr/>
    </dgm:pt>
    <dgm:pt modelId="{DA8D201C-4928-47C2-B884-2A8AE6DC2C61}" type="pres">
      <dgm:prSet presAssocID="{D4996243-15EA-41F7-9A3D-DCD0539D99C4}" presName="parentText" presStyleLbl="node1" presStyleIdx="0" presStyleCnt="4" custScaleX="233329">
        <dgm:presLayoutVars>
          <dgm:chMax val="1"/>
          <dgm:bulletEnabled val="1"/>
        </dgm:presLayoutVars>
      </dgm:prSet>
      <dgm:spPr/>
    </dgm:pt>
    <dgm:pt modelId="{ED8DAB08-4FB8-4A73-91D0-46F32B4E5421}" type="pres">
      <dgm:prSet presAssocID="{F9D3AD63-4592-4E20-8789-598F2ED591B3}" presName="sp" presStyleCnt="0"/>
      <dgm:spPr/>
    </dgm:pt>
    <dgm:pt modelId="{9685E48A-2776-4792-B1D4-4E1CE7E2AED4}" type="pres">
      <dgm:prSet presAssocID="{4FE26C1D-6FE4-4747-ACF7-243F2FA7BEB0}" presName="linNode" presStyleCnt="0"/>
      <dgm:spPr/>
    </dgm:pt>
    <dgm:pt modelId="{4A36374D-35AC-4EE1-A8BA-1642B782E49D}" type="pres">
      <dgm:prSet presAssocID="{4FE26C1D-6FE4-4747-ACF7-243F2FA7BEB0}" presName="parentText" presStyleLbl="node1" presStyleIdx="1" presStyleCnt="4" custScaleX="235346">
        <dgm:presLayoutVars>
          <dgm:chMax val="1"/>
          <dgm:bulletEnabled val="1"/>
        </dgm:presLayoutVars>
      </dgm:prSet>
      <dgm:spPr/>
    </dgm:pt>
    <dgm:pt modelId="{7FD0E47D-162C-40B3-8DBE-850C172B70E6}" type="pres">
      <dgm:prSet presAssocID="{16081341-AE02-41FF-BCA3-FCE9C3908695}" presName="sp" presStyleCnt="0"/>
      <dgm:spPr/>
    </dgm:pt>
    <dgm:pt modelId="{85B9E65E-9491-4F1B-8C7C-7103F88B2832}" type="pres">
      <dgm:prSet presAssocID="{B6FAAD70-CA93-439E-AFDB-5FD58CA38417}" presName="linNode" presStyleCnt="0"/>
      <dgm:spPr/>
    </dgm:pt>
    <dgm:pt modelId="{A98A7209-8276-4FAC-807D-CFA21C513D00}" type="pres">
      <dgm:prSet presAssocID="{B6FAAD70-CA93-439E-AFDB-5FD58CA38417}" presName="parentText" presStyleLbl="node1" presStyleIdx="2" presStyleCnt="4" custScaleX="235346">
        <dgm:presLayoutVars>
          <dgm:chMax val="1"/>
          <dgm:bulletEnabled val="1"/>
        </dgm:presLayoutVars>
      </dgm:prSet>
      <dgm:spPr/>
    </dgm:pt>
    <dgm:pt modelId="{4115D7E1-D8B1-427F-9EEF-B0DB310BAEC6}" type="pres">
      <dgm:prSet presAssocID="{38833E5B-F5E0-4184-9B42-98BD8BAC6605}" presName="sp" presStyleCnt="0"/>
      <dgm:spPr/>
    </dgm:pt>
    <dgm:pt modelId="{6F4EF199-70B4-4D8A-9453-EF19DD37704B}" type="pres">
      <dgm:prSet presAssocID="{6FA8C7D7-DAF6-4EB1-958E-6D9F899742F4}" presName="linNode" presStyleCnt="0"/>
      <dgm:spPr/>
    </dgm:pt>
    <dgm:pt modelId="{D50AF565-980B-4F3C-A9EB-CCF8522D37B9}" type="pres">
      <dgm:prSet presAssocID="{6FA8C7D7-DAF6-4EB1-958E-6D9F899742F4}" presName="parentText" presStyleLbl="node1" presStyleIdx="3" presStyleCnt="4" custScaleX="235346">
        <dgm:presLayoutVars>
          <dgm:chMax val="1"/>
          <dgm:bulletEnabled val="1"/>
        </dgm:presLayoutVars>
      </dgm:prSet>
      <dgm:spPr/>
    </dgm:pt>
  </dgm:ptLst>
  <dgm:cxnLst>
    <dgm:cxn modelId="{4ACFD503-15CC-4A5F-AC12-D3E9E8DFFDF8}" srcId="{1B172ABF-9DA7-452C-9990-337A6D989AB3}" destId="{D4996243-15EA-41F7-9A3D-DCD0539D99C4}" srcOrd="0" destOrd="0" parTransId="{6FB1730C-973A-4AEC-8960-31C880087DEC}" sibTransId="{F9D3AD63-4592-4E20-8789-598F2ED591B3}"/>
    <dgm:cxn modelId="{6C92F520-7040-4E2C-B35C-9699874D0B61}" type="presOf" srcId="{D4996243-15EA-41F7-9A3D-DCD0539D99C4}" destId="{DA8D201C-4928-47C2-B884-2A8AE6DC2C61}" srcOrd="0" destOrd="0" presId="urn:microsoft.com/office/officeart/2005/8/layout/vList5"/>
    <dgm:cxn modelId="{232B6A21-FB1E-4651-81AF-5766318028EA}" type="presOf" srcId="{B6FAAD70-CA93-439E-AFDB-5FD58CA38417}" destId="{A98A7209-8276-4FAC-807D-CFA21C513D00}" srcOrd="0" destOrd="0" presId="urn:microsoft.com/office/officeart/2005/8/layout/vList5"/>
    <dgm:cxn modelId="{32351326-C149-4C02-83C5-FDAAF97317FC}" type="presOf" srcId="{4FE26C1D-6FE4-4747-ACF7-243F2FA7BEB0}" destId="{4A36374D-35AC-4EE1-A8BA-1642B782E49D}" srcOrd="0" destOrd="0" presId="urn:microsoft.com/office/officeart/2005/8/layout/vList5"/>
    <dgm:cxn modelId="{C07DC326-0DC7-418E-910D-D590A390F66C}" srcId="{1B172ABF-9DA7-452C-9990-337A6D989AB3}" destId="{4FE26C1D-6FE4-4747-ACF7-243F2FA7BEB0}" srcOrd="1" destOrd="0" parTransId="{28BB0C49-9254-49F3-9C38-BEBBEEDF789E}" sibTransId="{16081341-AE02-41FF-BCA3-FCE9C3908695}"/>
    <dgm:cxn modelId="{AD8CCC61-EB0B-4C6C-BA25-7B1246F49E84}" srcId="{1B172ABF-9DA7-452C-9990-337A6D989AB3}" destId="{B6FAAD70-CA93-439E-AFDB-5FD58CA38417}" srcOrd="2" destOrd="0" parTransId="{74C6108C-CF8F-47D6-95C1-3775AAF984B8}" sibTransId="{38833E5B-F5E0-4184-9B42-98BD8BAC6605}"/>
    <dgm:cxn modelId="{85171887-3067-40B3-BBAE-EB24517D3A14}" type="presOf" srcId="{6FA8C7D7-DAF6-4EB1-958E-6D9F899742F4}" destId="{D50AF565-980B-4F3C-A9EB-CCF8522D37B9}" srcOrd="0" destOrd="0" presId="urn:microsoft.com/office/officeart/2005/8/layout/vList5"/>
    <dgm:cxn modelId="{7DD74798-C696-4186-9112-DCC902F05373}" type="presOf" srcId="{1B172ABF-9DA7-452C-9990-337A6D989AB3}" destId="{E191BC44-29DC-4B8F-8311-7BD0DE95F493}" srcOrd="0" destOrd="0" presId="urn:microsoft.com/office/officeart/2005/8/layout/vList5"/>
    <dgm:cxn modelId="{68CA62C1-D422-42D5-8521-047EB3FE4544}" srcId="{1B172ABF-9DA7-452C-9990-337A6D989AB3}" destId="{6FA8C7D7-DAF6-4EB1-958E-6D9F899742F4}" srcOrd="3" destOrd="0" parTransId="{094D426B-4D56-46D9-8433-3ADB0526345F}" sibTransId="{6B152B18-0DBF-4E17-A826-1D5E1592F856}"/>
    <dgm:cxn modelId="{254882C9-BEA2-4639-AA51-1663517EFD88}" type="presParOf" srcId="{E191BC44-29DC-4B8F-8311-7BD0DE95F493}" destId="{A0CD092A-6CE7-4D03-A87D-0953950F1B5D}" srcOrd="0" destOrd="0" presId="urn:microsoft.com/office/officeart/2005/8/layout/vList5"/>
    <dgm:cxn modelId="{D6EFEA9D-0C70-45A9-820F-5C3030410EC3}" type="presParOf" srcId="{A0CD092A-6CE7-4D03-A87D-0953950F1B5D}" destId="{DA8D201C-4928-47C2-B884-2A8AE6DC2C61}" srcOrd="0" destOrd="0" presId="urn:microsoft.com/office/officeart/2005/8/layout/vList5"/>
    <dgm:cxn modelId="{E039E796-488F-459E-BE33-1F9185CAC08D}" type="presParOf" srcId="{E191BC44-29DC-4B8F-8311-7BD0DE95F493}" destId="{ED8DAB08-4FB8-4A73-91D0-46F32B4E5421}" srcOrd="1" destOrd="0" presId="urn:microsoft.com/office/officeart/2005/8/layout/vList5"/>
    <dgm:cxn modelId="{B179FF04-3735-4358-AA55-1149E3B5B4A8}" type="presParOf" srcId="{E191BC44-29DC-4B8F-8311-7BD0DE95F493}" destId="{9685E48A-2776-4792-B1D4-4E1CE7E2AED4}" srcOrd="2" destOrd="0" presId="urn:microsoft.com/office/officeart/2005/8/layout/vList5"/>
    <dgm:cxn modelId="{F2A72930-C1B1-4A36-8CC4-BE2ACAF9385E}" type="presParOf" srcId="{9685E48A-2776-4792-B1D4-4E1CE7E2AED4}" destId="{4A36374D-35AC-4EE1-A8BA-1642B782E49D}" srcOrd="0" destOrd="0" presId="urn:microsoft.com/office/officeart/2005/8/layout/vList5"/>
    <dgm:cxn modelId="{1C696A47-8B15-49B9-A764-4360EFE6D270}" type="presParOf" srcId="{E191BC44-29DC-4B8F-8311-7BD0DE95F493}" destId="{7FD0E47D-162C-40B3-8DBE-850C172B70E6}" srcOrd="3" destOrd="0" presId="urn:microsoft.com/office/officeart/2005/8/layout/vList5"/>
    <dgm:cxn modelId="{05A409EA-F79E-45F1-96F0-B342EC143841}" type="presParOf" srcId="{E191BC44-29DC-4B8F-8311-7BD0DE95F493}" destId="{85B9E65E-9491-4F1B-8C7C-7103F88B2832}" srcOrd="4" destOrd="0" presId="urn:microsoft.com/office/officeart/2005/8/layout/vList5"/>
    <dgm:cxn modelId="{6011F89D-E060-4566-ACAE-913F46C1A108}" type="presParOf" srcId="{85B9E65E-9491-4F1B-8C7C-7103F88B2832}" destId="{A98A7209-8276-4FAC-807D-CFA21C513D00}" srcOrd="0" destOrd="0" presId="urn:microsoft.com/office/officeart/2005/8/layout/vList5"/>
    <dgm:cxn modelId="{383F775B-CF26-4BE6-90DE-CE1604BD6912}" type="presParOf" srcId="{E191BC44-29DC-4B8F-8311-7BD0DE95F493}" destId="{4115D7E1-D8B1-427F-9EEF-B0DB310BAEC6}" srcOrd="5" destOrd="0" presId="urn:microsoft.com/office/officeart/2005/8/layout/vList5"/>
    <dgm:cxn modelId="{4AB1879D-55E0-44DB-AB63-79A322DA32DC}" type="presParOf" srcId="{E191BC44-29DC-4B8F-8311-7BD0DE95F493}" destId="{6F4EF199-70B4-4D8A-9453-EF19DD37704B}" srcOrd="6" destOrd="0" presId="urn:microsoft.com/office/officeart/2005/8/layout/vList5"/>
    <dgm:cxn modelId="{5ED7AC77-3358-4150-B8FC-43285D6EFBCB}" type="presParOf" srcId="{6F4EF199-70B4-4D8A-9453-EF19DD37704B}" destId="{D50AF565-980B-4F3C-A9EB-CCF8522D37B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2AC81-DC85-421B-9ECA-FEDC938D7FED}">
      <dsp:nvSpPr>
        <dsp:cNvPr id="0" name=""/>
        <dsp:cNvSpPr/>
      </dsp:nvSpPr>
      <dsp:spPr>
        <a:xfrm>
          <a:off x="0" y="2248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No. of rows : 10000</a:t>
          </a:r>
        </a:p>
      </dsp:txBody>
      <dsp:txXfrm>
        <a:off x="41123" y="63608"/>
        <a:ext cx="9976153" cy="760154"/>
      </dsp:txXfrm>
    </dsp:sp>
    <dsp:sp modelId="{AF1356B2-F0C9-4D24-B10E-6040ED1F5651}">
      <dsp:nvSpPr>
        <dsp:cNvPr id="0" name=""/>
        <dsp:cNvSpPr/>
      </dsp:nvSpPr>
      <dsp:spPr>
        <a:xfrm>
          <a:off x="0" y="968566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No.  of columns : 14</a:t>
          </a:r>
        </a:p>
      </dsp:txBody>
      <dsp:txXfrm>
        <a:off x="41123" y="1009689"/>
        <a:ext cx="9976153" cy="760154"/>
      </dsp:txXfrm>
    </dsp:sp>
    <dsp:sp modelId="{856E1784-849B-4FC8-9251-EC916C827A7E}">
      <dsp:nvSpPr>
        <dsp:cNvPr id="0" name=""/>
        <dsp:cNvSpPr/>
      </dsp:nvSpPr>
      <dsp:spPr>
        <a:xfrm>
          <a:off x="0" y="1914646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 null values</a:t>
          </a:r>
        </a:p>
      </dsp:txBody>
      <dsp:txXfrm>
        <a:off x="41123" y="1955769"/>
        <a:ext cx="9976153" cy="760154"/>
      </dsp:txXfrm>
    </dsp:sp>
    <dsp:sp modelId="{C1619F05-FAFE-4EB2-9069-BE20F93C6E26}">
      <dsp:nvSpPr>
        <dsp:cNvPr id="0" name=""/>
        <dsp:cNvSpPr/>
      </dsp:nvSpPr>
      <dsp:spPr>
        <a:xfrm>
          <a:off x="0" y="2860726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 duplicate records present </a:t>
          </a:r>
        </a:p>
      </dsp:txBody>
      <dsp:txXfrm>
        <a:off x="41123" y="2901849"/>
        <a:ext cx="9976153" cy="76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D201C-4928-47C2-B884-2A8AE6DC2C61}">
      <dsp:nvSpPr>
        <dsp:cNvPr id="0" name=""/>
        <dsp:cNvSpPr/>
      </dsp:nvSpPr>
      <dsp:spPr>
        <a:xfrm>
          <a:off x="506289" y="2492"/>
          <a:ext cx="5568091" cy="119869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Pie chart to know proportion of data for customer churned and retained</a:t>
          </a:r>
        </a:p>
      </dsp:txBody>
      <dsp:txXfrm>
        <a:off x="564805" y="61008"/>
        <a:ext cx="5451059" cy="1081665"/>
      </dsp:txXfrm>
    </dsp:sp>
    <dsp:sp modelId="{4A36374D-35AC-4EE1-A8BA-1642B782E49D}">
      <dsp:nvSpPr>
        <dsp:cNvPr id="0" name=""/>
        <dsp:cNvSpPr/>
      </dsp:nvSpPr>
      <dsp:spPr>
        <a:xfrm>
          <a:off x="506289" y="1261125"/>
          <a:ext cx="5616225" cy="119869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Histogram for tenure vs no. of customer exited or retained</a:t>
          </a:r>
        </a:p>
      </dsp:txBody>
      <dsp:txXfrm>
        <a:off x="564805" y="1319641"/>
        <a:ext cx="5499193" cy="1081665"/>
      </dsp:txXfrm>
    </dsp:sp>
    <dsp:sp modelId="{A98A7209-8276-4FAC-807D-CFA21C513D00}">
      <dsp:nvSpPr>
        <dsp:cNvPr id="0" name=""/>
        <dsp:cNvSpPr/>
      </dsp:nvSpPr>
      <dsp:spPr>
        <a:xfrm>
          <a:off x="506289" y="2519757"/>
          <a:ext cx="5616225" cy="119869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CountPlot</a:t>
          </a:r>
          <a:r>
            <a:rPr lang="en-US" sz="2200" kern="1200" dirty="0"/>
            <a:t> for categorical variable vs customer exited or retained</a:t>
          </a:r>
        </a:p>
      </dsp:txBody>
      <dsp:txXfrm>
        <a:off x="564805" y="2578273"/>
        <a:ext cx="5499193" cy="1081665"/>
      </dsp:txXfrm>
    </dsp:sp>
    <dsp:sp modelId="{D50AF565-980B-4F3C-A9EB-CCF8522D37B9}">
      <dsp:nvSpPr>
        <dsp:cNvPr id="0" name=""/>
        <dsp:cNvSpPr/>
      </dsp:nvSpPr>
      <dsp:spPr>
        <a:xfrm>
          <a:off x="506289" y="3778390"/>
          <a:ext cx="5616225" cy="119869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BoxPlot</a:t>
          </a:r>
          <a:r>
            <a:rPr lang="en-US" sz="2100" kern="1200" dirty="0"/>
            <a:t> for continuous data variable</a:t>
          </a:r>
          <a:br>
            <a:rPr lang="en-US" sz="2100" kern="1200" dirty="0"/>
          </a:br>
          <a:br>
            <a:rPr lang="en-US" sz="2100" kern="1200" dirty="0"/>
          </a:br>
          <a:endParaRPr lang="en-US" sz="2100" kern="1200" dirty="0"/>
        </a:p>
      </dsp:txBody>
      <dsp:txXfrm>
        <a:off x="564805" y="3836906"/>
        <a:ext cx="5499193" cy="1081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2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0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19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22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2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8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1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4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18550-ECEF-4D2E-9AF8-2D47E1D36F1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317D49-A01E-4590-AD83-096B6507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sgd.html" TargetMode="External"/><Relationship Id="rId3" Type="http://schemas.openxmlformats.org/officeDocument/2006/relationships/hyperlink" Target="https://www.kaggle.com/adammaus/predicting-churn-for-bank-customers" TargetMode="External"/><Relationship Id="rId7" Type="http://schemas.openxmlformats.org/officeDocument/2006/relationships/hyperlink" Target="https://machinelearningmastery.com/develop-first-xgboost-model-python-scikit-learn/" TargetMode="External"/><Relationship Id="rId2" Type="http://schemas.openxmlformats.org/officeDocument/2006/relationships/hyperlink" Target="https://towardsdatascience.com/ai-101-understanding-customer-churn-management-514416c176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15/09/random-forest-algorithm-multiple-challenges/?utm_source=blog&amp;utm_medium=understandingsupportvectormachinearticle" TargetMode="External"/><Relationship Id="rId11" Type="http://schemas.openxmlformats.org/officeDocument/2006/relationships/hyperlink" Target="https://developers.google.com/machine-learning/crash-course/classification/precision-and-recall" TargetMode="External"/><Relationship Id="rId5" Type="http://schemas.openxmlformats.org/officeDocument/2006/relationships/hyperlink" Target="https://www.javatpoint.com/machine-learning-naive-bayes-classifier#:~:text=Na%C3%AFve%20Bayes%20Classifier%20is%20one,the%20probability%20of%20an%20object" TargetMode="External"/><Relationship Id="rId10" Type="http://schemas.openxmlformats.org/officeDocument/2006/relationships/hyperlink" Target="https://scikit-learn.org/stable/modules/generated/sklearn.model_selection.StratifiedKFold.html" TargetMode="External"/><Relationship Id="rId4" Type="http://schemas.openxmlformats.org/officeDocument/2006/relationships/hyperlink" Target="https://www.analyticsvidhya.com/blog/2017/09/understaing-support-vector-machine-example-code" TargetMode="External"/><Relationship Id="rId9" Type="http://schemas.openxmlformats.org/officeDocument/2006/relationships/hyperlink" Target="https://scikit-learn.org/stable/modules/generated/sklearn.metrics.roc_auc_scor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B2D7-443C-4F9F-8C31-D834B7547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936" y="914854"/>
            <a:ext cx="8806534" cy="2514146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>
                <a:solidFill>
                  <a:srgbClr val="FFFFFF"/>
                </a:solidFill>
                <a:latin typeface="Berlin Sans FB Demi" panose="020E0802020502020306" pitchFamily="34" charset="0"/>
              </a:rPr>
              <a:t>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DEA7F-EC67-4EA1-855A-569606930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661" y="3869323"/>
            <a:ext cx="6112077" cy="1186108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b="1" dirty="0">
                <a:solidFill>
                  <a:srgbClr val="FFFFFF">
                    <a:alpha val="70000"/>
                  </a:srgbClr>
                </a:solidFill>
              </a:rPr>
              <a:t>Prepared by: Sonali S. Narharshettiwar</a:t>
            </a:r>
          </a:p>
        </p:txBody>
      </p:sp>
    </p:spTree>
    <p:extLst>
      <p:ext uri="{BB962C8B-B14F-4D97-AF65-F5344CB8AC3E}">
        <p14:creationId xmlns:p14="http://schemas.microsoft.com/office/powerpoint/2010/main" val="2509057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BDE9-700B-42DC-A1D1-3592DE0F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A1BE-A3B6-48C2-A01C-9320CEBB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880" y="609600"/>
            <a:ext cx="6545226" cy="517562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KNN Classifier is the best model for this dataset.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Random forest and XG Boost also has better result.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SVM, Naïve </a:t>
            </a:r>
            <a:r>
              <a:rPr lang="en-US" sz="2400" dirty="0" err="1">
                <a:solidFill>
                  <a:srgbClr val="FFFFFF"/>
                </a:solidFill>
              </a:rPr>
              <a:t>bayes</a:t>
            </a:r>
            <a:r>
              <a:rPr lang="en-US" sz="2400" dirty="0">
                <a:solidFill>
                  <a:srgbClr val="FFFFFF"/>
                </a:solidFill>
              </a:rPr>
              <a:t> , logistic </a:t>
            </a:r>
            <a:r>
              <a:rPr lang="en-US" sz="2400" dirty="0" err="1">
                <a:solidFill>
                  <a:srgbClr val="FFFFFF"/>
                </a:solidFill>
              </a:rPr>
              <a:t>regession,SGD</a:t>
            </a:r>
            <a:r>
              <a:rPr lang="en-US" sz="2400" dirty="0">
                <a:solidFill>
                  <a:srgbClr val="FFFFFF"/>
                </a:solidFill>
              </a:rPr>
              <a:t> Classifier has good result.</a:t>
            </a:r>
          </a:p>
        </p:txBody>
      </p:sp>
    </p:spTree>
    <p:extLst>
      <p:ext uri="{BB962C8B-B14F-4D97-AF65-F5344CB8AC3E}">
        <p14:creationId xmlns:p14="http://schemas.microsoft.com/office/powerpoint/2010/main" val="1123788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E3F6-4E2E-4ABC-8DBE-3155691D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Model development using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2388-687B-48FF-87F0-DC175B21B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57" y="1780762"/>
            <a:ext cx="5220430" cy="37012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Azure Machine Learning is a cloud-based platform for building and operating machine learning solutions in Azure. </a:t>
            </a:r>
          </a:p>
          <a:p>
            <a:pPr>
              <a:lnSpc>
                <a:spcPct val="90000"/>
              </a:lnSpc>
            </a:pPr>
            <a:r>
              <a:rPr lang="en-US" dirty="0"/>
              <a:t>It includes a wide range of features and capabilities that help data scientists prepare data, train models, publish predictive services, and monitor their usage.</a:t>
            </a:r>
          </a:p>
          <a:p>
            <a:pPr>
              <a:lnSpc>
                <a:spcPct val="90000"/>
              </a:lnSpc>
            </a:pPr>
            <a:r>
              <a:rPr lang="en-US" dirty="0"/>
              <a:t>Azure ML can be used for regression, classification and  time series problems.</a:t>
            </a:r>
          </a:p>
          <a:p>
            <a:pPr>
              <a:lnSpc>
                <a:spcPct val="90000"/>
              </a:lnSpc>
            </a:pPr>
            <a:r>
              <a:rPr lang="en-US" b="1" dirty="0"/>
              <a:t>Churn prediction </a:t>
            </a:r>
            <a:r>
              <a:rPr lang="en-US" dirty="0"/>
              <a:t>is binary classification problem, so model can be trained using azure machine learning. 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1026" name="Picture 2" descr="Image result for azure machine learning">
            <a:extLst>
              <a:ext uri="{FF2B5EF4-FFF2-40B4-BE49-F238E27FC236}">
                <a16:creationId xmlns:a16="http://schemas.microsoft.com/office/drawing/2014/main" id="{EA1EE6E8-7E4E-4CE3-950A-BB2D39EA6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4238" y="3127757"/>
            <a:ext cx="3145536" cy="176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64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949E43-B1A7-4A0A-9154-61B76CFD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0490-9A96-41E0-9F14-66A2AEB72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hlinkClick r:id="rId2"/>
              </a:rPr>
              <a:t>AI 101: Understanding Customer Churn Management | by </a:t>
            </a:r>
            <a:r>
              <a:rPr lang="en-US" sz="1400" dirty="0" err="1">
                <a:hlinkClick r:id="rId2"/>
              </a:rPr>
              <a:t>Shamli</a:t>
            </a:r>
            <a:r>
              <a:rPr lang="en-US" sz="1400" dirty="0">
                <a:hlinkClick r:id="rId2"/>
              </a:rPr>
              <a:t> Prakash | Towards Data Science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>
                <a:hlinkClick r:id="rId3"/>
              </a:rPr>
              <a:t>Predicting Churn for Bank Customers | Kaggle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>
                <a:hlinkClick r:id="rId4"/>
              </a:rPr>
              <a:t>https://www.analyticsvidhya.com/blog/2017/09/understaing-support-vector-machine-example-code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>
                <a:hlinkClick r:id="rId5"/>
              </a:rPr>
              <a:t>https://www.javatpoint.com/machine-learning-naive-bayes-classifier#:~:text=Na%C3%AFve%20Bayes%20Classifier%20is%20one,the%20probability%20of%20an%20object</a:t>
            </a:r>
            <a:r>
              <a:rPr lang="en-US" sz="1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hlinkClick r:id="rId6"/>
              </a:rPr>
              <a:t>https://www.analyticsvidhya.com/blog/2015/09/random-forest-algorithm-multiple-challenges/?utm_source=blog&amp;utm_medium=understandingsupportvectormachinearticle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>
                <a:hlinkClick r:id="rId7"/>
              </a:rPr>
              <a:t>https://machinelearningmastery.com/develop-first-xgboost-model-python-scikit-learn/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>
                <a:hlinkClick r:id="rId8"/>
              </a:rPr>
              <a:t>https://scikit-learn.org/stable/modules/sgd.html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>
                <a:hlinkClick r:id="rId9"/>
              </a:rPr>
              <a:t>https://scikit-learn.org/stable/modules/generated/sklearn.metrics.roc_auc_score.html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>
                <a:hlinkClick r:id="rId10"/>
              </a:rPr>
              <a:t>https://scikit-learn.org/stable/modules/generated/sklearn.model_selection.StratifiedKFold.html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>
                <a:hlinkClick r:id="rId11"/>
              </a:rPr>
              <a:t>https://developers.google.com/machine-learning/crash-course/classification/precision-and-recall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1520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F617-C2AA-4144-934E-9FD0BB80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140080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1CA2-60E9-4040-B15A-F6D9BB24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CB1D-6FEB-4866-827C-278D3E33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58" y="148437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Problem statement</a:t>
            </a:r>
          </a:p>
          <a:p>
            <a:pPr>
              <a:lnSpc>
                <a:spcPct val="90000"/>
              </a:lnSpc>
            </a:pPr>
            <a:r>
              <a:rPr lang="en-US" dirty="0"/>
              <a:t>Dataset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EDA</a:t>
            </a:r>
          </a:p>
          <a:p>
            <a:pPr>
              <a:lnSpc>
                <a:spcPct val="90000"/>
              </a:lnSpc>
            </a:pPr>
            <a:r>
              <a:rPr lang="en-US" dirty="0"/>
              <a:t>Data preprocessing</a:t>
            </a:r>
          </a:p>
          <a:p>
            <a:pPr>
              <a:lnSpc>
                <a:spcPct val="90000"/>
              </a:lnSpc>
            </a:pPr>
            <a:r>
              <a:rPr lang="en-US" dirty="0"/>
              <a:t>Model implementation</a:t>
            </a:r>
          </a:p>
          <a:p>
            <a:pPr>
              <a:lnSpc>
                <a:spcPct val="90000"/>
              </a:lnSpc>
            </a:pPr>
            <a:r>
              <a:rPr lang="en-US" dirty="0"/>
              <a:t>Demo</a:t>
            </a:r>
          </a:p>
          <a:p>
            <a:pPr>
              <a:lnSpc>
                <a:spcPct val="90000"/>
              </a:lnSpc>
            </a:pPr>
            <a:r>
              <a:rPr lang="en-US" dirty="0"/>
              <a:t>ROC curve comparison</a:t>
            </a:r>
          </a:p>
          <a:p>
            <a:pPr>
              <a:lnSpc>
                <a:spcPct val="90000"/>
              </a:lnSpc>
            </a:pPr>
            <a:r>
              <a:rPr lang="en-US" dirty="0"/>
              <a:t>Results</a:t>
            </a:r>
          </a:p>
          <a:p>
            <a:pPr>
              <a:lnSpc>
                <a:spcPct val="90000"/>
              </a:lnSpc>
            </a:pPr>
            <a:r>
              <a:rPr lang="en-US" dirty="0"/>
              <a:t>Azure machine learning</a:t>
            </a:r>
          </a:p>
          <a:p>
            <a:pPr>
              <a:lnSpc>
                <a:spcPct val="90000"/>
              </a:lnSpc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7918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B967-8A8C-41AC-B9FD-70559A6A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C0A3-2F63-40E4-8A4F-4137D75B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170" y="164948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Churn is simply defined as the number or percentage of customers lost within a specific period of time . In other words, the metric tracks how successful or not you have been at keeping your customers engaged . Using churn modelling dataset, an automated model can be developed to predict the factors behind churning of customer from company.</a:t>
            </a:r>
          </a:p>
        </p:txBody>
      </p:sp>
    </p:spTree>
    <p:extLst>
      <p:ext uri="{BB962C8B-B14F-4D97-AF65-F5344CB8AC3E}">
        <p14:creationId xmlns:p14="http://schemas.microsoft.com/office/powerpoint/2010/main" val="973630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06A4-5ACE-4768-9835-2C6E0375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Dataset Overview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DBB79F7-B71F-4774-A7CF-E9646FF25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14902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699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9F1A-5432-4934-AA37-03D961DD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1382486"/>
            <a:ext cx="3842253" cy="409302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Exploratory Data Analysis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85C253A-EC2C-4F89-91AC-06AD345B9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01137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93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79B7-21F9-4FFE-81D4-539BE049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B69F-2C35-4D9D-AD7E-CB97E0E45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576" y="609601"/>
            <a:ext cx="7109846" cy="5175624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Drop unrequired </a:t>
            </a:r>
            <a:r>
              <a:rPr lang="en-US" sz="2400" b="1" dirty="0">
                <a:solidFill>
                  <a:srgbClr val="FFFFFF"/>
                </a:solidFill>
              </a:rPr>
              <a:t>columns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One hot encoding on gender and geography columns</a:t>
            </a:r>
          </a:p>
        </p:txBody>
      </p:sp>
    </p:spTree>
    <p:extLst>
      <p:ext uri="{BB962C8B-B14F-4D97-AF65-F5344CB8AC3E}">
        <p14:creationId xmlns:p14="http://schemas.microsoft.com/office/powerpoint/2010/main" val="1783277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3FC7-4FD4-4ABB-B62A-8B0551F4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E03D-F750-4219-984E-CE6C58F6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2154" y="498366"/>
            <a:ext cx="6545226" cy="5903741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Neural Network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Machine learning Algorithms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	1) Logistic regression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	2) Logistic regression (degree 2)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	3) Random Forest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	4) </a:t>
            </a:r>
            <a:r>
              <a:rPr lang="en-US" sz="2400" dirty="0" err="1">
                <a:solidFill>
                  <a:srgbClr val="FFFFFF"/>
                </a:solidFill>
              </a:rPr>
              <a:t>XGBoost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	5) Naive Bayes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	6) Support vector machine (SVM)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	7) KNN classifier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	8) Stochastic gradient descent (SGD)</a:t>
            </a:r>
          </a:p>
        </p:txBody>
      </p:sp>
    </p:spTree>
    <p:extLst>
      <p:ext uri="{BB962C8B-B14F-4D97-AF65-F5344CB8AC3E}">
        <p14:creationId xmlns:p14="http://schemas.microsoft.com/office/powerpoint/2010/main" val="167685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67F0260-39E1-442C-91DF-CC360F24F0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2" r="11274" b="6740"/>
          <a:stretch/>
        </p:blipFill>
        <p:spPr bwMode="auto">
          <a:xfrm>
            <a:off x="2461846" y="1066377"/>
            <a:ext cx="5655225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97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3689-8014-41B3-9BA0-46320AD3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76" y="2679131"/>
            <a:ext cx="3255385" cy="1499738"/>
          </a:xfrm>
        </p:spPr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ROC Curve Comparison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D4B5F4-375B-41A1-942C-53F9C3FE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" y="154745"/>
            <a:ext cx="8236030" cy="659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734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450FEAD1E7CE4B9E6DED434097F967" ma:contentTypeVersion="12" ma:contentTypeDescription="Create a new document." ma:contentTypeScope="" ma:versionID="93cc4d0e81dfe81b85c970359a34076e">
  <xsd:schema xmlns:xsd="http://www.w3.org/2001/XMLSchema" xmlns:xs="http://www.w3.org/2001/XMLSchema" xmlns:p="http://schemas.microsoft.com/office/2006/metadata/properties" xmlns:ns3="2a1f40f0-1870-47a6-8c8b-344ed06be106" xmlns:ns4="bca33fd2-be32-4b20-87e1-1d4ef67aa653" targetNamespace="http://schemas.microsoft.com/office/2006/metadata/properties" ma:root="true" ma:fieldsID="5319143eb3ed819576bfeb746d06e020" ns3:_="" ns4:_="">
    <xsd:import namespace="2a1f40f0-1870-47a6-8c8b-344ed06be106"/>
    <xsd:import namespace="bca33fd2-be32-4b20-87e1-1d4ef67aa653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f40f0-1870-47a6-8c8b-344ed06be106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33fd2-be32-4b20-87e1-1d4ef67aa6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6BF820-BC57-4A3B-AE16-CF672F225C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B50625-64BC-4CB5-B4E2-2731990D3D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1f40f0-1870-47a6-8c8b-344ed06be106"/>
    <ds:schemaRef ds:uri="bca33fd2-be32-4b20-87e1-1d4ef67aa6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367B0F-8664-4B6A-83AC-25A98B9A68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531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Berlin Sans FB Demi</vt:lpstr>
      <vt:lpstr>Trebuchet MS</vt:lpstr>
      <vt:lpstr>Wingdings 3</vt:lpstr>
      <vt:lpstr>Facet</vt:lpstr>
      <vt:lpstr>Churn Prediction</vt:lpstr>
      <vt:lpstr>Agenda</vt:lpstr>
      <vt:lpstr>Problem Statement</vt:lpstr>
      <vt:lpstr>Dataset Overview</vt:lpstr>
      <vt:lpstr>Exploratory Data Analysis</vt:lpstr>
      <vt:lpstr>Data preprocessing</vt:lpstr>
      <vt:lpstr>Model Development</vt:lpstr>
      <vt:lpstr>PowerPoint Presentation</vt:lpstr>
      <vt:lpstr>ROC Curve Comparison</vt:lpstr>
      <vt:lpstr>Results</vt:lpstr>
      <vt:lpstr>Model development using Azure ML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</dc:title>
  <dc:creator>Sonali Satish Narharshettiwar</dc:creator>
  <cp:lastModifiedBy>Sonali Satish Narharshettiwar</cp:lastModifiedBy>
  <cp:revision>1</cp:revision>
  <dcterms:created xsi:type="dcterms:W3CDTF">2020-12-27T17:20:34Z</dcterms:created>
  <dcterms:modified xsi:type="dcterms:W3CDTF">2021-01-04T07:31:07Z</dcterms:modified>
</cp:coreProperties>
</file>