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358" r:id="rId5"/>
    <p:sldId id="1894" r:id="rId6"/>
    <p:sldId id="1872" r:id="rId7"/>
    <p:sldId id="1892" r:id="rId8"/>
    <p:sldId id="1893" r:id="rId9"/>
    <p:sldId id="1850" r:id="rId10"/>
    <p:sldId id="1896" r:id="rId11"/>
    <p:sldId id="1879" r:id="rId12"/>
    <p:sldId id="1882" r:id="rId13"/>
    <p:sldId id="1885" r:id="rId14"/>
    <p:sldId id="1901" r:id="rId15"/>
    <p:sldId id="1068" r:id="rId16"/>
    <p:sldId id="1903" r:id="rId17"/>
    <p:sldId id="1902" r:id="rId18"/>
    <p:sldId id="1890" r:id="rId1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2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nth Subramanian" initials="" lastIdx="7" clrIdx="0"/>
  <p:cmAuthor id="2" name="Chintavalap Gopalan" initials="CG" lastIdx="2" clrIdx="1">
    <p:extLst>
      <p:ext uri="{19B8F6BF-5375-455C-9EA6-DF929625EA0E}">
        <p15:presenceInfo xmlns:p15="http://schemas.microsoft.com/office/powerpoint/2012/main" userId="S-1-5-21-316711475-3952023536-3949259652-12187" providerId="AD"/>
      </p:ext>
    </p:extLst>
  </p:cmAuthor>
  <p:cmAuthor id="3" name="Premnath Rajagopalan" initials="P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19527"/>
    <a:srgbClr val="0033CC"/>
    <a:srgbClr val="EAB200"/>
    <a:srgbClr val="476D1D"/>
    <a:srgbClr val="3AA8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DA4441-3496-4101-906E-7C326E212A5E}" v="619" dt="2020-11-18T08:21:35.0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3945" autoAdjust="0"/>
  </p:normalViewPr>
  <p:slideViewPr>
    <p:cSldViewPr snapToGrid="0">
      <p:cViewPr varScale="1">
        <p:scale>
          <a:sx n="72" d="100"/>
          <a:sy n="72" d="100"/>
        </p:scale>
        <p:origin x="654" y="66"/>
      </p:cViewPr>
      <p:guideLst>
        <p:guide orient="horz" pos="2160"/>
        <p:guide pos="3821"/>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2" d="100"/>
          <a:sy n="52" d="100"/>
        </p:scale>
        <p:origin x="2946" y="90"/>
      </p:cViewPr>
      <p:guideLst/>
    </p:cSldViewPr>
  </p:notes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ali Satish Narharshettiwar" userId="f4684225-df26-4578-af03-7775ed790635" providerId="ADAL" clId="{B562C079-4C81-4125-90DB-506CD9C72D5F}"/>
    <pc:docChg chg="custSel modSld">
      <pc:chgData name="Sonali Satish Narharshettiwar" userId="f4684225-df26-4578-af03-7775ed790635" providerId="ADAL" clId="{B562C079-4C81-4125-90DB-506CD9C72D5F}" dt="2020-11-06T06:50:06.644" v="136" actId="14100"/>
      <pc:docMkLst>
        <pc:docMk/>
      </pc:docMkLst>
      <pc:sldChg chg="modSp">
        <pc:chgData name="Sonali Satish Narharshettiwar" userId="f4684225-df26-4578-af03-7775ed790635" providerId="ADAL" clId="{B562C079-4C81-4125-90DB-506CD9C72D5F}" dt="2020-11-06T06:46:56.405" v="51" actId="14100"/>
        <pc:sldMkLst>
          <pc:docMk/>
          <pc:sldMk cId="0" sldId="358"/>
        </pc:sldMkLst>
        <pc:spChg chg="mod">
          <ac:chgData name="Sonali Satish Narharshettiwar" userId="f4684225-df26-4578-af03-7775ed790635" providerId="ADAL" clId="{B562C079-4C81-4125-90DB-506CD9C72D5F}" dt="2020-11-06T06:46:56.405" v="51" actId="14100"/>
          <ac:spMkLst>
            <pc:docMk/>
            <pc:sldMk cId="0" sldId="358"/>
            <ac:spMk id="4" creationId="{A6D6F0CD-A3FB-4A38-B518-966D9823519E}"/>
          </ac:spMkLst>
        </pc:spChg>
        <pc:spChg chg="mod">
          <ac:chgData name="Sonali Satish Narharshettiwar" userId="f4684225-df26-4578-af03-7775ed790635" providerId="ADAL" clId="{B562C079-4C81-4125-90DB-506CD9C72D5F}" dt="2020-11-06T06:46:39.063" v="48" actId="20577"/>
          <ac:spMkLst>
            <pc:docMk/>
            <pc:sldMk cId="0" sldId="358"/>
            <ac:spMk id="5" creationId="{88112F4C-97A9-4CED-B7BE-4166DE8228FE}"/>
          </ac:spMkLst>
        </pc:spChg>
      </pc:sldChg>
      <pc:sldChg chg="addSp delSp modSp">
        <pc:chgData name="Sonali Satish Narharshettiwar" userId="f4684225-df26-4578-af03-7775ed790635" providerId="ADAL" clId="{B562C079-4C81-4125-90DB-506CD9C72D5F}" dt="2020-11-06T06:50:06.644" v="136" actId="14100"/>
        <pc:sldMkLst>
          <pc:docMk/>
          <pc:sldMk cId="2768927218" sldId="1068"/>
        </pc:sldMkLst>
        <pc:spChg chg="mod">
          <ac:chgData name="Sonali Satish Narharshettiwar" userId="f4684225-df26-4578-af03-7775ed790635" providerId="ADAL" clId="{B562C079-4C81-4125-90DB-506CD9C72D5F}" dt="2020-11-06T06:49:46.275" v="133" actId="1076"/>
          <ac:spMkLst>
            <pc:docMk/>
            <pc:sldMk cId="2768927218" sldId="1068"/>
            <ac:spMk id="2" creationId="{ACCF38D9-50FC-4E4B-80BB-464667BB593E}"/>
          </ac:spMkLst>
        </pc:spChg>
        <pc:spChg chg="add mod">
          <ac:chgData name="Sonali Satish Narharshettiwar" userId="f4684225-df26-4578-af03-7775ed790635" providerId="ADAL" clId="{B562C079-4C81-4125-90DB-506CD9C72D5F}" dt="2020-11-06T06:50:06.644" v="136" actId="14100"/>
          <ac:spMkLst>
            <pc:docMk/>
            <pc:sldMk cId="2768927218" sldId="1068"/>
            <ac:spMk id="5" creationId="{F2F3C42E-EF88-49D5-B10C-43B3C478C0EA}"/>
          </ac:spMkLst>
        </pc:spChg>
        <pc:spChg chg="del mod">
          <ac:chgData name="Sonali Satish Narharshettiwar" userId="f4684225-df26-4578-af03-7775ed790635" providerId="ADAL" clId="{B562C079-4C81-4125-90DB-506CD9C72D5F}" dt="2020-11-06T06:47:06.349" v="53" actId="478"/>
          <ac:spMkLst>
            <pc:docMk/>
            <pc:sldMk cId="2768927218" sldId="1068"/>
            <ac:spMk id="33" creationId="{E6B63562-F370-40F3-BB85-E66BC17B0308}"/>
          </ac:spMkLst>
        </pc:spChg>
        <pc:spChg chg="mod">
          <ac:chgData name="Sonali Satish Narharshettiwar" userId="f4684225-df26-4578-af03-7775ed790635" providerId="ADAL" clId="{B562C079-4C81-4125-90DB-506CD9C72D5F}" dt="2020-11-06T06:49:46.275" v="133" actId="1076"/>
          <ac:spMkLst>
            <pc:docMk/>
            <pc:sldMk cId="2768927218" sldId="1068"/>
            <ac:spMk id="38917" creationId="{00000000-0000-0000-0000-000000000000}"/>
          </ac:spMkLst>
        </pc:spChg>
        <pc:grpChg chg="mod">
          <ac:chgData name="Sonali Satish Narharshettiwar" userId="f4684225-df26-4578-af03-7775ed790635" providerId="ADAL" clId="{B562C079-4C81-4125-90DB-506CD9C72D5F}" dt="2020-11-06T06:49:46.275" v="133" actId="1076"/>
          <ac:grpSpMkLst>
            <pc:docMk/>
            <pc:sldMk cId="2768927218" sldId="1068"/>
            <ac:grpSpMk id="53250" creationId="{00000000-0000-0000-0000-000000000000}"/>
          </ac:grpSpMkLst>
        </pc:grpChg>
        <pc:grpChg chg="mod">
          <ac:chgData name="Sonali Satish Narharshettiwar" userId="f4684225-df26-4578-af03-7775ed790635" providerId="ADAL" clId="{B562C079-4C81-4125-90DB-506CD9C72D5F}" dt="2020-11-06T06:49:46.275" v="133" actId="1076"/>
          <ac:grpSpMkLst>
            <pc:docMk/>
            <pc:sldMk cId="2768927218" sldId="1068"/>
            <ac:grpSpMk id="53251" creationId="{00000000-0000-0000-0000-000000000000}"/>
          </ac:grpSpMkLst>
        </pc:grpChg>
        <pc:picChg chg="add mod">
          <ac:chgData name="Sonali Satish Narharshettiwar" userId="f4684225-df26-4578-af03-7775ed790635" providerId="ADAL" clId="{B562C079-4C81-4125-90DB-506CD9C72D5F}" dt="2020-11-06T06:49:46.275" v="133" actId="1076"/>
          <ac:picMkLst>
            <pc:docMk/>
            <pc:sldMk cId="2768927218" sldId="1068"/>
            <ac:picMk id="4" creationId="{A1289F3D-7BB0-4B93-8B23-AA268EF330D9}"/>
          </ac:picMkLst>
        </pc:picChg>
      </pc:sldChg>
    </pc:docChg>
  </pc:docChgLst>
  <pc:docChgLst>
    <pc:chgData name="Sonali Satish Narharshettiwar" userId="f4684225-df26-4578-af03-7775ed790635" providerId="ADAL" clId="{B9DA4441-3496-4101-906E-7C326E212A5E}"/>
    <pc:docChg chg="undo redo custSel mod addSld delSld modSld sldOrd">
      <pc:chgData name="Sonali Satish Narharshettiwar" userId="f4684225-df26-4578-af03-7775ed790635" providerId="ADAL" clId="{B9DA4441-3496-4101-906E-7C326E212A5E}" dt="2020-11-18T08:23:22.391" v="4666" actId="2711"/>
      <pc:docMkLst>
        <pc:docMk/>
      </pc:docMkLst>
      <pc:sldChg chg="modSp">
        <pc:chgData name="Sonali Satish Narharshettiwar" userId="f4684225-df26-4578-af03-7775ed790635" providerId="ADAL" clId="{B9DA4441-3496-4101-906E-7C326E212A5E}" dt="2020-11-18T08:23:22.391" v="4666" actId="2711"/>
        <pc:sldMkLst>
          <pc:docMk/>
          <pc:sldMk cId="0" sldId="358"/>
        </pc:sldMkLst>
        <pc:spChg chg="mod">
          <ac:chgData name="Sonali Satish Narharshettiwar" userId="f4684225-df26-4578-af03-7775ed790635" providerId="ADAL" clId="{B9DA4441-3496-4101-906E-7C326E212A5E}" dt="2020-11-06T10:24:37.938" v="1910" actId="20577"/>
          <ac:spMkLst>
            <pc:docMk/>
            <pc:sldMk cId="0" sldId="358"/>
            <ac:spMk id="3" creationId="{C4397544-6036-4520-A6B1-3619A2B71DB5}"/>
          </ac:spMkLst>
        </pc:spChg>
        <pc:spChg chg="mod">
          <ac:chgData name="Sonali Satish Narharshettiwar" userId="f4684225-df26-4578-af03-7775ed790635" providerId="ADAL" clId="{B9DA4441-3496-4101-906E-7C326E212A5E}" dt="2020-11-18T08:23:22.391" v="4666" actId="2711"/>
          <ac:spMkLst>
            <pc:docMk/>
            <pc:sldMk cId="0" sldId="358"/>
            <ac:spMk id="4" creationId="{A6D6F0CD-A3FB-4A38-B518-966D9823519E}"/>
          </ac:spMkLst>
        </pc:spChg>
        <pc:spChg chg="mod">
          <ac:chgData name="Sonali Satish Narharshettiwar" userId="f4684225-df26-4578-af03-7775ed790635" providerId="ADAL" clId="{B9DA4441-3496-4101-906E-7C326E212A5E}" dt="2020-11-17T11:00:33.276" v="4035" actId="1076"/>
          <ac:spMkLst>
            <pc:docMk/>
            <pc:sldMk cId="0" sldId="358"/>
            <ac:spMk id="5" creationId="{88112F4C-97A9-4CED-B7BE-4166DE8228FE}"/>
          </ac:spMkLst>
        </pc:spChg>
        <pc:spChg chg="mod">
          <ac:chgData name="Sonali Satish Narharshettiwar" userId="f4684225-df26-4578-af03-7775ed790635" providerId="ADAL" clId="{B9DA4441-3496-4101-906E-7C326E212A5E}" dt="2020-11-06T10:24:29.789" v="1909" actId="1076"/>
          <ac:spMkLst>
            <pc:docMk/>
            <pc:sldMk cId="0" sldId="358"/>
            <ac:spMk id="50180" creationId="{00000000-0000-0000-0000-000000000000}"/>
          </ac:spMkLst>
        </pc:spChg>
      </pc:sldChg>
      <pc:sldChg chg="addSp delSp modSp mod ord">
        <pc:chgData name="Sonali Satish Narharshettiwar" userId="f4684225-df26-4578-af03-7775ed790635" providerId="ADAL" clId="{B9DA4441-3496-4101-906E-7C326E212A5E}" dt="2020-11-17T17:32:11.617" v="4546" actId="1076"/>
        <pc:sldMkLst>
          <pc:docMk/>
          <pc:sldMk cId="2768927218" sldId="1068"/>
        </pc:sldMkLst>
        <pc:spChg chg="add del mod">
          <ac:chgData name="Sonali Satish Narharshettiwar" userId="f4684225-df26-4578-af03-7775ed790635" providerId="ADAL" clId="{B9DA4441-3496-4101-906E-7C326E212A5E}" dt="2020-11-17T17:29:04.900" v="4522" actId="478"/>
          <ac:spMkLst>
            <pc:docMk/>
            <pc:sldMk cId="2768927218" sldId="1068"/>
            <ac:spMk id="3" creationId="{A5DD0211-1A85-4A5E-9956-E958C7D79ABF}"/>
          </ac:spMkLst>
        </pc:spChg>
        <pc:spChg chg="add del mod">
          <ac:chgData name="Sonali Satish Narharshettiwar" userId="f4684225-df26-4578-af03-7775ed790635" providerId="ADAL" clId="{B9DA4441-3496-4101-906E-7C326E212A5E}" dt="2020-11-17T17:28:57.244" v="4519" actId="478"/>
          <ac:spMkLst>
            <pc:docMk/>
            <pc:sldMk cId="2768927218" sldId="1068"/>
            <ac:spMk id="4" creationId="{154BD1BF-E7B3-4923-BEDE-400EE06DED2C}"/>
          </ac:spMkLst>
        </pc:spChg>
        <pc:spChg chg="add del mod">
          <ac:chgData name="Sonali Satish Narharshettiwar" userId="f4684225-df26-4578-af03-7775ed790635" providerId="ADAL" clId="{B9DA4441-3496-4101-906E-7C326E212A5E}" dt="2020-11-17T17:19:25.570" v="4471" actId="47"/>
          <ac:spMkLst>
            <pc:docMk/>
            <pc:sldMk cId="2768927218" sldId="1068"/>
            <ac:spMk id="6" creationId="{AB3161F2-62BC-4C92-84E1-7D8BA6B664F0}"/>
          </ac:spMkLst>
        </pc:spChg>
        <pc:spChg chg="add del mod">
          <ac:chgData name="Sonali Satish Narharshettiwar" userId="f4684225-df26-4578-af03-7775ed790635" providerId="ADAL" clId="{B9DA4441-3496-4101-906E-7C326E212A5E}" dt="2020-11-17T17:29:02.069" v="4521" actId="478"/>
          <ac:spMkLst>
            <pc:docMk/>
            <pc:sldMk cId="2768927218" sldId="1068"/>
            <ac:spMk id="7" creationId="{5438FC9F-C83F-4CEE-BAE9-DFA243420BE1}"/>
          </ac:spMkLst>
        </pc:spChg>
        <pc:spChg chg="add mod">
          <ac:chgData name="Sonali Satish Narharshettiwar" userId="f4684225-df26-4578-af03-7775ed790635" providerId="ADAL" clId="{B9DA4441-3496-4101-906E-7C326E212A5E}" dt="2020-11-17T17:29:34.560" v="4526" actId="113"/>
          <ac:spMkLst>
            <pc:docMk/>
            <pc:sldMk cId="2768927218" sldId="1068"/>
            <ac:spMk id="15" creationId="{96EB4866-35F9-428E-BCA9-29D096D74BC7}"/>
          </ac:spMkLst>
        </pc:spChg>
        <pc:spChg chg="add mod">
          <ac:chgData name="Sonali Satish Narharshettiwar" userId="f4684225-df26-4578-af03-7775ed790635" providerId="ADAL" clId="{B9DA4441-3496-4101-906E-7C326E212A5E}" dt="2020-11-17T17:32:11.617" v="4546" actId="1076"/>
          <ac:spMkLst>
            <pc:docMk/>
            <pc:sldMk cId="2768927218" sldId="1068"/>
            <ac:spMk id="16" creationId="{623781F7-40C6-4A18-A2DD-2FDE5D81A3F9}"/>
          </ac:spMkLst>
        </pc:spChg>
        <pc:spChg chg="add mod">
          <ac:chgData name="Sonali Satish Narharshettiwar" userId="f4684225-df26-4578-af03-7775ed790635" providerId="ADAL" clId="{B9DA4441-3496-4101-906E-7C326E212A5E}" dt="2020-11-17T17:30:22.239" v="4533" actId="113"/>
          <ac:spMkLst>
            <pc:docMk/>
            <pc:sldMk cId="2768927218" sldId="1068"/>
            <ac:spMk id="17" creationId="{E5935261-DEC8-42E4-8728-BA230CCB0FD2}"/>
          </ac:spMkLst>
        </pc:spChg>
        <pc:spChg chg="add mod">
          <ac:chgData name="Sonali Satish Narharshettiwar" userId="f4684225-df26-4578-af03-7775ed790635" providerId="ADAL" clId="{B9DA4441-3496-4101-906E-7C326E212A5E}" dt="2020-11-17T17:31:07.222" v="4537" actId="113"/>
          <ac:spMkLst>
            <pc:docMk/>
            <pc:sldMk cId="2768927218" sldId="1068"/>
            <ac:spMk id="18" creationId="{4ADFB9C2-B3F0-439E-8C12-990C31A9C446}"/>
          </ac:spMkLst>
        </pc:spChg>
        <pc:spChg chg="add mod">
          <ac:chgData name="Sonali Satish Narharshettiwar" userId="f4684225-df26-4578-af03-7775ed790635" providerId="ADAL" clId="{B9DA4441-3496-4101-906E-7C326E212A5E}" dt="2020-11-17T17:31:39.020" v="4541" actId="1076"/>
          <ac:spMkLst>
            <pc:docMk/>
            <pc:sldMk cId="2768927218" sldId="1068"/>
            <ac:spMk id="19" creationId="{FBEB2142-20C0-4FA2-A71A-2CDD866B6D4D}"/>
          </ac:spMkLst>
        </pc:spChg>
        <pc:spChg chg="add mod">
          <ac:chgData name="Sonali Satish Narharshettiwar" userId="f4684225-df26-4578-af03-7775ed790635" providerId="ADAL" clId="{B9DA4441-3496-4101-906E-7C326E212A5E}" dt="2020-11-17T17:32:06.510" v="4545" actId="1076"/>
          <ac:spMkLst>
            <pc:docMk/>
            <pc:sldMk cId="2768927218" sldId="1068"/>
            <ac:spMk id="20" creationId="{51C895D0-99A8-4B81-9075-FFC0C0D66D69}"/>
          </ac:spMkLst>
        </pc:spChg>
        <pc:graphicFrameChg chg="add del modGraphic">
          <ac:chgData name="Sonali Satish Narharshettiwar" userId="f4684225-df26-4578-af03-7775ed790635" providerId="ADAL" clId="{B9DA4441-3496-4101-906E-7C326E212A5E}" dt="2020-11-17T17:19:25.528" v="4470"/>
          <ac:graphicFrameMkLst>
            <pc:docMk/>
            <pc:sldMk cId="2768927218" sldId="1068"/>
            <ac:graphicFrameMk id="11" creationId="{8A1DEF2F-DDE6-4BB0-814D-FE71052851BC}"/>
          </ac:graphicFrameMkLst>
        </pc:graphicFrameChg>
        <pc:picChg chg="del">
          <ac:chgData name="Sonali Satish Narharshettiwar" userId="f4684225-df26-4578-af03-7775ed790635" providerId="ADAL" clId="{B9DA4441-3496-4101-906E-7C326E212A5E}" dt="2020-11-06T08:44:08.627" v="0" actId="478"/>
          <ac:picMkLst>
            <pc:docMk/>
            <pc:sldMk cId="2768927218" sldId="1068"/>
            <ac:picMk id="4" creationId="{A1289F3D-7BB0-4B93-8B23-AA268EF330D9}"/>
          </ac:picMkLst>
        </pc:picChg>
        <pc:picChg chg="add del mod">
          <ac:chgData name="Sonali Satish Narharshettiwar" userId="f4684225-df26-4578-af03-7775ed790635" providerId="ADAL" clId="{B9DA4441-3496-4101-906E-7C326E212A5E}" dt="2020-11-06T08:45:41.625" v="4" actId="478"/>
          <ac:picMkLst>
            <pc:docMk/>
            <pc:sldMk cId="2768927218" sldId="1068"/>
            <ac:picMk id="6" creationId="{ED2DF2BF-D2BB-4963-AAB1-E1B0AC79575F}"/>
          </ac:picMkLst>
        </pc:picChg>
        <pc:picChg chg="add del mod">
          <ac:chgData name="Sonali Satish Narharshettiwar" userId="f4684225-df26-4578-af03-7775ed790635" providerId="ADAL" clId="{B9DA4441-3496-4101-906E-7C326E212A5E}" dt="2020-11-17T17:24:08.647" v="4482" actId="478"/>
          <ac:picMkLst>
            <pc:docMk/>
            <pc:sldMk cId="2768927218" sldId="1068"/>
            <ac:picMk id="8" creationId="{FABC67C0-966F-4E52-8185-67C51132D4C6}"/>
          </ac:picMkLst>
        </pc:picChg>
        <pc:picChg chg="add del mod modCrop">
          <ac:chgData name="Sonali Satish Narharshettiwar" userId="f4684225-df26-4578-af03-7775ed790635" providerId="ADAL" clId="{B9DA4441-3496-4101-906E-7C326E212A5E}" dt="2020-11-17T17:27:21.184" v="4509" actId="478"/>
          <ac:picMkLst>
            <pc:docMk/>
            <pc:sldMk cId="2768927218" sldId="1068"/>
            <ac:picMk id="12" creationId="{D56B46CC-A21B-4C40-BB8F-3B1ECED0566B}"/>
          </ac:picMkLst>
        </pc:picChg>
        <pc:picChg chg="add mod">
          <ac:chgData name="Sonali Satish Narharshettiwar" userId="f4684225-df26-4578-af03-7775ed790635" providerId="ADAL" clId="{B9DA4441-3496-4101-906E-7C326E212A5E}" dt="2020-11-17T17:28:43.013" v="4516" actId="14100"/>
          <ac:picMkLst>
            <pc:docMk/>
            <pc:sldMk cId="2768927218" sldId="1068"/>
            <ac:picMk id="14" creationId="{CB7CC950-6157-4DF6-B220-5DAA17ACB6C0}"/>
          </ac:picMkLst>
        </pc:picChg>
      </pc:sldChg>
      <pc:sldChg chg="del">
        <pc:chgData name="Sonali Satish Narharshettiwar" userId="f4684225-df26-4578-af03-7775ed790635" providerId="ADAL" clId="{B9DA4441-3496-4101-906E-7C326E212A5E}" dt="2020-11-06T09:34:38.853" v="448" actId="2696"/>
        <pc:sldMkLst>
          <pc:docMk/>
          <pc:sldMk cId="2846323536" sldId="1834"/>
        </pc:sldMkLst>
      </pc:sldChg>
      <pc:sldChg chg="modSp del">
        <pc:chgData name="Sonali Satish Narharshettiwar" userId="f4684225-df26-4578-af03-7775ed790635" providerId="ADAL" clId="{B9DA4441-3496-4101-906E-7C326E212A5E}" dt="2020-11-06T09:34:11.533" v="420" actId="2696"/>
        <pc:sldMkLst>
          <pc:docMk/>
          <pc:sldMk cId="878469450" sldId="1847"/>
        </pc:sldMkLst>
        <pc:spChg chg="mod">
          <ac:chgData name="Sonali Satish Narharshettiwar" userId="f4684225-df26-4578-af03-7775ed790635" providerId="ADAL" clId="{B9DA4441-3496-4101-906E-7C326E212A5E}" dt="2020-11-06T09:04:40.715" v="11" actId="20577"/>
          <ac:spMkLst>
            <pc:docMk/>
            <pc:sldMk cId="878469450" sldId="1847"/>
            <ac:spMk id="5" creationId="{E4F81FF4-B08E-4083-B738-E18089EC2DBE}"/>
          </ac:spMkLst>
        </pc:spChg>
      </pc:sldChg>
      <pc:sldChg chg="del">
        <pc:chgData name="Sonali Satish Narharshettiwar" userId="f4684225-df26-4578-af03-7775ed790635" providerId="ADAL" clId="{B9DA4441-3496-4101-906E-7C326E212A5E}" dt="2020-11-06T09:34:13.160" v="421" actId="2696"/>
        <pc:sldMkLst>
          <pc:docMk/>
          <pc:sldMk cId="175118050" sldId="1848"/>
        </pc:sldMkLst>
      </pc:sldChg>
      <pc:sldChg chg="del">
        <pc:chgData name="Sonali Satish Narharshettiwar" userId="f4684225-df26-4578-af03-7775ed790635" providerId="ADAL" clId="{B9DA4441-3496-4101-906E-7C326E212A5E}" dt="2020-11-06T09:34:13.343" v="422" actId="2696"/>
        <pc:sldMkLst>
          <pc:docMk/>
          <pc:sldMk cId="4042062791" sldId="1849"/>
        </pc:sldMkLst>
      </pc:sldChg>
      <pc:sldChg chg="addSp delSp modSp">
        <pc:chgData name="Sonali Satish Narharshettiwar" userId="f4684225-df26-4578-af03-7775ed790635" providerId="ADAL" clId="{B9DA4441-3496-4101-906E-7C326E212A5E}" dt="2020-11-17T16:57:55.264" v="4409" actId="20577"/>
        <pc:sldMkLst>
          <pc:docMk/>
          <pc:sldMk cId="1638350701" sldId="1850"/>
        </pc:sldMkLst>
        <pc:spChg chg="add del mod">
          <ac:chgData name="Sonali Satish Narharshettiwar" userId="f4684225-df26-4578-af03-7775ed790635" providerId="ADAL" clId="{B9DA4441-3496-4101-906E-7C326E212A5E}" dt="2020-11-06T09:36:26.444" v="491"/>
          <ac:spMkLst>
            <pc:docMk/>
            <pc:sldMk cId="1638350701" sldId="1850"/>
            <ac:spMk id="2" creationId="{BF3C302D-CF66-4431-8062-2D968B5848AA}"/>
          </ac:spMkLst>
        </pc:spChg>
        <pc:spChg chg="add del mod">
          <ac:chgData name="Sonali Satish Narharshettiwar" userId="f4684225-df26-4578-af03-7775ed790635" providerId="ADAL" clId="{B9DA4441-3496-4101-906E-7C326E212A5E}" dt="2020-11-06T09:36:26.444" v="491"/>
          <ac:spMkLst>
            <pc:docMk/>
            <pc:sldMk cId="1638350701" sldId="1850"/>
            <ac:spMk id="3" creationId="{203F0AED-7B90-4578-B11F-A26A9D46CD52}"/>
          </ac:spMkLst>
        </pc:spChg>
        <pc:spChg chg="add mod">
          <ac:chgData name="Sonali Satish Narharshettiwar" userId="f4684225-df26-4578-af03-7775ed790635" providerId="ADAL" clId="{B9DA4441-3496-4101-906E-7C326E212A5E}" dt="2020-11-17T16:57:55.264" v="4409" actId="20577"/>
          <ac:spMkLst>
            <pc:docMk/>
            <pc:sldMk cId="1638350701" sldId="1850"/>
            <ac:spMk id="4" creationId="{064041A9-9B76-4BAD-B708-2B18846D935A}"/>
          </ac:spMkLst>
        </pc:spChg>
        <pc:spChg chg="mod">
          <ac:chgData name="Sonali Satish Narharshettiwar" userId="f4684225-df26-4578-af03-7775ed790635" providerId="ADAL" clId="{B9DA4441-3496-4101-906E-7C326E212A5E}" dt="2020-11-12T10:11:26.105" v="3197" actId="20577"/>
          <ac:spMkLst>
            <pc:docMk/>
            <pc:sldMk cId="1638350701" sldId="1850"/>
            <ac:spMk id="7" creationId="{A3D8B78A-5137-4260-B89B-CA4AABEF34CA}"/>
          </ac:spMkLst>
        </pc:spChg>
        <pc:spChg chg="del">
          <ac:chgData name="Sonali Satish Narharshettiwar" userId="f4684225-df26-4578-af03-7775ed790635" providerId="ADAL" clId="{B9DA4441-3496-4101-906E-7C326E212A5E}" dt="2020-11-06T09:34:29.079" v="428" actId="478"/>
          <ac:spMkLst>
            <pc:docMk/>
            <pc:sldMk cId="1638350701" sldId="1850"/>
            <ac:spMk id="8" creationId="{70B171DC-8FFF-4754-80BB-C0F2503ECABA}"/>
          </ac:spMkLst>
        </pc:spChg>
        <pc:spChg chg="del mod">
          <ac:chgData name="Sonali Satish Narharshettiwar" userId="f4684225-df26-4578-af03-7775ed790635" providerId="ADAL" clId="{B9DA4441-3496-4101-906E-7C326E212A5E}" dt="2020-11-06T09:34:30.916" v="430" actId="478"/>
          <ac:spMkLst>
            <pc:docMk/>
            <pc:sldMk cId="1638350701" sldId="1850"/>
            <ac:spMk id="9" creationId="{4A710344-A39F-488C-904C-85061531F99E}"/>
          </ac:spMkLst>
        </pc:spChg>
        <pc:spChg chg="del">
          <ac:chgData name="Sonali Satish Narharshettiwar" userId="f4684225-df26-4578-af03-7775ed790635" providerId="ADAL" clId="{B9DA4441-3496-4101-906E-7C326E212A5E}" dt="2020-11-06T09:34:32.332" v="431" actId="478"/>
          <ac:spMkLst>
            <pc:docMk/>
            <pc:sldMk cId="1638350701" sldId="1850"/>
            <ac:spMk id="10" creationId="{8716618E-5730-4C11-AFCC-F56077529B6E}"/>
          </ac:spMkLst>
        </pc:spChg>
        <pc:picChg chg="add del mod">
          <ac:chgData name="Sonali Satish Narharshettiwar" userId="f4684225-df26-4578-af03-7775ed790635" providerId="ADAL" clId="{B9DA4441-3496-4101-906E-7C326E212A5E}" dt="2020-11-17T12:05:51.798" v="4330" actId="478"/>
          <ac:picMkLst>
            <pc:docMk/>
            <pc:sldMk cId="1638350701" sldId="1850"/>
            <ac:picMk id="1026" creationId="{BE751E9E-7429-4475-BD3B-180132166BA6}"/>
          </ac:picMkLst>
        </pc:picChg>
        <pc:picChg chg="add del mod">
          <ac:chgData name="Sonali Satish Narharshettiwar" userId="f4684225-df26-4578-af03-7775ed790635" providerId="ADAL" clId="{B9DA4441-3496-4101-906E-7C326E212A5E}" dt="2020-11-06T09:36:26.444" v="491"/>
          <ac:picMkLst>
            <pc:docMk/>
            <pc:sldMk cId="1638350701" sldId="1850"/>
            <ac:picMk id="2049" creationId="{1ED0FD2B-186E-40EB-996F-C6C90120B592}"/>
          </ac:picMkLst>
        </pc:picChg>
        <pc:picChg chg="add del mod">
          <ac:chgData name="Sonali Satish Narharshettiwar" userId="f4684225-df26-4578-af03-7775ed790635" providerId="ADAL" clId="{B9DA4441-3496-4101-906E-7C326E212A5E}" dt="2020-11-06T09:36:26.444" v="491"/>
          <ac:picMkLst>
            <pc:docMk/>
            <pc:sldMk cId="1638350701" sldId="1850"/>
            <ac:picMk id="2050" creationId="{44041536-1622-4E31-AC58-6DAFB3A5C8AB}"/>
          </ac:picMkLst>
        </pc:picChg>
        <pc:picChg chg="add del mod">
          <ac:chgData name="Sonali Satish Narharshettiwar" userId="f4684225-df26-4578-af03-7775ed790635" providerId="ADAL" clId="{B9DA4441-3496-4101-906E-7C326E212A5E}" dt="2020-11-17T12:06:00.378" v="4333" actId="1076"/>
          <ac:picMkLst>
            <pc:docMk/>
            <pc:sldMk cId="1638350701" sldId="1850"/>
            <ac:picMk id="2050" creationId="{64E6DC50-7E03-448A-9D46-6E2F7F3608D2}"/>
          </ac:picMkLst>
        </pc:picChg>
      </pc:sldChg>
      <pc:sldChg chg="del">
        <pc:chgData name="Sonali Satish Narharshettiwar" userId="f4684225-df26-4578-af03-7775ed790635" providerId="ADAL" clId="{B9DA4441-3496-4101-906E-7C326E212A5E}" dt="2020-11-06T09:34:15.811" v="426" actId="2696"/>
        <pc:sldMkLst>
          <pc:docMk/>
          <pc:sldMk cId="2216185903" sldId="1851"/>
        </pc:sldMkLst>
      </pc:sldChg>
      <pc:sldChg chg="del">
        <pc:chgData name="Sonali Satish Narharshettiwar" userId="f4684225-df26-4578-af03-7775ed790635" providerId="ADAL" clId="{B9DA4441-3496-4101-906E-7C326E212A5E}" dt="2020-11-06T09:34:15.514" v="425" actId="2696"/>
        <pc:sldMkLst>
          <pc:docMk/>
          <pc:sldMk cId="1312287982" sldId="1852"/>
        </pc:sldMkLst>
      </pc:sldChg>
      <pc:sldChg chg="del">
        <pc:chgData name="Sonali Satish Narharshettiwar" userId="f4684225-df26-4578-af03-7775ed790635" providerId="ADAL" clId="{B9DA4441-3496-4101-906E-7C326E212A5E}" dt="2020-11-06T09:34:14.211" v="424" actId="2696"/>
        <pc:sldMkLst>
          <pc:docMk/>
          <pc:sldMk cId="3419819612" sldId="1853"/>
        </pc:sldMkLst>
      </pc:sldChg>
      <pc:sldChg chg="del">
        <pc:chgData name="Sonali Satish Narharshettiwar" userId="f4684225-df26-4578-af03-7775ed790635" providerId="ADAL" clId="{B9DA4441-3496-4101-906E-7C326E212A5E}" dt="2020-11-06T09:34:13.542" v="423" actId="2696"/>
        <pc:sldMkLst>
          <pc:docMk/>
          <pc:sldMk cId="16862323" sldId="1854"/>
        </pc:sldMkLst>
      </pc:sldChg>
      <pc:sldChg chg="del">
        <pc:chgData name="Sonali Satish Narharshettiwar" userId="f4684225-df26-4578-af03-7775ed790635" providerId="ADAL" clId="{B9DA4441-3496-4101-906E-7C326E212A5E}" dt="2020-11-06T09:34:38.636" v="437" actId="2696"/>
        <pc:sldMkLst>
          <pc:docMk/>
          <pc:sldMk cId="935265523" sldId="1855"/>
        </pc:sldMkLst>
      </pc:sldChg>
      <pc:sldChg chg="del">
        <pc:chgData name="Sonali Satish Narharshettiwar" userId="f4684225-df26-4578-af03-7775ed790635" providerId="ADAL" clId="{B9DA4441-3496-4101-906E-7C326E212A5E}" dt="2020-11-06T09:34:38.609" v="436" actId="2696"/>
        <pc:sldMkLst>
          <pc:docMk/>
          <pc:sldMk cId="624963886" sldId="1856"/>
        </pc:sldMkLst>
      </pc:sldChg>
      <pc:sldChg chg="del">
        <pc:chgData name="Sonali Satish Narharshettiwar" userId="f4684225-df26-4578-af03-7775ed790635" providerId="ADAL" clId="{B9DA4441-3496-4101-906E-7C326E212A5E}" dt="2020-11-06T09:34:38.588" v="435" actId="2696"/>
        <pc:sldMkLst>
          <pc:docMk/>
          <pc:sldMk cId="844996928" sldId="1857"/>
        </pc:sldMkLst>
      </pc:sldChg>
      <pc:sldChg chg="del">
        <pc:chgData name="Sonali Satish Narharshettiwar" userId="f4684225-df26-4578-af03-7775ed790635" providerId="ADAL" clId="{B9DA4441-3496-4101-906E-7C326E212A5E}" dt="2020-11-06T09:34:38.566" v="434" actId="2696"/>
        <pc:sldMkLst>
          <pc:docMk/>
          <pc:sldMk cId="1238249784" sldId="1858"/>
        </pc:sldMkLst>
      </pc:sldChg>
      <pc:sldChg chg="del">
        <pc:chgData name="Sonali Satish Narharshettiwar" userId="f4684225-df26-4578-af03-7775ed790635" providerId="ADAL" clId="{B9DA4441-3496-4101-906E-7C326E212A5E}" dt="2020-11-06T09:34:38.543" v="433" actId="2696"/>
        <pc:sldMkLst>
          <pc:docMk/>
          <pc:sldMk cId="51664182" sldId="1859"/>
        </pc:sldMkLst>
      </pc:sldChg>
      <pc:sldChg chg="del">
        <pc:chgData name="Sonali Satish Narharshettiwar" userId="f4684225-df26-4578-af03-7775ed790635" providerId="ADAL" clId="{B9DA4441-3496-4101-906E-7C326E212A5E}" dt="2020-11-06T09:34:38.522" v="432" actId="2696"/>
        <pc:sldMkLst>
          <pc:docMk/>
          <pc:sldMk cId="3474764166" sldId="1860"/>
        </pc:sldMkLst>
      </pc:sldChg>
      <pc:sldChg chg="del">
        <pc:chgData name="Sonali Satish Narharshettiwar" userId="f4684225-df26-4578-af03-7775ed790635" providerId="ADAL" clId="{B9DA4441-3496-4101-906E-7C326E212A5E}" dt="2020-11-06T09:34:38.836" v="447" actId="2696"/>
        <pc:sldMkLst>
          <pc:docMk/>
          <pc:sldMk cId="252085571" sldId="1861"/>
        </pc:sldMkLst>
      </pc:sldChg>
      <pc:sldChg chg="del">
        <pc:chgData name="Sonali Satish Narharshettiwar" userId="f4684225-df26-4578-af03-7775ed790635" providerId="ADAL" clId="{B9DA4441-3496-4101-906E-7C326E212A5E}" dt="2020-11-06T09:34:38.819" v="446" actId="2696"/>
        <pc:sldMkLst>
          <pc:docMk/>
          <pc:sldMk cId="2461297272" sldId="1862"/>
        </pc:sldMkLst>
      </pc:sldChg>
      <pc:sldChg chg="del">
        <pc:chgData name="Sonali Satish Narharshettiwar" userId="f4684225-df26-4578-af03-7775ed790635" providerId="ADAL" clId="{B9DA4441-3496-4101-906E-7C326E212A5E}" dt="2020-11-06T09:34:38.805" v="445" actId="2696"/>
        <pc:sldMkLst>
          <pc:docMk/>
          <pc:sldMk cId="190658568" sldId="1863"/>
        </pc:sldMkLst>
      </pc:sldChg>
      <pc:sldChg chg="del">
        <pc:chgData name="Sonali Satish Narharshettiwar" userId="f4684225-df26-4578-af03-7775ed790635" providerId="ADAL" clId="{B9DA4441-3496-4101-906E-7C326E212A5E}" dt="2020-11-06T09:34:38.792" v="444" actId="2696"/>
        <pc:sldMkLst>
          <pc:docMk/>
          <pc:sldMk cId="434176205" sldId="1864"/>
        </pc:sldMkLst>
      </pc:sldChg>
      <pc:sldChg chg="del">
        <pc:chgData name="Sonali Satish Narharshettiwar" userId="f4684225-df26-4578-af03-7775ed790635" providerId="ADAL" clId="{B9DA4441-3496-4101-906E-7C326E212A5E}" dt="2020-11-06T09:34:38.777" v="443" actId="2696"/>
        <pc:sldMkLst>
          <pc:docMk/>
          <pc:sldMk cId="2266748139" sldId="1865"/>
        </pc:sldMkLst>
      </pc:sldChg>
      <pc:sldChg chg="del">
        <pc:chgData name="Sonali Satish Narharshettiwar" userId="f4684225-df26-4578-af03-7775ed790635" providerId="ADAL" clId="{B9DA4441-3496-4101-906E-7C326E212A5E}" dt="2020-11-06T09:34:38.761" v="442" actId="2696"/>
        <pc:sldMkLst>
          <pc:docMk/>
          <pc:sldMk cId="1214629082" sldId="1866"/>
        </pc:sldMkLst>
      </pc:sldChg>
      <pc:sldChg chg="del">
        <pc:chgData name="Sonali Satish Narharshettiwar" userId="f4684225-df26-4578-af03-7775ed790635" providerId="ADAL" clId="{B9DA4441-3496-4101-906E-7C326E212A5E}" dt="2020-11-06T09:34:38.746" v="441" actId="2696"/>
        <pc:sldMkLst>
          <pc:docMk/>
          <pc:sldMk cId="2884763246" sldId="1867"/>
        </pc:sldMkLst>
      </pc:sldChg>
      <pc:sldChg chg="del">
        <pc:chgData name="Sonali Satish Narharshettiwar" userId="f4684225-df26-4578-af03-7775ed790635" providerId="ADAL" clId="{B9DA4441-3496-4101-906E-7C326E212A5E}" dt="2020-11-06T09:34:38.730" v="440" actId="2696"/>
        <pc:sldMkLst>
          <pc:docMk/>
          <pc:sldMk cId="2233696563" sldId="1868"/>
        </pc:sldMkLst>
      </pc:sldChg>
      <pc:sldChg chg="del">
        <pc:chgData name="Sonali Satish Narharshettiwar" userId="f4684225-df26-4578-af03-7775ed790635" providerId="ADAL" clId="{B9DA4441-3496-4101-906E-7C326E212A5E}" dt="2020-11-06T09:34:38.712" v="439" actId="2696"/>
        <pc:sldMkLst>
          <pc:docMk/>
          <pc:sldMk cId="3057326855" sldId="1869"/>
        </pc:sldMkLst>
      </pc:sldChg>
      <pc:sldChg chg="del">
        <pc:chgData name="Sonali Satish Narharshettiwar" userId="f4684225-df26-4578-af03-7775ed790635" providerId="ADAL" clId="{B9DA4441-3496-4101-906E-7C326E212A5E}" dt="2020-11-06T09:34:38.684" v="438" actId="2696"/>
        <pc:sldMkLst>
          <pc:docMk/>
          <pc:sldMk cId="2476974431" sldId="1870"/>
        </pc:sldMkLst>
      </pc:sldChg>
      <pc:sldChg chg="addSp delSp modSp add del">
        <pc:chgData name="Sonali Satish Narharshettiwar" userId="f4684225-df26-4578-af03-7775ed790635" providerId="ADAL" clId="{B9DA4441-3496-4101-906E-7C326E212A5E}" dt="2020-11-06T09:05:16.611" v="26" actId="2696"/>
        <pc:sldMkLst>
          <pc:docMk/>
          <pc:sldMk cId="1682205803" sldId="1871"/>
        </pc:sldMkLst>
        <pc:spChg chg="mod">
          <ac:chgData name="Sonali Satish Narharshettiwar" userId="f4684225-df26-4578-af03-7775ed790635" providerId="ADAL" clId="{B9DA4441-3496-4101-906E-7C326E212A5E}" dt="2020-11-06T09:05:02.328" v="21" actId="1076"/>
          <ac:spMkLst>
            <pc:docMk/>
            <pc:sldMk cId="1682205803" sldId="1871"/>
            <ac:spMk id="4" creationId="{A6D6F0CD-A3FB-4A38-B518-966D9823519E}"/>
          </ac:spMkLst>
        </pc:spChg>
        <pc:spChg chg="add del">
          <ac:chgData name="Sonali Satish Narharshettiwar" userId="f4684225-df26-4578-af03-7775ed790635" providerId="ADAL" clId="{B9DA4441-3496-4101-906E-7C326E212A5E}" dt="2020-11-06T09:04:58.445" v="19" actId="478"/>
          <ac:spMkLst>
            <pc:docMk/>
            <pc:sldMk cId="1682205803" sldId="1871"/>
            <ac:spMk id="50180" creationId="{00000000-0000-0000-0000-000000000000}"/>
          </ac:spMkLst>
        </pc:spChg>
        <pc:grpChg chg="add del">
          <ac:chgData name="Sonali Satish Narharshettiwar" userId="f4684225-df26-4578-af03-7775ed790635" providerId="ADAL" clId="{B9DA4441-3496-4101-906E-7C326E212A5E}" dt="2020-11-06T09:04:56.984" v="17" actId="478"/>
          <ac:grpSpMkLst>
            <pc:docMk/>
            <pc:sldMk cId="1682205803" sldId="1871"/>
            <ac:grpSpMk id="50178" creationId="{00000000-0000-0000-0000-000000000000}"/>
          </ac:grpSpMkLst>
        </pc:grpChg>
      </pc:sldChg>
      <pc:sldChg chg="addSp delSp modSp add ord">
        <pc:chgData name="Sonali Satish Narharshettiwar" userId="f4684225-df26-4578-af03-7775ed790635" providerId="ADAL" clId="{B9DA4441-3496-4101-906E-7C326E212A5E}" dt="2020-11-18T08:19:50.877" v="4660" actId="1076"/>
        <pc:sldMkLst>
          <pc:docMk/>
          <pc:sldMk cId="426800925" sldId="1872"/>
        </pc:sldMkLst>
        <pc:spChg chg="add mod">
          <ac:chgData name="Sonali Satish Narharshettiwar" userId="f4684225-df26-4578-af03-7775ed790635" providerId="ADAL" clId="{B9DA4441-3496-4101-906E-7C326E212A5E}" dt="2020-11-18T08:19:50.877" v="4660" actId="1076"/>
          <ac:spMkLst>
            <pc:docMk/>
            <pc:sldMk cId="426800925" sldId="1872"/>
            <ac:spMk id="3" creationId="{A0F14CF4-9713-4D60-BDC1-2E2A8506A8AB}"/>
          </ac:spMkLst>
        </pc:spChg>
        <pc:spChg chg="mod">
          <ac:chgData name="Sonali Satish Narharshettiwar" userId="f4684225-df26-4578-af03-7775ed790635" providerId="ADAL" clId="{B9DA4441-3496-4101-906E-7C326E212A5E}" dt="2020-11-17T09:15:31.389" v="3776" actId="1076"/>
          <ac:spMkLst>
            <pc:docMk/>
            <pc:sldMk cId="426800925" sldId="1872"/>
            <ac:spMk id="5" creationId="{F2F3C42E-EF88-49D5-B10C-43B3C478C0EA}"/>
          </ac:spMkLst>
        </pc:spChg>
        <pc:grpChg chg="mod">
          <ac:chgData name="Sonali Satish Narharshettiwar" userId="f4684225-df26-4578-af03-7775ed790635" providerId="ADAL" clId="{B9DA4441-3496-4101-906E-7C326E212A5E}" dt="2020-11-17T09:15:40.885" v="3778" actId="1076"/>
          <ac:grpSpMkLst>
            <pc:docMk/>
            <pc:sldMk cId="426800925" sldId="1872"/>
            <ac:grpSpMk id="53250" creationId="{00000000-0000-0000-0000-000000000000}"/>
          </ac:grpSpMkLst>
        </pc:grpChg>
        <pc:grpChg chg="mod">
          <ac:chgData name="Sonali Satish Narharshettiwar" userId="f4684225-df26-4578-af03-7775ed790635" providerId="ADAL" clId="{B9DA4441-3496-4101-906E-7C326E212A5E}" dt="2020-11-17T09:15:36.638" v="3777" actId="1076"/>
          <ac:grpSpMkLst>
            <pc:docMk/>
            <pc:sldMk cId="426800925" sldId="1872"/>
            <ac:grpSpMk id="53251" creationId="{00000000-0000-0000-0000-000000000000}"/>
          </ac:grpSpMkLst>
        </pc:grpChg>
        <pc:picChg chg="del">
          <ac:chgData name="Sonali Satish Narharshettiwar" userId="f4684225-df26-4578-af03-7775ed790635" providerId="ADAL" clId="{B9DA4441-3496-4101-906E-7C326E212A5E}" dt="2020-11-06T09:05:19.032" v="27" actId="478"/>
          <ac:picMkLst>
            <pc:docMk/>
            <pc:sldMk cId="426800925" sldId="1872"/>
            <ac:picMk id="8" creationId="{FABC67C0-966F-4E52-8185-67C51132D4C6}"/>
          </ac:picMkLst>
        </pc:picChg>
        <pc:picChg chg="add del mod modCrop">
          <ac:chgData name="Sonali Satish Narharshettiwar" userId="f4684225-df26-4578-af03-7775ed790635" providerId="ADAL" clId="{B9DA4441-3496-4101-906E-7C326E212A5E}" dt="2020-11-12T07:56:50.813" v="2078" actId="478"/>
          <ac:picMkLst>
            <pc:docMk/>
            <pc:sldMk cId="426800925" sldId="1872"/>
            <ac:picMk id="34" creationId="{7709FDE9-2C1F-41CE-B525-64B64F18D114}"/>
          </ac:picMkLst>
        </pc:picChg>
        <pc:picChg chg="add mod">
          <ac:chgData name="Sonali Satish Narharshettiwar" userId="f4684225-df26-4578-af03-7775ed790635" providerId="ADAL" clId="{B9DA4441-3496-4101-906E-7C326E212A5E}" dt="2020-11-17T17:41:07.735" v="4567" actId="14100"/>
          <ac:picMkLst>
            <pc:docMk/>
            <pc:sldMk cId="426800925" sldId="1872"/>
            <ac:picMk id="1026" creationId="{54B3CBDA-2656-4C84-A48B-4C7B30923E23}"/>
          </ac:picMkLst>
        </pc:picChg>
      </pc:sldChg>
      <pc:sldChg chg="add del">
        <pc:chgData name="Sonali Satish Narharshettiwar" userId="f4684225-df26-4578-af03-7775ed790635" providerId="ADAL" clId="{B9DA4441-3496-4101-906E-7C326E212A5E}" dt="2020-11-06T09:05:08.104" v="23"/>
        <pc:sldMkLst>
          <pc:docMk/>
          <pc:sldMk cId="2382770667" sldId="1872"/>
        </pc:sldMkLst>
      </pc:sldChg>
      <pc:sldChg chg="addSp delSp modSp add del mod">
        <pc:chgData name="Sonali Satish Narharshettiwar" userId="f4684225-df26-4578-af03-7775ed790635" providerId="ADAL" clId="{B9DA4441-3496-4101-906E-7C326E212A5E}" dt="2020-11-17T17:32:49.006" v="4553" actId="2696"/>
        <pc:sldMkLst>
          <pc:docMk/>
          <pc:sldMk cId="542776655" sldId="1873"/>
        </pc:sldMkLst>
        <pc:spChg chg="mod">
          <ac:chgData name="Sonali Satish Narharshettiwar" userId="f4684225-df26-4578-af03-7775ed790635" providerId="ADAL" clId="{B9DA4441-3496-4101-906E-7C326E212A5E}" dt="2020-11-06T09:30:57.332" v="348" actId="1076"/>
          <ac:spMkLst>
            <pc:docMk/>
            <pc:sldMk cId="542776655" sldId="1873"/>
            <ac:spMk id="3" creationId="{A0F14CF4-9713-4D60-BDC1-2E2A8506A8AB}"/>
          </ac:spMkLst>
        </pc:spChg>
        <pc:spChg chg="mod">
          <ac:chgData name="Sonali Satish Narharshettiwar" userId="f4684225-df26-4578-af03-7775ed790635" providerId="ADAL" clId="{B9DA4441-3496-4101-906E-7C326E212A5E}" dt="2020-11-17T09:17:01.562" v="3783" actId="255"/>
          <ac:spMkLst>
            <pc:docMk/>
            <pc:sldMk cId="542776655" sldId="1873"/>
            <ac:spMk id="5" creationId="{F2F3C42E-EF88-49D5-B10C-43B3C478C0EA}"/>
          </ac:spMkLst>
        </pc:spChg>
        <pc:graphicFrameChg chg="add mod modGraphic">
          <ac:chgData name="Sonali Satish Narharshettiwar" userId="f4684225-df26-4578-af03-7775ed790635" providerId="ADAL" clId="{B9DA4441-3496-4101-906E-7C326E212A5E}" dt="2020-11-17T09:36:08.150" v="3954" actId="1076"/>
          <ac:graphicFrameMkLst>
            <pc:docMk/>
            <pc:sldMk cId="542776655" sldId="1873"/>
            <ac:graphicFrameMk id="4" creationId="{DA3BCA8F-057B-4DB3-AB61-5267CBC7EA36}"/>
          </ac:graphicFrameMkLst>
        </pc:graphicFrameChg>
        <pc:graphicFrameChg chg="add mod">
          <ac:chgData name="Sonali Satish Narharshettiwar" userId="f4684225-df26-4578-af03-7775ed790635" providerId="ADAL" clId="{B9DA4441-3496-4101-906E-7C326E212A5E}" dt="2020-11-17T09:32:16.373" v="3946"/>
          <ac:graphicFrameMkLst>
            <pc:docMk/>
            <pc:sldMk cId="542776655" sldId="1873"/>
            <ac:graphicFrameMk id="8" creationId="{ED489343-88FB-43A7-8568-DDD159A6D3A5}"/>
          </ac:graphicFrameMkLst>
        </pc:graphicFrameChg>
        <pc:picChg chg="add del mod">
          <ac:chgData name="Sonali Satish Narharshettiwar" userId="f4684225-df26-4578-af03-7775ed790635" providerId="ADAL" clId="{B9DA4441-3496-4101-906E-7C326E212A5E}" dt="2020-11-12T08:35:41.437" v="2702" actId="478"/>
          <ac:picMkLst>
            <pc:docMk/>
            <pc:sldMk cId="542776655" sldId="1873"/>
            <ac:picMk id="4" creationId="{A21078A0-FB7C-48B6-8F81-2D17DC61191C}"/>
          </ac:picMkLst>
        </pc:picChg>
        <pc:picChg chg="del">
          <ac:chgData name="Sonali Satish Narharshettiwar" userId="f4684225-df26-4578-af03-7775ed790635" providerId="ADAL" clId="{B9DA4441-3496-4101-906E-7C326E212A5E}" dt="2020-11-06T09:09:45.467" v="232" actId="478"/>
          <ac:picMkLst>
            <pc:docMk/>
            <pc:sldMk cId="542776655" sldId="1873"/>
            <ac:picMk id="34" creationId="{7709FDE9-2C1F-41CE-B525-64B64F18D114}"/>
          </ac:picMkLst>
        </pc:picChg>
        <pc:picChg chg="add del mod">
          <ac:chgData name="Sonali Satish Narharshettiwar" userId="f4684225-df26-4578-af03-7775ed790635" providerId="ADAL" clId="{B9DA4441-3496-4101-906E-7C326E212A5E}" dt="2020-11-06T09:30:25.518" v="263" actId="478"/>
          <ac:picMkLst>
            <pc:docMk/>
            <pc:sldMk cId="542776655" sldId="1873"/>
            <ac:picMk id="1026" creationId="{24764A6A-32DC-4668-83DE-CF94FD7845B5}"/>
          </ac:picMkLst>
        </pc:picChg>
      </pc:sldChg>
      <pc:sldChg chg="addSp delSp modSp add del">
        <pc:chgData name="Sonali Satish Narharshettiwar" userId="f4684225-df26-4578-af03-7775ed790635" providerId="ADAL" clId="{B9DA4441-3496-4101-906E-7C326E212A5E}" dt="2020-11-17T17:32:58.218" v="4554" actId="2696"/>
        <pc:sldMkLst>
          <pc:docMk/>
          <pc:sldMk cId="1880157339" sldId="1874"/>
        </pc:sldMkLst>
        <pc:spChg chg="mod">
          <ac:chgData name="Sonali Satish Narharshettiwar" userId="f4684225-df26-4578-af03-7775ed790635" providerId="ADAL" clId="{B9DA4441-3496-4101-906E-7C326E212A5E}" dt="2020-11-17T09:38:35.638" v="3987" actId="255"/>
          <ac:spMkLst>
            <pc:docMk/>
            <pc:sldMk cId="1880157339" sldId="1874"/>
            <ac:spMk id="5" creationId="{F2F3C42E-EF88-49D5-B10C-43B3C478C0EA}"/>
          </ac:spMkLst>
        </pc:spChg>
        <pc:picChg chg="del mod">
          <ac:chgData name="Sonali Satish Narharshettiwar" userId="f4684225-df26-4578-af03-7775ed790635" providerId="ADAL" clId="{B9DA4441-3496-4101-906E-7C326E212A5E}" dt="2020-11-06T09:33:02.195" v="389" actId="478"/>
          <ac:picMkLst>
            <pc:docMk/>
            <pc:sldMk cId="1880157339" sldId="1874"/>
            <ac:picMk id="4" creationId="{A21078A0-FB7C-48B6-8F81-2D17DC61191C}"/>
          </ac:picMkLst>
        </pc:picChg>
        <pc:picChg chg="add mod">
          <ac:chgData name="Sonali Satish Narharshettiwar" userId="f4684225-df26-4578-af03-7775ed790635" providerId="ADAL" clId="{B9DA4441-3496-4101-906E-7C326E212A5E}" dt="2020-11-17T09:38:26.391" v="3986" actId="1076"/>
          <ac:picMkLst>
            <pc:docMk/>
            <pc:sldMk cId="1880157339" sldId="1874"/>
            <ac:picMk id="6" creationId="{E7DB5297-D7B5-4D1A-9EBA-EC7906AFBC49}"/>
          </ac:picMkLst>
        </pc:picChg>
      </pc:sldChg>
      <pc:sldChg chg="addSp delSp modSp add del">
        <pc:chgData name="Sonali Satish Narharshettiwar" userId="f4684225-df26-4578-af03-7775ed790635" providerId="ADAL" clId="{B9DA4441-3496-4101-906E-7C326E212A5E}" dt="2020-11-17T17:32:39.123" v="4551" actId="2696"/>
        <pc:sldMkLst>
          <pc:docMk/>
          <pc:sldMk cId="2194221184" sldId="1875"/>
        </pc:sldMkLst>
        <pc:spChg chg="add mod">
          <ac:chgData name="Sonali Satish Narharshettiwar" userId="f4684225-df26-4578-af03-7775ed790635" providerId="ADAL" clId="{B9DA4441-3496-4101-906E-7C326E212A5E}" dt="2020-11-12T10:18:19.717" v="3275" actId="255"/>
          <ac:spMkLst>
            <pc:docMk/>
            <pc:sldMk cId="2194221184" sldId="1875"/>
            <ac:spMk id="2" creationId="{5A9A19A6-CCC0-4521-8C93-3167B1320AA9}"/>
          </ac:spMkLst>
        </pc:spChg>
        <pc:spChg chg="del mod">
          <ac:chgData name="Sonali Satish Narharshettiwar" userId="f4684225-df26-4578-af03-7775ed790635" providerId="ADAL" clId="{B9DA4441-3496-4101-906E-7C326E212A5E}" dt="2020-11-06T09:45:27.869" v="874"/>
          <ac:spMkLst>
            <pc:docMk/>
            <pc:sldMk cId="2194221184" sldId="1875"/>
            <ac:spMk id="4" creationId="{064041A9-9B76-4BAD-B708-2B18846D935A}"/>
          </ac:spMkLst>
        </pc:spChg>
        <pc:spChg chg="del mod">
          <ac:chgData name="Sonali Satish Narharshettiwar" userId="f4684225-df26-4578-af03-7775ed790635" providerId="ADAL" clId="{B9DA4441-3496-4101-906E-7C326E212A5E}" dt="2020-11-06T09:45:27.867" v="872" actId="478"/>
          <ac:spMkLst>
            <pc:docMk/>
            <pc:sldMk cId="2194221184" sldId="1875"/>
            <ac:spMk id="7" creationId="{A3D8B78A-5137-4260-B89B-CA4AABEF34CA}"/>
          </ac:spMkLst>
        </pc:spChg>
        <pc:picChg chg="add mod">
          <ac:chgData name="Sonali Satish Narharshettiwar" userId="f4684225-df26-4578-af03-7775ed790635" providerId="ADAL" clId="{B9DA4441-3496-4101-906E-7C326E212A5E}" dt="2020-11-06T09:51:41.210" v="1176" actId="1036"/>
          <ac:picMkLst>
            <pc:docMk/>
            <pc:sldMk cId="2194221184" sldId="1875"/>
            <ac:picMk id="5" creationId="{C51E65A8-B25B-4FC5-BEB0-A226E784CEBE}"/>
          </ac:picMkLst>
        </pc:picChg>
        <pc:picChg chg="add mod">
          <ac:chgData name="Sonali Satish Narharshettiwar" userId="f4684225-df26-4578-af03-7775ed790635" providerId="ADAL" clId="{B9DA4441-3496-4101-906E-7C326E212A5E}" dt="2020-11-06T09:51:41.210" v="1176" actId="1036"/>
          <ac:picMkLst>
            <pc:docMk/>
            <pc:sldMk cId="2194221184" sldId="1875"/>
            <ac:picMk id="6" creationId="{E7813A51-B4B5-456C-8C64-CD502ECB1C16}"/>
          </ac:picMkLst>
        </pc:picChg>
        <pc:picChg chg="add del mod">
          <ac:chgData name="Sonali Satish Narharshettiwar" userId="f4684225-df26-4578-af03-7775ed790635" providerId="ADAL" clId="{B9DA4441-3496-4101-906E-7C326E212A5E}" dt="2020-11-06T09:46:22.050" v="888" actId="478"/>
          <ac:picMkLst>
            <pc:docMk/>
            <pc:sldMk cId="2194221184" sldId="1875"/>
            <ac:picMk id="8" creationId="{2AE12469-8E56-4D16-8AFD-38C4580FB3DD}"/>
          </ac:picMkLst>
        </pc:picChg>
      </pc:sldChg>
      <pc:sldChg chg="modSp add del">
        <pc:chgData name="Sonali Satish Narharshettiwar" userId="f4684225-df26-4578-af03-7775ed790635" providerId="ADAL" clId="{B9DA4441-3496-4101-906E-7C326E212A5E}" dt="2020-11-06T09:34:00.557" v="419" actId="2696"/>
        <pc:sldMkLst>
          <pc:docMk/>
          <pc:sldMk cId="3265775452" sldId="1875"/>
        </pc:sldMkLst>
        <pc:spChg chg="mod">
          <ac:chgData name="Sonali Satish Narharshettiwar" userId="f4684225-df26-4578-af03-7775ed790635" providerId="ADAL" clId="{B9DA4441-3496-4101-906E-7C326E212A5E}" dt="2020-11-06T09:33:55.342" v="418" actId="20577"/>
          <ac:spMkLst>
            <pc:docMk/>
            <pc:sldMk cId="3265775452" sldId="1875"/>
            <ac:spMk id="2" creationId="{9FC247D0-D3B8-42BE-9D71-41702DE6EA2C}"/>
          </ac:spMkLst>
        </pc:spChg>
      </pc:sldChg>
      <pc:sldChg chg="addSp delSp modSp add del">
        <pc:chgData name="Sonali Satish Narharshettiwar" userId="f4684225-df26-4578-af03-7775ed790635" providerId="ADAL" clId="{B9DA4441-3496-4101-906E-7C326E212A5E}" dt="2020-11-17T17:32:36.794" v="4550" actId="2696"/>
        <pc:sldMkLst>
          <pc:docMk/>
          <pc:sldMk cId="1087085946" sldId="1876"/>
        </pc:sldMkLst>
        <pc:spChg chg="add mod">
          <ac:chgData name="Sonali Satish Narharshettiwar" userId="f4684225-df26-4578-af03-7775ed790635" providerId="ADAL" clId="{B9DA4441-3496-4101-906E-7C326E212A5E}" dt="2020-11-12T10:18:32.199" v="3277" actId="255"/>
          <ac:spMkLst>
            <pc:docMk/>
            <pc:sldMk cId="1087085946" sldId="1876"/>
            <ac:spMk id="2" creationId="{15FC7ED6-BD32-4E8B-9B6A-E585FF9467CC}"/>
          </ac:spMkLst>
        </pc:spChg>
        <pc:picChg chg="add mod">
          <ac:chgData name="Sonali Satish Narharshettiwar" userId="f4684225-df26-4578-af03-7775ed790635" providerId="ADAL" clId="{B9DA4441-3496-4101-906E-7C326E212A5E}" dt="2020-11-06T09:50:39.177" v="1131" actId="14100"/>
          <ac:picMkLst>
            <pc:docMk/>
            <pc:sldMk cId="1087085946" sldId="1876"/>
            <ac:picMk id="4" creationId="{632C4AD7-D486-4F90-814F-B563271FD0D0}"/>
          </ac:picMkLst>
        </pc:picChg>
        <pc:picChg chg="del">
          <ac:chgData name="Sonali Satish Narharshettiwar" userId="f4684225-df26-4578-af03-7775ed790635" providerId="ADAL" clId="{B9DA4441-3496-4101-906E-7C326E212A5E}" dt="2020-11-06T09:46:49.876" v="900" actId="478"/>
          <ac:picMkLst>
            <pc:docMk/>
            <pc:sldMk cId="1087085946" sldId="1876"/>
            <ac:picMk id="5" creationId="{C51E65A8-B25B-4FC5-BEB0-A226E784CEBE}"/>
          </ac:picMkLst>
        </pc:picChg>
        <pc:picChg chg="del mod">
          <ac:chgData name="Sonali Satish Narharshettiwar" userId="f4684225-df26-4578-af03-7775ed790635" providerId="ADAL" clId="{B9DA4441-3496-4101-906E-7C326E212A5E}" dt="2020-11-06T09:46:51.564" v="902" actId="478"/>
          <ac:picMkLst>
            <pc:docMk/>
            <pc:sldMk cId="1087085946" sldId="1876"/>
            <ac:picMk id="6" creationId="{E7813A51-B4B5-456C-8C64-CD502ECB1C16}"/>
          </ac:picMkLst>
        </pc:picChg>
        <pc:picChg chg="add mod">
          <ac:chgData name="Sonali Satish Narharshettiwar" userId="f4684225-df26-4578-af03-7775ed790635" providerId="ADAL" clId="{B9DA4441-3496-4101-906E-7C326E212A5E}" dt="2020-11-06T09:50:41.334" v="1132" actId="1076"/>
          <ac:picMkLst>
            <pc:docMk/>
            <pc:sldMk cId="1087085946" sldId="1876"/>
            <ac:picMk id="7" creationId="{6952B85A-0E37-4861-86E4-7B32E373876A}"/>
          </ac:picMkLst>
        </pc:picChg>
      </pc:sldChg>
      <pc:sldChg chg="addSp delSp modSp add del mod setBg">
        <pc:chgData name="Sonali Satish Narharshettiwar" userId="f4684225-df26-4578-af03-7775ed790635" providerId="ADAL" clId="{B9DA4441-3496-4101-906E-7C326E212A5E}" dt="2020-11-12T10:24:23.109" v="3335" actId="2696"/>
        <pc:sldMkLst>
          <pc:docMk/>
          <pc:sldMk cId="866805776" sldId="1877"/>
        </pc:sldMkLst>
        <pc:spChg chg="del">
          <ac:chgData name="Sonali Satish Narharshettiwar" userId="f4684225-df26-4578-af03-7775ed790635" providerId="ADAL" clId="{B9DA4441-3496-4101-906E-7C326E212A5E}" dt="2020-11-06T09:52:26.664" v="1181" actId="478"/>
          <ac:spMkLst>
            <pc:docMk/>
            <pc:sldMk cId="866805776" sldId="1877"/>
            <ac:spMk id="2" creationId="{15FC7ED6-BD32-4E8B-9B6A-E585FF9467CC}"/>
          </ac:spMkLst>
        </pc:spChg>
        <pc:spChg chg="add mod">
          <ac:chgData name="Sonali Satish Narharshettiwar" userId="f4684225-df26-4578-af03-7775ed790635" providerId="ADAL" clId="{B9DA4441-3496-4101-906E-7C326E212A5E}" dt="2020-11-12T10:21:58.390" v="3306" actId="1076"/>
          <ac:spMkLst>
            <pc:docMk/>
            <pc:sldMk cId="866805776" sldId="1877"/>
            <ac:spMk id="2" creationId="{1812D80B-B6D0-48B4-822F-12C5E659F44E}"/>
          </ac:spMkLst>
        </pc:spChg>
        <pc:spChg chg="add mod">
          <ac:chgData name="Sonali Satish Narharshettiwar" userId="f4684225-df26-4578-af03-7775ed790635" providerId="ADAL" clId="{B9DA4441-3496-4101-906E-7C326E212A5E}" dt="2020-11-12T10:22:32.454" v="3312" actId="403"/>
          <ac:spMkLst>
            <pc:docMk/>
            <pc:sldMk cId="866805776" sldId="1877"/>
            <ac:spMk id="3" creationId="{FA8AF2CE-82FF-4F31-A41D-4E224E831AE1}"/>
          </ac:spMkLst>
        </pc:spChg>
        <pc:spChg chg="add del mod">
          <ac:chgData name="Sonali Satish Narharshettiwar" userId="f4684225-df26-4578-af03-7775ed790635" providerId="ADAL" clId="{B9DA4441-3496-4101-906E-7C326E212A5E}" dt="2020-11-12T10:19:48.008" v="3287" actId="478"/>
          <ac:spMkLst>
            <pc:docMk/>
            <pc:sldMk cId="866805776" sldId="1877"/>
            <ac:spMk id="5" creationId="{F4E43804-83F6-402B-9FA3-D8CF0FC60CFF}"/>
          </ac:spMkLst>
        </pc:spChg>
        <pc:spChg chg="add del">
          <ac:chgData name="Sonali Satish Narharshettiwar" userId="f4684225-df26-4578-af03-7775ed790635" providerId="ADAL" clId="{B9DA4441-3496-4101-906E-7C326E212A5E}" dt="2020-11-12T10:21:10.957" v="3295" actId="26606"/>
          <ac:spMkLst>
            <pc:docMk/>
            <pc:sldMk cId="866805776" sldId="1877"/>
            <ac:spMk id="11" creationId="{F4C0B10B-D2C4-4A54-AFAD-3D27DF88BB37}"/>
          </ac:spMkLst>
        </pc:spChg>
        <pc:spChg chg="add del">
          <ac:chgData name="Sonali Satish Narharshettiwar" userId="f4684225-df26-4578-af03-7775ed790635" providerId="ADAL" clId="{B9DA4441-3496-4101-906E-7C326E212A5E}" dt="2020-11-12T10:21:23.290" v="3299" actId="26606"/>
          <ac:spMkLst>
            <pc:docMk/>
            <pc:sldMk cId="866805776" sldId="1877"/>
            <ac:spMk id="15" creationId="{E659831F-0D9A-4C63-9EBB-8435B85A440F}"/>
          </ac:spMkLst>
        </pc:spChg>
        <pc:spChg chg="add del">
          <ac:chgData name="Sonali Satish Narharshettiwar" userId="f4684225-df26-4578-af03-7775ed790635" providerId="ADAL" clId="{B9DA4441-3496-4101-906E-7C326E212A5E}" dt="2020-11-12T10:21:23.290" v="3299" actId="26606"/>
          <ac:spMkLst>
            <pc:docMk/>
            <pc:sldMk cId="866805776" sldId="1877"/>
            <ac:spMk id="17" creationId="{E6995CE5-F890-4ABA-82A2-26507CE8D2A3}"/>
          </ac:spMkLst>
        </pc:spChg>
        <pc:spChg chg="add del">
          <ac:chgData name="Sonali Satish Narharshettiwar" userId="f4684225-df26-4578-af03-7775ed790635" providerId="ADAL" clId="{B9DA4441-3496-4101-906E-7C326E212A5E}" dt="2020-11-12T10:21:19.990" v="3297" actId="26606"/>
          <ac:spMkLst>
            <pc:docMk/>
            <pc:sldMk cId="866805776" sldId="1877"/>
            <ac:spMk id="20" creationId="{9427AF5F-9A0E-42B7-A252-FD64C9885F9C}"/>
          </ac:spMkLst>
        </pc:spChg>
        <pc:spChg chg="add del">
          <ac:chgData name="Sonali Satish Narharshettiwar" userId="f4684225-df26-4578-af03-7775ed790635" providerId="ADAL" clId="{B9DA4441-3496-4101-906E-7C326E212A5E}" dt="2020-11-12T10:21:23.290" v="3299" actId="26606"/>
          <ac:spMkLst>
            <pc:docMk/>
            <pc:sldMk cId="866805776" sldId="1877"/>
            <ac:spMk id="22" creationId="{117AB3D3-3C9C-4DED-809A-78734805B895}"/>
          </ac:spMkLst>
        </pc:spChg>
        <pc:spChg chg="add del">
          <ac:chgData name="Sonali Satish Narharshettiwar" userId="f4684225-df26-4578-af03-7775ed790635" providerId="ADAL" clId="{B9DA4441-3496-4101-906E-7C326E212A5E}" dt="2020-11-12T10:21:23.290" v="3299" actId="26606"/>
          <ac:spMkLst>
            <pc:docMk/>
            <pc:sldMk cId="866805776" sldId="1877"/>
            <ac:spMk id="23" creationId="{3A9A4357-BD1D-4622-A4FE-766E6AB8DE84}"/>
          </ac:spMkLst>
        </pc:spChg>
        <pc:spChg chg="add">
          <ac:chgData name="Sonali Satish Narharshettiwar" userId="f4684225-df26-4578-af03-7775ed790635" providerId="ADAL" clId="{B9DA4441-3496-4101-906E-7C326E212A5E}" dt="2020-11-12T10:21:23.357" v="3300" actId="26606"/>
          <ac:spMkLst>
            <pc:docMk/>
            <pc:sldMk cId="866805776" sldId="1877"/>
            <ac:spMk id="25" creationId="{DC6BEC6B-5C77-412D-B45A-5B0F46FEDAC7}"/>
          </ac:spMkLst>
        </pc:spChg>
        <pc:grpChg chg="add del">
          <ac:chgData name="Sonali Satish Narharshettiwar" userId="f4684225-df26-4578-af03-7775ed790635" providerId="ADAL" clId="{B9DA4441-3496-4101-906E-7C326E212A5E}" dt="2020-11-12T10:21:10.957" v="3295" actId="26606"/>
          <ac:grpSpMkLst>
            <pc:docMk/>
            <pc:sldMk cId="866805776" sldId="1877"/>
            <ac:grpSpMk id="13" creationId="{B6BADB90-C74B-40D6-86DC-503F65FCE8DC}"/>
          </ac:grpSpMkLst>
        </pc:grpChg>
        <pc:picChg chg="del">
          <ac:chgData name="Sonali Satish Narharshettiwar" userId="f4684225-df26-4578-af03-7775ed790635" providerId="ADAL" clId="{B9DA4441-3496-4101-906E-7C326E212A5E}" dt="2020-11-06T09:52:26.664" v="1181" actId="478"/>
          <ac:picMkLst>
            <pc:docMk/>
            <pc:sldMk cId="866805776" sldId="1877"/>
            <ac:picMk id="4" creationId="{632C4AD7-D486-4F90-814F-B563271FD0D0}"/>
          </ac:picMkLst>
        </pc:picChg>
        <pc:picChg chg="add mod">
          <ac:chgData name="Sonali Satish Narharshettiwar" userId="f4684225-df26-4578-af03-7775ed790635" providerId="ADAL" clId="{B9DA4441-3496-4101-906E-7C326E212A5E}" dt="2020-11-12T10:21:49.159" v="3303" actId="1076"/>
          <ac:picMkLst>
            <pc:docMk/>
            <pc:sldMk cId="866805776" sldId="1877"/>
            <ac:picMk id="6" creationId="{8F7AFDFB-768A-4C0C-B568-16EBC59A7BD9}"/>
          </ac:picMkLst>
        </pc:picChg>
        <pc:picChg chg="del">
          <ac:chgData name="Sonali Satish Narharshettiwar" userId="f4684225-df26-4578-af03-7775ed790635" providerId="ADAL" clId="{B9DA4441-3496-4101-906E-7C326E212A5E}" dt="2020-11-06T09:52:26.664" v="1181" actId="478"/>
          <ac:picMkLst>
            <pc:docMk/>
            <pc:sldMk cId="866805776" sldId="1877"/>
            <ac:picMk id="7" creationId="{6952B85A-0E37-4861-86E4-7B32E373876A}"/>
          </ac:picMkLst>
        </pc:picChg>
      </pc:sldChg>
      <pc:sldChg chg="addSp delSp modSp add del">
        <pc:chgData name="Sonali Satish Narharshettiwar" userId="f4684225-df26-4578-af03-7775ed790635" providerId="ADAL" clId="{B9DA4441-3496-4101-906E-7C326E212A5E}" dt="2020-11-17T17:32:30.355" v="4548" actId="2696"/>
        <pc:sldMkLst>
          <pc:docMk/>
          <pc:sldMk cId="3970705185" sldId="1878"/>
        </pc:sldMkLst>
        <pc:spChg chg="del">
          <ac:chgData name="Sonali Satish Narharshettiwar" userId="f4684225-df26-4578-af03-7775ed790635" providerId="ADAL" clId="{B9DA4441-3496-4101-906E-7C326E212A5E}" dt="2020-11-06T09:52:33.144" v="1182" actId="478"/>
          <ac:spMkLst>
            <pc:docMk/>
            <pc:sldMk cId="3970705185" sldId="1878"/>
            <ac:spMk id="2" creationId="{15FC7ED6-BD32-4E8B-9B6A-E585FF9467CC}"/>
          </ac:spMkLst>
        </pc:spChg>
        <pc:picChg chg="del">
          <ac:chgData name="Sonali Satish Narharshettiwar" userId="f4684225-df26-4578-af03-7775ed790635" providerId="ADAL" clId="{B9DA4441-3496-4101-906E-7C326E212A5E}" dt="2020-11-06T09:52:33.144" v="1182" actId="478"/>
          <ac:picMkLst>
            <pc:docMk/>
            <pc:sldMk cId="3970705185" sldId="1878"/>
            <ac:picMk id="4" creationId="{632C4AD7-D486-4F90-814F-B563271FD0D0}"/>
          </ac:picMkLst>
        </pc:picChg>
        <pc:picChg chg="del">
          <ac:chgData name="Sonali Satish Narharshettiwar" userId="f4684225-df26-4578-af03-7775ed790635" providerId="ADAL" clId="{B9DA4441-3496-4101-906E-7C326E212A5E}" dt="2020-11-06T09:52:33.144" v="1182" actId="478"/>
          <ac:picMkLst>
            <pc:docMk/>
            <pc:sldMk cId="3970705185" sldId="1878"/>
            <ac:picMk id="7" creationId="{6952B85A-0E37-4861-86E4-7B32E373876A}"/>
          </ac:picMkLst>
        </pc:picChg>
        <pc:picChg chg="add mod">
          <ac:chgData name="Sonali Satish Narharshettiwar" userId="f4684225-df26-4578-af03-7775ed790635" providerId="ADAL" clId="{B9DA4441-3496-4101-906E-7C326E212A5E}" dt="2020-11-06T09:59:28.307" v="1351" actId="1076"/>
          <ac:picMkLst>
            <pc:docMk/>
            <pc:sldMk cId="3970705185" sldId="1878"/>
            <ac:picMk id="4098" creationId="{7A4E708D-D4B0-48A8-81F5-EB1F5A555F7E}"/>
          </ac:picMkLst>
        </pc:picChg>
        <pc:picChg chg="add mod">
          <ac:chgData name="Sonali Satish Narharshettiwar" userId="f4684225-df26-4578-af03-7775ed790635" providerId="ADAL" clId="{B9DA4441-3496-4101-906E-7C326E212A5E}" dt="2020-11-06T09:59:24.026" v="1349" actId="14100"/>
          <ac:picMkLst>
            <pc:docMk/>
            <pc:sldMk cId="3970705185" sldId="1878"/>
            <ac:picMk id="4100" creationId="{DFAC696B-9EDD-44A6-9530-CBBB0FEADA3F}"/>
          </ac:picMkLst>
        </pc:picChg>
      </pc:sldChg>
      <pc:sldChg chg="addSp delSp modSp add">
        <pc:chgData name="Sonali Satish Narharshettiwar" userId="f4684225-df26-4578-af03-7775ed790635" providerId="ADAL" clId="{B9DA4441-3496-4101-906E-7C326E212A5E}" dt="2020-11-12T12:17:52.054" v="3427" actId="14100"/>
        <pc:sldMkLst>
          <pc:docMk/>
          <pc:sldMk cId="2451264743" sldId="1879"/>
        </pc:sldMkLst>
        <pc:spChg chg="add del mod">
          <ac:chgData name="Sonali Satish Narharshettiwar" userId="f4684225-df26-4578-af03-7775ed790635" providerId="ADAL" clId="{B9DA4441-3496-4101-906E-7C326E212A5E}" dt="2020-11-12T12:16:31.131" v="3412" actId="478"/>
          <ac:spMkLst>
            <pc:docMk/>
            <pc:sldMk cId="2451264743" sldId="1879"/>
            <ac:spMk id="2" creationId="{C0CA2AE1-9DEF-43EB-A8AF-E1AC82B5134B}"/>
          </ac:spMkLst>
        </pc:spChg>
        <pc:spChg chg="add mod">
          <ac:chgData name="Sonali Satish Narharshettiwar" userId="f4684225-df26-4578-af03-7775ed790635" providerId="ADAL" clId="{B9DA4441-3496-4101-906E-7C326E212A5E}" dt="2020-11-06T10:10:49.335" v="1581" actId="113"/>
          <ac:spMkLst>
            <pc:docMk/>
            <pc:sldMk cId="2451264743" sldId="1879"/>
            <ac:spMk id="3" creationId="{CDD080AC-8DFF-4BA3-98E4-3F93378A3445}"/>
          </ac:spMkLst>
        </pc:spChg>
        <pc:spChg chg="add mod">
          <ac:chgData name="Sonali Satish Narharshettiwar" userId="f4684225-df26-4578-af03-7775ed790635" providerId="ADAL" clId="{B9DA4441-3496-4101-906E-7C326E212A5E}" dt="2020-11-12T12:17:43.248" v="3425" actId="1076"/>
          <ac:spMkLst>
            <pc:docMk/>
            <pc:sldMk cId="2451264743" sldId="1879"/>
            <ac:spMk id="4" creationId="{488DA6F4-9D2F-4E3D-BFEC-DE7C3A5238D8}"/>
          </ac:spMkLst>
        </pc:spChg>
        <pc:picChg chg="add mod">
          <ac:chgData name="Sonali Satish Narharshettiwar" userId="f4684225-df26-4578-af03-7775ed790635" providerId="ADAL" clId="{B9DA4441-3496-4101-906E-7C326E212A5E}" dt="2020-11-12T12:17:52.054" v="3427" actId="14100"/>
          <ac:picMkLst>
            <pc:docMk/>
            <pc:sldMk cId="2451264743" sldId="1879"/>
            <ac:picMk id="2050" creationId="{620FD671-CFD2-4278-925C-50DBEEA86BF8}"/>
          </ac:picMkLst>
        </pc:picChg>
        <pc:picChg chg="del">
          <ac:chgData name="Sonali Satish Narharshettiwar" userId="f4684225-df26-4578-af03-7775ed790635" providerId="ADAL" clId="{B9DA4441-3496-4101-906E-7C326E212A5E}" dt="2020-11-06T10:00:41.574" v="1356" actId="478"/>
          <ac:picMkLst>
            <pc:docMk/>
            <pc:sldMk cId="2451264743" sldId="1879"/>
            <ac:picMk id="4098" creationId="{7A4E708D-D4B0-48A8-81F5-EB1F5A555F7E}"/>
          </ac:picMkLst>
        </pc:picChg>
        <pc:picChg chg="del">
          <ac:chgData name="Sonali Satish Narharshettiwar" userId="f4684225-df26-4578-af03-7775ed790635" providerId="ADAL" clId="{B9DA4441-3496-4101-906E-7C326E212A5E}" dt="2020-11-06T10:00:43.446" v="1357" actId="478"/>
          <ac:picMkLst>
            <pc:docMk/>
            <pc:sldMk cId="2451264743" sldId="1879"/>
            <ac:picMk id="4100" creationId="{DFAC696B-9EDD-44A6-9530-CBBB0FEADA3F}"/>
          </ac:picMkLst>
        </pc:picChg>
      </pc:sldChg>
      <pc:sldChg chg="addSp delSp modSp add del">
        <pc:chgData name="Sonali Satish Narharshettiwar" userId="f4684225-df26-4578-af03-7775ed790635" providerId="ADAL" clId="{B9DA4441-3496-4101-906E-7C326E212A5E}" dt="2020-11-17T17:23:33.052" v="4474" actId="2696"/>
        <pc:sldMkLst>
          <pc:docMk/>
          <pc:sldMk cId="1585279968" sldId="1880"/>
        </pc:sldMkLst>
        <pc:picChg chg="add mod">
          <ac:chgData name="Sonali Satish Narharshettiwar" userId="f4684225-df26-4578-af03-7775ed790635" providerId="ADAL" clId="{B9DA4441-3496-4101-906E-7C326E212A5E}" dt="2020-11-06T10:08:50.626" v="1517" actId="1076"/>
          <ac:picMkLst>
            <pc:docMk/>
            <pc:sldMk cId="1585279968" sldId="1880"/>
            <ac:picMk id="4" creationId="{F0201AE2-D060-4D36-99C7-3669B90048F6}"/>
          </ac:picMkLst>
        </pc:picChg>
        <pc:picChg chg="add mod">
          <ac:chgData name="Sonali Satish Narharshettiwar" userId="f4684225-df26-4578-af03-7775ed790635" providerId="ADAL" clId="{B9DA4441-3496-4101-906E-7C326E212A5E}" dt="2020-11-06T10:08:52.243" v="1518" actId="1076"/>
          <ac:picMkLst>
            <pc:docMk/>
            <pc:sldMk cId="1585279968" sldId="1880"/>
            <ac:picMk id="5" creationId="{AD3224FA-BBC1-4680-A7CE-5775B55B3120}"/>
          </ac:picMkLst>
        </pc:picChg>
        <pc:picChg chg="del">
          <ac:chgData name="Sonali Satish Narharshettiwar" userId="f4684225-df26-4578-af03-7775ed790635" providerId="ADAL" clId="{B9DA4441-3496-4101-906E-7C326E212A5E}" dt="2020-11-06T10:07:17.230" v="1488" actId="478"/>
          <ac:picMkLst>
            <pc:docMk/>
            <pc:sldMk cId="1585279968" sldId="1880"/>
            <ac:picMk id="4098" creationId="{7A4E708D-D4B0-48A8-81F5-EB1F5A555F7E}"/>
          </ac:picMkLst>
        </pc:picChg>
        <pc:picChg chg="del">
          <ac:chgData name="Sonali Satish Narharshettiwar" userId="f4684225-df26-4578-af03-7775ed790635" providerId="ADAL" clId="{B9DA4441-3496-4101-906E-7C326E212A5E}" dt="2020-11-06T10:07:17.230" v="1488" actId="478"/>
          <ac:picMkLst>
            <pc:docMk/>
            <pc:sldMk cId="1585279968" sldId="1880"/>
            <ac:picMk id="4100" creationId="{DFAC696B-9EDD-44A6-9530-CBBB0FEADA3F}"/>
          </ac:picMkLst>
        </pc:picChg>
      </pc:sldChg>
      <pc:sldChg chg="addSp delSp modSp add del">
        <pc:chgData name="Sonali Satish Narharshettiwar" userId="f4684225-df26-4578-af03-7775ed790635" providerId="ADAL" clId="{B9DA4441-3496-4101-906E-7C326E212A5E}" dt="2020-11-17T17:23:33.939" v="4475" actId="2696"/>
        <pc:sldMkLst>
          <pc:docMk/>
          <pc:sldMk cId="1771358517" sldId="1881"/>
        </pc:sldMkLst>
        <pc:spChg chg="add mod">
          <ac:chgData name="Sonali Satish Narharshettiwar" userId="f4684225-df26-4578-af03-7775ed790635" providerId="ADAL" clId="{B9DA4441-3496-4101-906E-7C326E212A5E}" dt="2020-11-12T12:21:21.611" v="3447" actId="2711"/>
          <ac:spMkLst>
            <pc:docMk/>
            <pc:sldMk cId="1771358517" sldId="1881"/>
            <ac:spMk id="2" creationId="{CE1D2C76-F835-4335-BF83-0E26FFF529F6}"/>
          </ac:spMkLst>
        </pc:spChg>
        <pc:picChg chg="del">
          <ac:chgData name="Sonali Satish Narharshettiwar" userId="f4684225-df26-4578-af03-7775ed790635" providerId="ADAL" clId="{B9DA4441-3496-4101-906E-7C326E212A5E}" dt="2020-11-06T10:08:58.127" v="1520" actId="478"/>
          <ac:picMkLst>
            <pc:docMk/>
            <pc:sldMk cId="1771358517" sldId="1881"/>
            <ac:picMk id="4" creationId="{F0201AE2-D060-4D36-99C7-3669B90048F6}"/>
          </ac:picMkLst>
        </pc:picChg>
        <pc:picChg chg="del">
          <ac:chgData name="Sonali Satish Narharshettiwar" userId="f4684225-df26-4578-af03-7775ed790635" providerId="ADAL" clId="{B9DA4441-3496-4101-906E-7C326E212A5E}" dt="2020-11-06T10:08:58.127" v="1520" actId="478"/>
          <ac:picMkLst>
            <pc:docMk/>
            <pc:sldMk cId="1771358517" sldId="1881"/>
            <ac:picMk id="5" creationId="{AD3224FA-BBC1-4680-A7CE-5775B55B3120}"/>
          </ac:picMkLst>
        </pc:picChg>
        <pc:picChg chg="add mod">
          <ac:chgData name="Sonali Satish Narharshettiwar" userId="f4684225-df26-4578-af03-7775ed790635" providerId="ADAL" clId="{B9DA4441-3496-4101-906E-7C326E212A5E}" dt="2020-11-06T10:09:50.764" v="1565" actId="1076"/>
          <ac:picMkLst>
            <pc:docMk/>
            <pc:sldMk cId="1771358517" sldId="1881"/>
            <ac:picMk id="6" creationId="{C081F951-45EE-4C6F-90B6-DE8560BC5D09}"/>
          </ac:picMkLst>
        </pc:picChg>
        <pc:picChg chg="add mod">
          <ac:chgData name="Sonali Satish Narharshettiwar" userId="f4684225-df26-4578-af03-7775ed790635" providerId="ADAL" clId="{B9DA4441-3496-4101-906E-7C326E212A5E}" dt="2020-11-06T10:09:56.878" v="1567" actId="14100"/>
          <ac:picMkLst>
            <pc:docMk/>
            <pc:sldMk cId="1771358517" sldId="1881"/>
            <ac:picMk id="7" creationId="{54F797E4-6011-4725-ADF3-9D38BAADC10A}"/>
          </ac:picMkLst>
        </pc:picChg>
      </pc:sldChg>
      <pc:sldChg chg="add del">
        <pc:chgData name="Sonali Satish Narharshettiwar" userId="f4684225-df26-4578-af03-7775ed790635" providerId="ADAL" clId="{B9DA4441-3496-4101-906E-7C326E212A5E}" dt="2020-11-06T10:07:07.539" v="1487"/>
        <pc:sldMkLst>
          <pc:docMk/>
          <pc:sldMk cId="3650773228" sldId="1881"/>
        </pc:sldMkLst>
      </pc:sldChg>
      <pc:sldChg chg="addSp delSp modSp add">
        <pc:chgData name="Sonali Satish Narharshettiwar" userId="f4684225-df26-4578-af03-7775ed790635" providerId="ADAL" clId="{B9DA4441-3496-4101-906E-7C326E212A5E}" dt="2020-11-12T12:30:05.609" v="3552" actId="20577"/>
        <pc:sldMkLst>
          <pc:docMk/>
          <pc:sldMk cId="4050865082" sldId="1882"/>
        </pc:sldMkLst>
        <pc:spChg chg="del mod">
          <ac:chgData name="Sonali Satish Narharshettiwar" userId="f4684225-df26-4578-af03-7775ed790635" providerId="ADAL" clId="{B9DA4441-3496-4101-906E-7C326E212A5E}" dt="2020-11-12T12:21:40.885" v="3450" actId="478"/>
          <ac:spMkLst>
            <pc:docMk/>
            <pc:sldMk cId="4050865082" sldId="1882"/>
            <ac:spMk id="2" creationId="{C0CA2AE1-9DEF-43EB-A8AF-E1AC82B5134B}"/>
          </ac:spMkLst>
        </pc:spChg>
        <pc:spChg chg="mod">
          <ac:chgData name="Sonali Satish Narharshettiwar" userId="f4684225-df26-4578-af03-7775ed790635" providerId="ADAL" clId="{B9DA4441-3496-4101-906E-7C326E212A5E}" dt="2020-11-12T12:30:05.609" v="3552" actId="20577"/>
          <ac:spMkLst>
            <pc:docMk/>
            <pc:sldMk cId="4050865082" sldId="1882"/>
            <ac:spMk id="3" creationId="{CDD080AC-8DFF-4BA3-98E4-3F93378A3445}"/>
          </ac:spMkLst>
        </pc:spChg>
        <pc:spChg chg="add mod">
          <ac:chgData name="Sonali Satish Narharshettiwar" userId="f4684225-df26-4578-af03-7775ed790635" providerId="ADAL" clId="{B9DA4441-3496-4101-906E-7C326E212A5E}" dt="2020-11-12T12:23:00.036" v="3463" actId="1076"/>
          <ac:spMkLst>
            <pc:docMk/>
            <pc:sldMk cId="4050865082" sldId="1882"/>
            <ac:spMk id="4" creationId="{DBEA801B-F2D9-4B42-A524-AD5AFE3B8308}"/>
          </ac:spMkLst>
        </pc:spChg>
        <pc:picChg chg="add mod">
          <ac:chgData name="Sonali Satish Narharshettiwar" userId="f4684225-df26-4578-af03-7775ed790635" providerId="ADAL" clId="{B9DA4441-3496-4101-906E-7C326E212A5E}" dt="2020-11-12T12:23:14.733" v="3464" actId="14100"/>
          <ac:picMkLst>
            <pc:docMk/>
            <pc:sldMk cId="4050865082" sldId="1882"/>
            <ac:picMk id="4098" creationId="{5E0DCCB6-88E9-4FE6-A94D-39ED4FE489AA}"/>
          </ac:picMkLst>
        </pc:picChg>
      </pc:sldChg>
      <pc:sldChg chg="addSp delSp modSp add del">
        <pc:chgData name="Sonali Satish Narharshettiwar" userId="f4684225-df26-4578-af03-7775ed790635" providerId="ADAL" clId="{B9DA4441-3496-4101-906E-7C326E212A5E}" dt="2020-11-17T17:23:37.685" v="4477" actId="2696"/>
        <pc:sldMkLst>
          <pc:docMk/>
          <pc:sldMk cId="474495195" sldId="1883"/>
        </pc:sldMkLst>
        <pc:picChg chg="del">
          <ac:chgData name="Sonali Satish Narharshettiwar" userId="f4684225-df26-4578-af03-7775ed790635" providerId="ADAL" clId="{B9DA4441-3496-4101-906E-7C326E212A5E}" dt="2020-11-06T10:12:58.954" v="1598" actId="478"/>
          <ac:picMkLst>
            <pc:docMk/>
            <pc:sldMk cId="474495195" sldId="1883"/>
            <ac:picMk id="4" creationId="{F0201AE2-D060-4D36-99C7-3669B90048F6}"/>
          </ac:picMkLst>
        </pc:picChg>
        <pc:picChg chg="del">
          <ac:chgData name="Sonali Satish Narharshettiwar" userId="f4684225-df26-4578-af03-7775ed790635" providerId="ADAL" clId="{B9DA4441-3496-4101-906E-7C326E212A5E}" dt="2020-11-06T10:12:58.954" v="1598" actId="478"/>
          <ac:picMkLst>
            <pc:docMk/>
            <pc:sldMk cId="474495195" sldId="1883"/>
            <ac:picMk id="5" creationId="{AD3224FA-BBC1-4680-A7CE-5775B55B3120}"/>
          </ac:picMkLst>
        </pc:picChg>
        <pc:picChg chg="add mod">
          <ac:chgData name="Sonali Satish Narharshettiwar" userId="f4684225-df26-4578-af03-7775ed790635" providerId="ADAL" clId="{B9DA4441-3496-4101-906E-7C326E212A5E}" dt="2020-11-06T10:13:35.272" v="1609" actId="14100"/>
          <ac:picMkLst>
            <pc:docMk/>
            <pc:sldMk cId="474495195" sldId="1883"/>
            <ac:picMk id="6" creationId="{5F221AC9-8CD8-458D-B4B8-498A05976143}"/>
          </ac:picMkLst>
        </pc:picChg>
        <pc:picChg chg="add mod">
          <ac:chgData name="Sonali Satish Narharshettiwar" userId="f4684225-df26-4578-af03-7775ed790635" providerId="ADAL" clId="{B9DA4441-3496-4101-906E-7C326E212A5E}" dt="2020-11-06T10:13:38.737" v="1610" actId="14100"/>
          <ac:picMkLst>
            <pc:docMk/>
            <pc:sldMk cId="474495195" sldId="1883"/>
            <ac:picMk id="7" creationId="{41A2E767-7688-4C34-BAF7-2F680159E56C}"/>
          </ac:picMkLst>
        </pc:picChg>
      </pc:sldChg>
      <pc:sldChg chg="addSp delSp modSp add del">
        <pc:chgData name="Sonali Satish Narharshettiwar" userId="f4684225-df26-4578-af03-7775ed790635" providerId="ADAL" clId="{B9DA4441-3496-4101-906E-7C326E212A5E}" dt="2020-11-17T17:23:44.803" v="4479" actId="2696"/>
        <pc:sldMkLst>
          <pc:docMk/>
          <pc:sldMk cId="914508575" sldId="1884"/>
        </pc:sldMkLst>
        <pc:spChg chg="del">
          <ac:chgData name="Sonali Satish Narharshettiwar" userId="f4684225-df26-4578-af03-7775ed790635" providerId="ADAL" clId="{B9DA4441-3496-4101-906E-7C326E212A5E}" dt="2020-11-06T10:13:57.642" v="1611" actId="478"/>
          <ac:spMkLst>
            <pc:docMk/>
            <pc:sldMk cId="914508575" sldId="1884"/>
            <ac:spMk id="2" creationId="{CE1D2C76-F835-4335-BF83-0E26FFF529F6}"/>
          </ac:spMkLst>
        </pc:spChg>
        <pc:spChg chg="add mod">
          <ac:chgData name="Sonali Satish Narharshettiwar" userId="f4684225-df26-4578-af03-7775ed790635" providerId="ADAL" clId="{B9DA4441-3496-4101-906E-7C326E212A5E}" dt="2020-11-12T12:32:08.363" v="3587" actId="20577"/>
          <ac:spMkLst>
            <pc:docMk/>
            <pc:sldMk cId="914508575" sldId="1884"/>
            <ac:spMk id="3" creationId="{66ED930D-EB0D-46AF-9AF6-6C7CEFE0F017}"/>
          </ac:spMkLst>
        </pc:spChg>
        <pc:spChg chg="add mod">
          <ac:chgData name="Sonali Satish Narharshettiwar" userId="f4684225-df26-4578-af03-7775ed790635" providerId="ADAL" clId="{B9DA4441-3496-4101-906E-7C326E212A5E}" dt="2020-11-12T12:33:59.254" v="3611" actId="1076"/>
          <ac:spMkLst>
            <pc:docMk/>
            <pc:sldMk cId="914508575" sldId="1884"/>
            <ac:spMk id="4" creationId="{22E3BAC0-E5D8-496B-AD88-9ED2AE3D5F37}"/>
          </ac:spMkLst>
        </pc:spChg>
        <pc:picChg chg="add mod modCrop">
          <ac:chgData name="Sonali Satish Narharshettiwar" userId="f4684225-df26-4578-af03-7775ed790635" providerId="ADAL" clId="{B9DA4441-3496-4101-906E-7C326E212A5E}" dt="2020-11-12T12:33:12.929" v="3598" actId="14100"/>
          <ac:picMkLst>
            <pc:docMk/>
            <pc:sldMk cId="914508575" sldId="1884"/>
            <ac:picMk id="2" creationId="{39CDF154-6E4B-4463-A5FD-1BDD0BB326F9}"/>
          </ac:picMkLst>
        </pc:picChg>
        <pc:picChg chg="del">
          <ac:chgData name="Sonali Satish Narharshettiwar" userId="f4684225-df26-4578-af03-7775ed790635" providerId="ADAL" clId="{B9DA4441-3496-4101-906E-7C326E212A5E}" dt="2020-11-06T10:13:57.642" v="1611" actId="478"/>
          <ac:picMkLst>
            <pc:docMk/>
            <pc:sldMk cId="914508575" sldId="1884"/>
            <ac:picMk id="6" creationId="{C081F951-45EE-4C6F-90B6-DE8560BC5D09}"/>
          </ac:picMkLst>
        </pc:picChg>
        <pc:picChg chg="del">
          <ac:chgData name="Sonali Satish Narharshettiwar" userId="f4684225-df26-4578-af03-7775ed790635" providerId="ADAL" clId="{B9DA4441-3496-4101-906E-7C326E212A5E}" dt="2020-11-06T10:13:57.642" v="1611" actId="478"/>
          <ac:picMkLst>
            <pc:docMk/>
            <pc:sldMk cId="914508575" sldId="1884"/>
            <ac:picMk id="7" creationId="{54F797E4-6011-4725-ADF3-9D38BAADC10A}"/>
          </ac:picMkLst>
        </pc:picChg>
      </pc:sldChg>
      <pc:sldChg chg="addSp delSp modSp add">
        <pc:chgData name="Sonali Satish Narharshettiwar" userId="f4684225-df26-4578-af03-7775ed790635" providerId="ADAL" clId="{B9DA4441-3496-4101-906E-7C326E212A5E}" dt="2020-11-12T12:29:51.001" v="3544" actId="20577"/>
        <pc:sldMkLst>
          <pc:docMk/>
          <pc:sldMk cId="1449381648" sldId="1885"/>
        </pc:sldMkLst>
        <pc:spChg chg="del mod">
          <ac:chgData name="Sonali Satish Narharshettiwar" userId="f4684225-df26-4578-af03-7775ed790635" providerId="ADAL" clId="{B9DA4441-3496-4101-906E-7C326E212A5E}" dt="2020-11-12T12:26:09.357" v="3492" actId="478"/>
          <ac:spMkLst>
            <pc:docMk/>
            <pc:sldMk cId="1449381648" sldId="1885"/>
            <ac:spMk id="2" creationId="{C0CA2AE1-9DEF-43EB-A8AF-E1AC82B5134B}"/>
          </ac:spMkLst>
        </pc:spChg>
        <pc:spChg chg="mod">
          <ac:chgData name="Sonali Satish Narharshettiwar" userId="f4684225-df26-4578-af03-7775ed790635" providerId="ADAL" clId="{B9DA4441-3496-4101-906E-7C326E212A5E}" dt="2020-11-12T12:29:51.001" v="3544" actId="20577"/>
          <ac:spMkLst>
            <pc:docMk/>
            <pc:sldMk cId="1449381648" sldId="1885"/>
            <ac:spMk id="3" creationId="{CDD080AC-8DFF-4BA3-98E4-3F93378A3445}"/>
          </ac:spMkLst>
        </pc:spChg>
        <pc:spChg chg="add mod">
          <ac:chgData name="Sonali Satish Narharshettiwar" userId="f4684225-df26-4578-af03-7775ed790635" providerId="ADAL" clId="{B9DA4441-3496-4101-906E-7C326E212A5E}" dt="2020-11-12T12:27:24.130" v="3505" actId="1076"/>
          <ac:spMkLst>
            <pc:docMk/>
            <pc:sldMk cId="1449381648" sldId="1885"/>
            <ac:spMk id="4" creationId="{ABD08EDC-CD08-4564-9934-8CE009B19C1E}"/>
          </ac:spMkLst>
        </pc:spChg>
        <pc:picChg chg="add mod">
          <ac:chgData name="Sonali Satish Narharshettiwar" userId="f4684225-df26-4578-af03-7775ed790635" providerId="ADAL" clId="{B9DA4441-3496-4101-906E-7C326E212A5E}" dt="2020-11-12T12:27:35.941" v="3507" actId="14100"/>
          <ac:picMkLst>
            <pc:docMk/>
            <pc:sldMk cId="1449381648" sldId="1885"/>
            <ac:picMk id="5122" creationId="{BF591B3F-4046-478E-A831-7DED617AED68}"/>
          </ac:picMkLst>
        </pc:picChg>
      </pc:sldChg>
      <pc:sldChg chg="addSp delSp modSp add del">
        <pc:chgData name="Sonali Satish Narharshettiwar" userId="f4684225-df26-4578-af03-7775ed790635" providerId="ADAL" clId="{B9DA4441-3496-4101-906E-7C326E212A5E}" dt="2020-11-17T17:23:42.607" v="4478" actId="2696"/>
        <pc:sldMkLst>
          <pc:docMk/>
          <pc:sldMk cId="663816639" sldId="1886"/>
        </pc:sldMkLst>
        <pc:picChg chg="add mod">
          <ac:chgData name="Sonali Satish Narharshettiwar" userId="f4684225-df26-4578-af03-7775ed790635" providerId="ADAL" clId="{B9DA4441-3496-4101-906E-7C326E212A5E}" dt="2020-11-06T10:17:15.482" v="1754" actId="14100"/>
          <ac:picMkLst>
            <pc:docMk/>
            <pc:sldMk cId="663816639" sldId="1886"/>
            <ac:picMk id="4" creationId="{77D06C41-1BD2-4D6B-A6CA-B67E303CD792}"/>
          </ac:picMkLst>
        </pc:picChg>
        <pc:picChg chg="add mod">
          <ac:chgData name="Sonali Satish Narharshettiwar" userId="f4684225-df26-4578-af03-7775ed790635" providerId="ADAL" clId="{B9DA4441-3496-4101-906E-7C326E212A5E}" dt="2020-11-06T10:17:09.847" v="1752" actId="14100"/>
          <ac:picMkLst>
            <pc:docMk/>
            <pc:sldMk cId="663816639" sldId="1886"/>
            <ac:picMk id="5" creationId="{12A76FC3-7A45-4677-BE2F-90883052E84A}"/>
          </ac:picMkLst>
        </pc:picChg>
        <pc:picChg chg="del">
          <ac:chgData name="Sonali Satish Narharshettiwar" userId="f4684225-df26-4578-af03-7775ed790635" providerId="ADAL" clId="{B9DA4441-3496-4101-906E-7C326E212A5E}" dt="2020-11-06T10:16:35.487" v="1741" actId="478"/>
          <ac:picMkLst>
            <pc:docMk/>
            <pc:sldMk cId="663816639" sldId="1886"/>
            <ac:picMk id="6" creationId="{5F221AC9-8CD8-458D-B4B8-498A05976143}"/>
          </ac:picMkLst>
        </pc:picChg>
        <pc:picChg chg="del">
          <ac:chgData name="Sonali Satish Narharshettiwar" userId="f4684225-df26-4578-af03-7775ed790635" providerId="ADAL" clId="{B9DA4441-3496-4101-906E-7C326E212A5E}" dt="2020-11-06T10:16:35.487" v="1741" actId="478"/>
          <ac:picMkLst>
            <pc:docMk/>
            <pc:sldMk cId="663816639" sldId="1886"/>
            <ac:picMk id="7" creationId="{41A2E767-7688-4C34-BAF7-2F680159E56C}"/>
          </ac:picMkLst>
        </pc:picChg>
      </pc:sldChg>
      <pc:sldChg chg="addSp delSp modSp add del">
        <pc:chgData name="Sonali Satish Narharshettiwar" userId="f4684225-df26-4578-af03-7775ed790635" providerId="ADAL" clId="{B9DA4441-3496-4101-906E-7C326E212A5E}" dt="2020-11-17T17:24:04.592" v="4480" actId="2696"/>
        <pc:sldMkLst>
          <pc:docMk/>
          <pc:sldMk cId="612025451" sldId="1887"/>
        </pc:sldMkLst>
        <pc:spChg chg="add mod">
          <ac:chgData name="Sonali Satish Narharshettiwar" userId="f4684225-df26-4578-af03-7775ed790635" providerId="ADAL" clId="{B9DA4441-3496-4101-906E-7C326E212A5E}" dt="2020-11-06T10:20:48.617" v="1852" actId="255"/>
          <ac:spMkLst>
            <pc:docMk/>
            <pc:sldMk cId="612025451" sldId="1887"/>
            <ac:spMk id="2" creationId="{51F0F6D8-7915-4F99-8816-A4D9182B2357}"/>
          </ac:spMkLst>
        </pc:spChg>
        <pc:spChg chg="del mod">
          <ac:chgData name="Sonali Satish Narharshettiwar" userId="f4684225-df26-4578-af03-7775ed790635" providerId="ADAL" clId="{B9DA4441-3496-4101-906E-7C326E212A5E}" dt="2020-11-06T10:19:21.276" v="1779"/>
          <ac:spMkLst>
            <pc:docMk/>
            <pc:sldMk cId="612025451" sldId="1887"/>
            <ac:spMk id="3" creationId="{66ED930D-EB0D-46AF-9AF6-6C7CEFE0F017}"/>
          </ac:spMkLst>
        </pc:spChg>
        <pc:spChg chg="del mod">
          <ac:chgData name="Sonali Satish Narharshettiwar" userId="f4684225-df26-4578-af03-7775ed790635" providerId="ADAL" clId="{B9DA4441-3496-4101-906E-7C326E212A5E}" dt="2020-11-06T10:19:21.275" v="1777"/>
          <ac:spMkLst>
            <pc:docMk/>
            <pc:sldMk cId="612025451" sldId="1887"/>
            <ac:spMk id="4" creationId="{22E3BAC0-E5D8-496B-AD88-9ED2AE3D5F37}"/>
          </ac:spMkLst>
        </pc:spChg>
        <pc:picChg chg="add del mod">
          <ac:chgData name="Sonali Satish Narharshettiwar" userId="f4684225-df26-4578-af03-7775ed790635" providerId="ADAL" clId="{B9DA4441-3496-4101-906E-7C326E212A5E}" dt="2020-11-06T10:19:43.321" v="1783" actId="478"/>
          <ac:picMkLst>
            <pc:docMk/>
            <pc:sldMk cId="612025451" sldId="1887"/>
            <ac:picMk id="5" creationId="{A34064F2-CE49-4E5B-9D5E-DD5C6E1F3302}"/>
          </ac:picMkLst>
        </pc:picChg>
        <pc:picChg chg="add mod">
          <ac:chgData name="Sonali Satish Narharshettiwar" userId="f4684225-df26-4578-af03-7775ed790635" providerId="ADAL" clId="{B9DA4441-3496-4101-906E-7C326E212A5E}" dt="2020-11-06T10:20:18.593" v="1803" actId="1036"/>
          <ac:picMkLst>
            <pc:docMk/>
            <pc:sldMk cId="612025451" sldId="1887"/>
            <ac:picMk id="6" creationId="{9C7306DF-B010-4E6C-9815-84232F990DAC}"/>
          </ac:picMkLst>
        </pc:picChg>
        <pc:picChg chg="add mod">
          <ac:chgData name="Sonali Satish Narharshettiwar" userId="f4684225-df26-4578-af03-7775ed790635" providerId="ADAL" clId="{B9DA4441-3496-4101-906E-7C326E212A5E}" dt="2020-11-06T10:20:18.593" v="1803" actId="1036"/>
          <ac:picMkLst>
            <pc:docMk/>
            <pc:sldMk cId="612025451" sldId="1887"/>
            <ac:picMk id="7" creationId="{65B9076D-0FA9-4ECE-A83D-DFFD7C622D97}"/>
          </ac:picMkLst>
        </pc:picChg>
      </pc:sldChg>
      <pc:sldChg chg="add del">
        <pc:chgData name="Sonali Satish Narharshettiwar" userId="f4684225-df26-4578-af03-7775ed790635" providerId="ADAL" clId="{B9DA4441-3496-4101-906E-7C326E212A5E}" dt="2020-11-06T10:20:51.957" v="1853" actId="2696"/>
        <pc:sldMkLst>
          <pc:docMk/>
          <pc:sldMk cId="181937814" sldId="1888"/>
        </pc:sldMkLst>
      </pc:sldChg>
      <pc:sldChg chg="add del">
        <pc:chgData name="Sonali Satish Narharshettiwar" userId="f4684225-df26-4578-af03-7775ed790635" providerId="ADAL" clId="{B9DA4441-3496-4101-906E-7C326E212A5E}" dt="2020-11-06T10:22:18.058" v="1884" actId="2696"/>
        <pc:sldMkLst>
          <pc:docMk/>
          <pc:sldMk cId="1477052744" sldId="1889"/>
        </pc:sldMkLst>
      </pc:sldChg>
      <pc:sldChg chg="addSp delSp modSp add">
        <pc:chgData name="Sonali Satish Narharshettiwar" userId="f4684225-df26-4578-af03-7775ed790635" providerId="ADAL" clId="{B9DA4441-3496-4101-906E-7C326E212A5E}" dt="2020-11-06T10:22:49.776" v="1905" actId="1076"/>
        <pc:sldMkLst>
          <pc:docMk/>
          <pc:sldMk cId="1011867498" sldId="1890"/>
        </pc:sldMkLst>
        <pc:spChg chg="add mod">
          <ac:chgData name="Sonali Satish Narharshettiwar" userId="f4684225-df26-4578-af03-7775ed790635" providerId="ADAL" clId="{B9DA4441-3496-4101-906E-7C326E212A5E}" dt="2020-11-06T10:22:49.776" v="1905" actId="1076"/>
          <ac:spMkLst>
            <pc:docMk/>
            <pc:sldMk cId="1011867498" sldId="1890"/>
            <ac:spMk id="2" creationId="{96A440D7-7D05-4D78-857A-8CC1D588D793}"/>
          </ac:spMkLst>
        </pc:spChg>
        <pc:spChg chg="del mod">
          <ac:chgData name="Sonali Satish Narharshettiwar" userId="f4684225-df26-4578-af03-7775ed790635" providerId="ADAL" clId="{B9DA4441-3496-4101-906E-7C326E212A5E}" dt="2020-11-06T10:22:26.073" v="1890"/>
          <ac:spMkLst>
            <pc:docMk/>
            <pc:sldMk cId="1011867498" sldId="1890"/>
            <ac:spMk id="3" creationId="{66ED930D-EB0D-46AF-9AF6-6C7CEFE0F017}"/>
          </ac:spMkLst>
        </pc:spChg>
        <pc:spChg chg="del mod">
          <ac:chgData name="Sonali Satish Narharshettiwar" userId="f4684225-df26-4578-af03-7775ed790635" providerId="ADAL" clId="{B9DA4441-3496-4101-906E-7C326E212A5E}" dt="2020-11-06T10:22:26.072" v="1888"/>
          <ac:spMkLst>
            <pc:docMk/>
            <pc:sldMk cId="1011867498" sldId="1890"/>
            <ac:spMk id="4" creationId="{22E3BAC0-E5D8-496B-AD88-9ED2AE3D5F37}"/>
          </ac:spMkLst>
        </pc:spChg>
      </pc:sldChg>
      <pc:sldChg chg="addSp delSp modSp add del">
        <pc:chgData name="Sonali Satish Narharshettiwar" userId="f4684225-df26-4578-af03-7775ed790635" providerId="ADAL" clId="{B9DA4441-3496-4101-906E-7C326E212A5E}" dt="2020-11-17T17:24:05.765" v="4481" actId="2696"/>
        <pc:sldMkLst>
          <pc:docMk/>
          <pc:sldMk cId="1172409760" sldId="1891"/>
        </pc:sldMkLst>
        <pc:spChg chg="mod">
          <ac:chgData name="Sonali Satish Narharshettiwar" userId="f4684225-df26-4578-af03-7775ed790635" providerId="ADAL" clId="{B9DA4441-3496-4101-906E-7C326E212A5E}" dt="2020-11-06T10:21:26.396" v="1872" actId="20577"/>
          <ac:spMkLst>
            <pc:docMk/>
            <pc:sldMk cId="1172409760" sldId="1891"/>
            <ac:spMk id="2" creationId="{51F0F6D8-7915-4F99-8816-A4D9182B2357}"/>
          </ac:spMkLst>
        </pc:spChg>
        <pc:picChg chg="add">
          <ac:chgData name="Sonali Satish Narharshettiwar" userId="f4684225-df26-4578-af03-7775ed790635" providerId="ADAL" clId="{B9DA4441-3496-4101-906E-7C326E212A5E}" dt="2020-11-06T10:21:38.403" v="1873"/>
          <ac:picMkLst>
            <pc:docMk/>
            <pc:sldMk cId="1172409760" sldId="1891"/>
            <ac:picMk id="5" creationId="{160D8D1B-D3C7-41B1-AE0C-B23B4BCCB244}"/>
          </ac:picMkLst>
        </pc:picChg>
        <pc:picChg chg="del mod">
          <ac:chgData name="Sonali Satish Narharshettiwar" userId="f4684225-df26-4578-af03-7775ed790635" providerId="ADAL" clId="{B9DA4441-3496-4101-906E-7C326E212A5E}" dt="2020-11-06T10:21:11.440" v="1860" actId="478"/>
          <ac:picMkLst>
            <pc:docMk/>
            <pc:sldMk cId="1172409760" sldId="1891"/>
            <ac:picMk id="6" creationId="{9C7306DF-B010-4E6C-9815-84232F990DAC}"/>
          </ac:picMkLst>
        </pc:picChg>
        <pc:picChg chg="del mod">
          <ac:chgData name="Sonali Satish Narharshettiwar" userId="f4684225-df26-4578-af03-7775ed790635" providerId="ADAL" clId="{B9DA4441-3496-4101-906E-7C326E212A5E}" dt="2020-11-06T10:21:10.297" v="1859" actId="478"/>
          <ac:picMkLst>
            <pc:docMk/>
            <pc:sldMk cId="1172409760" sldId="1891"/>
            <ac:picMk id="7" creationId="{65B9076D-0FA9-4ECE-A83D-DFFD7C622D97}"/>
          </ac:picMkLst>
        </pc:picChg>
        <pc:picChg chg="add mod">
          <ac:chgData name="Sonali Satish Narharshettiwar" userId="f4684225-df26-4578-af03-7775ed790635" providerId="ADAL" clId="{B9DA4441-3496-4101-906E-7C326E212A5E}" dt="2020-11-06T10:21:54.461" v="1876" actId="14100"/>
          <ac:picMkLst>
            <pc:docMk/>
            <pc:sldMk cId="1172409760" sldId="1891"/>
            <ac:picMk id="8" creationId="{FD16D17E-C09C-4228-91E3-DC0C9D3E884C}"/>
          </ac:picMkLst>
        </pc:picChg>
        <pc:picChg chg="add mod">
          <ac:chgData name="Sonali Satish Narharshettiwar" userId="f4684225-df26-4578-af03-7775ed790635" providerId="ADAL" clId="{B9DA4441-3496-4101-906E-7C326E212A5E}" dt="2020-11-06T10:22:13.908" v="1883" actId="14100"/>
          <ac:picMkLst>
            <pc:docMk/>
            <pc:sldMk cId="1172409760" sldId="1891"/>
            <ac:picMk id="9" creationId="{176FEAA6-FE10-4AB5-B2BA-357FD21EB121}"/>
          </ac:picMkLst>
        </pc:picChg>
      </pc:sldChg>
      <pc:sldChg chg="addSp delSp modSp add">
        <pc:chgData name="Sonali Satish Narharshettiwar" userId="f4684225-df26-4578-af03-7775ed790635" providerId="ADAL" clId="{B9DA4441-3496-4101-906E-7C326E212A5E}" dt="2020-11-17T09:38:55.710" v="3988" actId="255"/>
        <pc:sldMkLst>
          <pc:docMk/>
          <pc:sldMk cId="3890120041" sldId="1892"/>
        </pc:sldMkLst>
        <pc:spChg chg="del mod">
          <ac:chgData name="Sonali Satish Narharshettiwar" userId="f4684225-df26-4578-af03-7775ed790635" providerId="ADAL" clId="{B9DA4441-3496-4101-906E-7C326E212A5E}" dt="2020-11-12T08:03:17.034" v="2240"/>
          <ac:spMkLst>
            <pc:docMk/>
            <pc:sldMk cId="3890120041" sldId="1892"/>
            <ac:spMk id="3" creationId="{A0F14CF4-9713-4D60-BDC1-2E2A8506A8AB}"/>
          </ac:spMkLst>
        </pc:spChg>
        <pc:spChg chg="add mod">
          <ac:chgData name="Sonali Satish Narharshettiwar" userId="f4684225-df26-4578-af03-7775ed790635" providerId="ADAL" clId="{B9DA4441-3496-4101-906E-7C326E212A5E}" dt="2020-11-17T09:09:38.043" v="3764" actId="1076"/>
          <ac:spMkLst>
            <pc:docMk/>
            <pc:sldMk cId="3890120041" sldId="1892"/>
            <ac:spMk id="4" creationId="{6A440FB4-8C06-4937-BA66-0F9C714B309B}"/>
          </ac:spMkLst>
        </pc:spChg>
        <pc:spChg chg="mod">
          <ac:chgData name="Sonali Satish Narharshettiwar" userId="f4684225-df26-4578-af03-7775ed790635" providerId="ADAL" clId="{B9DA4441-3496-4101-906E-7C326E212A5E}" dt="2020-11-17T09:38:55.710" v="3988" actId="255"/>
          <ac:spMkLst>
            <pc:docMk/>
            <pc:sldMk cId="3890120041" sldId="1892"/>
            <ac:spMk id="5" creationId="{F2F3C42E-EF88-49D5-B10C-43B3C478C0EA}"/>
          </ac:spMkLst>
        </pc:spChg>
        <pc:picChg chg="mod">
          <ac:chgData name="Sonali Satish Narharshettiwar" userId="f4684225-df26-4578-af03-7775ed790635" providerId="ADAL" clId="{B9DA4441-3496-4101-906E-7C326E212A5E}" dt="2020-11-12T08:35:05.060" v="2701" actId="1076"/>
          <ac:picMkLst>
            <pc:docMk/>
            <pc:sldMk cId="3890120041" sldId="1892"/>
            <ac:picMk id="34" creationId="{7709FDE9-2C1F-41CE-B525-64B64F18D114}"/>
          </ac:picMkLst>
        </pc:picChg>
      </pc:sldChg>
      <pc:sldChg chg="add del">
        <pc:chgData name="Sonali Satish Narharshettiwar" userId="f4684225-df26-4578-af03-7775ed790635" providerId="ADAL" clId="{B9DA4441-3496-4101-906E-7C326E212A5E}" dt="2020-11-12T09:05:27.384" v="2833" actId="2696"/>
        <pc:sldMkLst>
          <pc:docMk/>
          <pc:sldMk cId="807921404" sldId="1893"/>
        </pc:sldMkLst>
      </pc:sldChg>
      <pc:sldChg chg="addSp delSp modSp add">
        <pc:chgData name="Sonali Satish Narharshettiwar" userId="f4684225-df26-4578-af03-7775ed790635" providerId="ADAL" clId="{B9DA4441-3496-4101-906E-7C326E212A5E}" dt="2020-11-17T11:16:51.268" v="4305" actId="2711"/>
        <pc:sldMkLst>
          <pc:docMk/>
          <pc:sldMk cId="3943528713" sldId="1893"/>
        </pc:sldMkLst>
        <pc:spChg chg="mod">
          <ac:chgData name="Sonali Satish Narharshettiwar" userId="f4684225-df26-4578-af03-7775ed790635" providerId="ADAL" clId="{B9DA4441-3496-4101-906E-7C326E212A5E}" dt="2020-11-17T09:39:23.195" v="3989" actId="1076"/>
          <ac:spMkLst>
            <pc:docMk/>
            <pc:sldMk cId="3943528713" sldId="1893"/>
            <ac:spMk id="3" creationId="{A0F14CF4-9713-4D60-BDC1-2E2A8506A8AB}"/>
          </ac:spMkLst>
        </pc:spChg>
        <pc:spChg chg="add mod">
          <ac:chgData name="Sonali Satish Narharshettiwar" userId="f4684225-df26-4578-af03-7775ed790635" providerId="ADAL" clId="{B9DA4441-3496-4101-906E-7C326E212A5E}" dt="2020-11-17T11:16:51.268" v="4305" actId="2711"/>
          <ac:spMkLst>
            <pc:docMk/>
            <pc:sldMk cId="3943528713" sldId="1893"/>
            <ac:spMk id="4" creationId="{B20AEFFE-3964-4FEF-853A-E83D5DE3C851}"/>
          </ac:spMkLst>
        </pc:spChg>
        <pc:spChg chg="del mod">
          <ac:chgData name="Sonali Satish Narharshettiwar" userId="f4684225-df26-4578-af03-7775ed790635" providerId="ADAL" clId="{B9DA4441-3496-4101-906E-7C326E212A5E}" dt="2020-11-12T09:32:18.694" v="2951"/>
          <ac:spMkLst>
            <pc:docMk/>
            <pc:sldMk cId="3943528713" sldId="1893"/>
            <ac:spMk id="5" creationId="{F2F3C42E-EF88-49D5-B10C-43B3C478C0EA}"/>
          </ac:spMkLst>
        </pc:spChg>
        <pc:spChg chg="add del">
          <ac:chgData name="Sonali Satish Narharshettiwar" userId="f4684225-df26-4578-af03-7775ed790635" providerId="ADAL" clId="{B9DA4441-3496-4101-906E-7C326E212A5E}" dt="2020-11-12T09:50:16.039" v="2966"/>
          <ac:spMkLst>
            <pc:docMk/>
            <pc:sldMk cId="3943528713" sldId="1893"/>
            <ac:spMk id="10" creationId="{79D62D05-AEE8-4AC3-94B5-041DA76C2E3A}"/>
          </ac:spMkLst>
        </pc:spChg>
        <pc:spChg chg="add mod">
          <ac:chgData name="Sonali Satish Narharshettiwar" userId="f4684225-df26-4578-af03-7775ed790635" providerId="ADAL" clId="{B9DA4441-3496-4101-906E-7C326E212A5E}" dt="2020-11-17T09:38:18.321" v="3985" actId="1076"/>
          <ac:spMkLst>
            <pc:docMk/>
            <pc:sldMk cId="3943528713" sldId="1893"/>
            <ac:spMk id="15" creationId="{1A908BCB-515C-4914-9921-94580A76B105}"/>
          </ac:spMkLst>
        </pc:spChg>
        <pc:graphicFrameChg chg="add del mod">
          <ac:chgData name="Sonali Satish Narharshettiwar" userId="f4684225-df26-4578-af03-7775ed790635" providerId="ADAL" clId="{B9DA4441-3496-4101-906E-7C326E212A5E}" dt="2020-11-12T09:32:18.688" v="2949" actId="478"/>
          <ac:graphicFrameMkLst>
            <pc:docMk/>
            <pc:sldMk cId="3943528713" sldId="1893"/>
            <ac:graphicFrameMk id="8" creationId="{C98D0A43-02A4-4BDD-A61E-F08D992077AE}"/>
          </ac:graphicFrameMkLst>
        </pc:graphicFrameChg>
        <pc:graphicFrameChg chg="add del mod">
          <ac:chgData name="Sonali Satish Narharshettiwar" userId="f4684225-df26-4578-af03-7775ed790635" providerId="ADAL" clId="{B9DA4441-3496-4101-906E-7C326E212A5E}" dt="2020-11-12T09:33:24.991" v="2964" actId="478"/>
          <ac:graphicFrameMkLst>
            <pc:docMk/>
            <pc:sldMk cId="3943528713" sldId="1893"/>
            <ac:graphicFrameMk id="9" creationId="{F40F7348-465D-4045-9530-214C1F2D4E2A}"/>
          </ac:graphicFrameMkLst>
        </pc:graphicFrameChg>
        <pc:picChg chg="del">
          <ac:chgData name="Sonali Satish Narharshettiwar" userId="f4684225-df26-4578-af03-7775ed790635" providerId="ADAL" clId="{B9DA4441-3496-4101-906E-7C326E212A5E}" dt="2020-11-12T09:06:00.605" v="2836" actId="478"/>
          <ac:picMkLst>
            <pc:docMk/>
            <pc:sldMk cId="3943528713" sldId="1893"/>
            <ac:picMk id="6" creationId="{E7DB5297-D7B5-4D1A-9EBA-EC7906AFBC49}"/>
          </ac:picMkLst>
        </pc:picChg>
        <pc:picChg chg="add del mod">
          <ac:chgData name="Sonali Satish Narharshettiwar" userId="f4684225-df26-4578-af03-7775ed790635" providerId="ADAL" clId="{B9DA4441-3496-4101-906E-7C326E212A5E}" dt="2020-11-12T09:53:31.025" v="2968" actId="478"/>
          <ac:picMkLst>
            <pc:docMk/>
            <pc:sldMk cId="3943528713" sldId="1893"/>
            <ac:picMk id="12" creationId="{2559BC8F-71A8-4689-96F7-5779384AA00D}"/>
          </ac:picMkLst>
        </pc:picChg>
        <pc:picChg chg="add del mod">
          <ac:chgData name="Sonali Satish Narharshettiwar" userId="f4684225-df26-4578-af03-7775ed790635" providerId="ADAL" clId="{B9DA4441-3496-4101-906E-7C326E212A5E}" dt="2020-11-12T09:57:46.317" v="2994" actId="478"/>
          <ac:picMkLst>
            <pc:docMk/>
            <pc:sldMk cId="3943528713" sldId="1893"/>
            <ac:picMk id="14" creationId="{CF3D239A-D8CC-4F0A-B9BD-0BF06A5D7540}"/>
          </ac:picMkLst>
        </pc:picChg>
        <pc:picChg chg="add mod">
          <ac:chgData name="Sonali Satish Narharshettiwar" userId="f4684225-df26-4578-af03-7775ed790635" providerId="ADAL" clId="{B9DA4441-3496-4101-906E-7C326E212A5E}" dt="2020-11-17T09:37:42.265" v="3955" actId="1076"/>
          <ac:picMkLst>
            <pc:docMk/>
            <pc:sldMk cId="3943528713" sldId="1893"/>
            <ac:picMk id="17" creationId="{8155F88B-19C2-4C27-A8F6-A0196A438170}"/>
          </ac:picMkLst>
        </pc:picChg>
      </pc:sldChg>
      <pc:sldChg chg="modSp add del">
        <pc:chgData name="Sonali Satish Narharshettiwar" userId="f4684225-df26-4578-af03-7775ed790635" providerId="ADAL" clId="{B9DA4441-3496-4101-906E-7C326E212A5E}" dt="2020-11-12T09:58:27.874" v="3000" actId="2696"/>
        <pc:sldMkLst>
          <pc:docMk/>
          <pc:sldMk cId="490092817" sldId="1894"/>
        </pc:sldMkLst>
        <pc:spChg chg="mod">
          <ac:chgData name="Sonali Satish Narharshettiwar" userId="f4684225-df26-4578-af03-7775ed790635" providerId="ADAL" clId="{B9DA4441-3496-4101-906E-7C326E212A5E}" dt="2020-11-12T09:58:24.835" v="2999" actId="6549"/>
          <ac:spMkLst>
            <pc:docMk/>
            <pc:sldMk cId="490092817" sldId="1894"/>
            <ac:spMk id="50180" creationId="{00000000-0000-0000-0000-000000000000}"/>
          </ac:spMkLst>
        </pc:spChg>
      </pc:sldChg>
      <pc:sldChg chg="addSp delSp modSp add ord">
        <pc:chgData name="Sonali Satish Narharshettiwar" userId="f4684225-df26-4578-af03-7775ed790635" providerId="ADAL" clId="{B9DA4441-3496-4101-906E-7C326E212A5E}" dt="2020-11-18T08:16:35.081" v="4652" actId="20577"/>
        <pc:sldMkLst>
          <pc:docMk/>
          <pc:sldMk cId="4066361233" sldId="1894"/>
        </pc:sldMkLst>
        <pc:spChg chg="del mod">
          <ac:chgData name="Sonali Satish Narharshettiwar" userId="f4684225-df26-4578-af03-7775ed790635" providerId="ADAL" clId="{B9DA4441-3496-4101-906E-7C326E212A5E}" dt="2020-11-12T09:58:50.949" v="3012"/>
          <ac:spMkLst>
            <pc:docMk/>
            <pc:sldMk cId="4066361233" sldId="1894"/>
            <ac:spMk id="3" creationId="{A0F14CF4-9713-4D60-BDC1-2E2A8506A8AB}"/>
          </ac:spMkLst>
        </pc:spChg>
        <pc:spChg chg="add del mod">
          <ac:chgData name="Sonali Satish Narharshettiwar" userId="f4684225-df26-4578-af03-7775ed790635" providerId="ADAL" clId="{B9DA4441-3496-4101-906E-7C326E212A5E}" dt="2020-11-12T10:00:52.666" v="3018"/>
          <ac:spMkLst>
            <pc:docMk/>
            <pc:sldMk cId="4066361233" sldId="1894"/>
            <ac:spMk id="4" creationId="{B16D66AD-94B2-47A3-BF07-B275C46A1F29}"/>
          </ac:spMkLst>
        </pc:spChg>
        <pc:spChg chg="add del mod">
          <ac:chgData name="Sonali Satish Narharshettiwar" userId="f4684225-df26-4578-af03-7775ed790635" providerId="ADAL" clId="{B9DA4441-3496-4101-906E-7C326E212A5E}" dt="2020-11-17T17:09:46.239" v="4410" actId="255"/>
          <ac:spMkLst>
            <pc:docMk/>
            <pc:sldMk cId="4066361233" sldId="1894"/>
            <ac:spMk id="5" creationId="{F2F3C42E-EF88-49D5-B10C-43B3C478C0EA}"/>
          </ac:spMkLst>
        </pc:spChg>
        <pc:spChg chg="add del mod">
          <ac:chgData name="Sonali Satish Narharshettiwar" userId="f4684225-df26-4578-af03-7775ed790635" providerId="ADAL" clId="{B9DA4441-3496-4101-906E-7C326E212A5E}" dt="2020-11-12T10:00:52.666" v="3018"/>
          <ac:spMkLst>
            <pc:docMk/>
            <pc:sldMk cId="4066361233" sldId="1894"/>
            <ac:spMk id="6" creationId="{2FDAE6FF-545C-400E-937C-60AB5BD725BA}"/>
          </ac:spMkLst>
        </pc:spChg>
        <pc:spChg chg="add mod">
          <ac:chgData name="Sonali Satish Narharshettiwar" userId="f4684225-df26-4578-af03-7775ed790635" providerId="ADAL" clId="{B9DA4441-3496-4101-906E-7C326E212A5E}" dt="2020-11-18T08:16:35.081" v="4652" actId="20577"/>
          <ac:spMkLst>
            <pc:docMk/>
            <pc:sldMk cId="4066361233" sldId="1894"/>
            <ac:spMk id="11" creationId="{8098F0C9-065B-42BB-81A6-9287771ACE4D}"/>
          </ac:spMkLst>
        </pc:spChg>
        <pc:spChg chg="del">
          <ac:chgData name="Sonali Satish Narharshettiwar" userId="f4684225-df26-4578-af03-7775ed790635" providerId="ADAL" clId="{B9DA4441-3496-4101-906E-7C326E212A5E}" dt="2020-11-12T10:01:44.317" v="3029" actId="478"/>
          <ac:spMkLst>
            <pc:docMk/>
            <pc:sldMk cId="4066361233" sldId="1894"/>
            <ac:spMk id="38917" creationId="{00000000-0000-0000-0000-000000000000}"/>
          </ac:spMkLst>
        </pc:spChg>
        <pc:grpChg chg="mod">
          <ac:chgData name="Sonali Satish Narharshettiwar" userId="f4684225-df26-4578-af03-7775ed790635" providerId="ADAL" clId="{B9DA4441-3496-4101-906E-7C326E212A5E}" dt="2020-11-12T10:01:02.555" v="3021" actId="1076"/>
          <ac:grpSpMkLst>
            <pc:docMk/>
            <pc:sldMk cId="4066361233" sldId="1894"/>
            <ac:grpSpMk id="53250" creationId="{00000000-0000-0000-0000-000000000000}"/>
          </ac:grpSpMkLst>
        </pc:grpChg>
        <pc:grpChg chg="mod">
          <ac:chgData name="Sonali Satish Narharshettiwar" userId="f4684225-df26-4578-af03-7775ed790635" providerId="ADAL" clId="{B9DA4441-3496-4101-906E-7C326E212A5E}" dt="2020-11-12T10:01:00.099" v="3020" actId="1076"/>
          <ac:grpSpMkLst>
            <pc:docMk/>
            <pc:sldMk cId="4066361233" sldId="1894"/>
            <ac:grpSpMk id="53251" creationId="{00000000-0000-0000-0000-000000000000}"/>
          </ac:grpSpMkLst>
        </pc:grpChg>
        <pc:graphicFrameChg chg="add del mod modGraphic">
          <ac:chgData name="Sonali Satish Narharshettiwar" userId="f4684225-df26-4578-af03-7775ed790635" providerId="ADAL" clId="{B9DA4441-3496-4101-906E-7C326E212A5E}" dt="2020-11-12T10:01:45.817" v="3030" actId="478"/>
          <ac:graphicFrameMkLst>
            <pc:docMk/>
            <pc:sldMk cId="4066361233" sldId="1894"/>
            <ac:graphicFrameMk id="7" creationId="{E2048D5A-8DB6-48CA-A856-5B89DFF01238}"/>
          </ac:graphicFrameMkLst>
        </pc:graphicFrameChg>
        <pc:graphicFrameChg chg="add del mod modGraphic">
          <ac:chgData name="Sonali Satish Narharshettiwar" userId="f4684225-df26-4578-af03-7775ed790635" providerId="ADAL" clId="{B9DA4441-3496-4101-906E-7C326E212A5E}" dt="2020-11-12T10:02:44.125" v="3035" actId="478"/>
          <ac:graphicFrameMkLst>
            <pc:docMk/>
            <pc:sldMk cId="4066361233" sldId="1894"/>
            <ac:graphicFrameMk id="9" creationId="{D603AF9B-0E52-4FEA-BB0E-EF4E5306CC7A}"/>
          </ac:graphicFrameMkLst>
        </pc:graphicFrameChg>
        <pc:picChg chg="add del mod">
          <ac:chgData name="Sonali Satish Narharshettiwar" userId="f4684225-df26-4578-af03-7775ed790635" providerId="ADAL" clId="{B9DA4441-3496-4101-906E-7C326E212A5E}" dt="2020-11-12T12:44:09.028" v="3619"/>
          <ac:picMkLst>
            <pc:docMk/>
            <pc:sldMk cId="4066361233" sldId="1894"/>
            <ac:picMk id="1026" creationId="{76E87C0A-4DE1-49A4-BD2E-CDE77A062AB1}"/>
          </ac:picMkLst>
        </pc:picChg>
        <pc:picChg chg="add del mod">
          <ac:chgData name="Sonali Satish Narharshettiwar" userId="f4684225-df26-4578-af03-7775ed790635" providerId="ADAL" clId="{B9DA4441-3496-4101-906E-7C326E212A5E}" dt="2020-11-17T17:40:41.453" v="4563" actId="478"/>
          <ac:picMkLst>
            <pc:docMk/>
            <pc:sldMk cId="4066361233" sldId="1894"/>
            <ac:picMk id="3074" creationId="{E7B4CA3E-E788-4731-BE7F-857B9FE2A26A}"/>
          </ac:picMkLst>
        </pc:picChg>
      </pc:sldChg>
      <pc:sldChg chg="addSp delSp modSp add del">
        <pc:chgData name="Sonali Satish Narharshettiwar" userId="f4684225-df26-4578-af03-7775ed790635" providerId="ADAL" clId="{B9DA4441-3496-4101-906E-7C326E212A5E}" dt="2020-11-17T17:32:42.070" v="4552" actId="2696"/>
        <pc:sldMkLst>
          <pc:docMk/>
          <pc:sldMk cId="1572418295" sldId="1895"/>
        </pc:sldMkLst>
        <pc:spChg chg="add mod">
          <ac:chgData name="Sonali Satish Narharshettiwar" userId="f4684225-df26-4578-af03-7775ed790635" providerId="ADAL" clId="{B9DA4441-3496-4101-906E-7C326E212A5E}" dt="2020-11-12T10:12:42.979" v="3204" actId="6549"/>
          <ac:spMkLst>
            <pc:docMk/>
            <pc:sldMk cId="1572418295" sldId="1895"/>
            <ac:spMk id="2" creationId="{CA29D140-6511-452D-B420-FF17E3A8675C}"/>
          </ac:spMkLst>
        </pc:spChg>
        <pc:spChg chg="del mod">
          <ac:chgData name="Sonali Satish Narharshettiwar" userId="f4684225-df26-4578-af03-7775ed790635" providerId="ADAL" clId="{B9DA4441-3496-4101-906E-7C326E212A5E}" dt="2020-11-12T10:11:11.741" v="3194"/>
          <ac:spMkLst>
            <pc:docMk/>
            <pc:sldMk cId="1572418295" sldId="1895"/>
            <ac:spMk id="4" creationId="{064041A9-9B76-4BAD-B708-2B18846D935A}"/>
          </ac:spMkLst>
        </pc:spChg>
        <pc:spChg chg="add mod">
          <ac:chgData name="Sonali Satish Narharshettiwar" userId="f4684225-df26-4578-af03-7775ed790635" providerId="ADAL" clId="{B9DA4441-3496-4101-906E-7C326E212A5E}" dt="2020-11-12T10:17:37.427" v="3269" actId="1076"/>
          <ac:spMkLst>
            <pc:docMk/>
            <pc:sldMk cId="1572418295" sldId="1895"/>
            <ac:spMk id="5" creationId="{95C45B30-CDC0-4139-A5DC-985BC6538555}"/>
          </ac:spMkLst>
        </pc:spChg>
        <pc:picChg chg="add mod modCrop">
          <ac:chgData name="Sonali Satish Narharshettiwar" userId="f4684225-df26-4578-af03-7775ed790635" providerId="ADAL" clId="{B9DA4441-3496-4101-906E-7C326E212A5E}" dt="2020-11-12T10:15:59.178" v="3212" actId="1076"/>
          <ac:picMkLst>
            <pc:docMk/>
            <pc:sldMk cId="1572418295" sldId="1895"/>
            <ac:picMk id="3" creationId="{B8D2825B-E125-479B-9B4B-64416F984389}"/>
          </ac:picMkLst>
        </pc:picChg>
        <pc:picChg chg="del">
          <ac:chgData name="Sonali Satish Narharshettiwar" userId="f4684225-df26-4578-af03-7775ed790635" providerId="ADAL" clId="{B9DA4441-3496-4101-906E-7C326E212A5E}" dt="2020-11-12T10:11:04.973" v="3191" actId="478"/>
          <ac:picMkLst>
            <pc:docMk/>
            <pc:sldMk cId="1572418295" sldId="1895"/>
            <ac:picMk id="1026" creationId="{BE751E9E-7429-4475-BD3B-180132166BA6}"/>
          </ac:picMkLst>
        </pc:picChg>
      </pc:sldChg>
      <pc:sldChg chg="addSp delSp modSp add">
        <pc:chgData name="Sonali Satish Narharshettiwar" userId="f4684225-df26-4578-af03-7775ed790635" providerId="ADAL" clId="{B9DA4441-3496-4101-906E-7C326E212A5E}" dt="2020-11-18T08:21:35.024" v="4665"/>
        <pc:sldMkLst>
          <pc:docMk/>
          <pc:sldMk cId="1312289149" sldId="1896"/>
        </pc:sldMkLst>
        <pc:spChg chg="add mod">
          <ac:chgData name="Sonali Satish Narharshettiwar" userId="f4684225-df26-4578-af03-7775ed790635" providerId="ADAL" clId="{B9DA4441-3496-4101-906E-7C326E212A5E}" dt="2020-11-12T10:23:59.240" v="3332" actId="1076"/>
          <ac:spMkLst>
            <pc:docMk/>
            <pc:sldMk cId="1312289149" sldId="1896"/>
            <ac:spMk id="2" creationId="{930EC8DB-9E3A-462F-B2ED-7FF0A83DCBA5}"/>
          </ac:spMkLst>
        </pc:spChg>
        <pc:spChg chg="del mod">
          <ac:chgData name="Sonali Satish Narharshettiwar" userId="f4684225-df26-4578-af03-7775ed790635" providerId="ADAL" clId="{B9DA4441-3496-4101-906E-7C326E212A5E}" dt="2020-11-12T10:23:11.610" v="3322"/>
          <ac:spMkLst>
            <pc:docMk/>
            <pc:sldMk cId="1312289149" sldId="1896"/>
            <ac:spMk id="3" creationId="{FA8AF2CE-82FF-4F31-A41D-4E224E831AE1}"/>
          </ac:spMkLst>
        </pc:spChg>
        <pc:spChg chg="add del">
          <ac:chgData name="Sonali Satish Narharshettiwar" userId="f4684225-df26-4578-af03-7775ed790635" providerId="ADAL" clId="{B9DA4441-3496-4101-906E-7C326E212A5E}" dt="2020-11-12T10:23:08.966" v="3318"/>
          <ac:spMkLst>
            <pc:docMk/>
            <pc:sldMk cId="1312289149" sldId="1896"/>
            <ac:spMk id="4" creationId="{0D4F786B-2991-44AB-BB04-48D0BA9E9055}"/>
          </ac:spMkLst>
        </pc:spChg>
        <pc:spChg chg="del mod">
          <ac:chgData name="Sonali Satish Narharshettiwar" userId="f4684225-df26-4578-af03-7775ed790635" providerId="ADAL" clId="{B9DA4441-3496-4101-906E-7C326E212A5E}" dt="2020-11-12T10:23:11.608" v="3320"/>
          <ac:spMkLst>
            <pc:docMk/>
            <pc:sldMk cId="1312289149" sldId="1896"/>
            <ac:spMk id="5" creationId="{F4E43804-83F6-402B-9FA3-D8CF0FC60CFF}"/>
          </ac:spMkLst>
        </pc:spChg>
        <pc:spChg chg="add del">
          <ac:chgData name="Sonali Satish Narharshettiwar" userId="f4684225-df26-4578-af03-7775ed790635" providerId="ADAL" clId="{B9DA4441-3496-4101-906E-7C326E212A5E}" dt="2020-11-12T10:23:08.966" v="3318"/>
          <ac:spMkLst>
            <pc:docMk/>
            <pc:sldMk cId="1312289149" sldId="1896"/>
            <ac:spMk id="6" creationId="{087D85F2-3E35-435E-82E6-166139DA5CCF}"/>
          </ac:spMkLst>
        </pc:spChg>
        <pc:spChg chg="add del">
          <ac:chgData name="Sonali Satish Narharshettiwar" userId="f4684225-df26-4578-af03-7775ed790635" providerId="ADAL" clId="{B9DA4441-3496-4101-906E-7C326E212A5E}" dt="2020-11-12T10:23:08.966" v="3318"/>
          <ac:spMkLst>
            <pc:docMk/>
            <pc:sldMk cId="1312289149" sldId="1896"/>
            <ac:spMk id="7" creationId="{5CC4B3B0-0115-4455-ADC7-FB269050FE2E}"/>
          </ac:spMkLst>
        </pc:spChg>
        <pc:spChg chg="add mod">
          <ac:chgData name="Sonali Satish Narharshettiwar" userId="f4684225-df26-4578-af03-7775ed790635" providerId="ADAL" clId="{B9DA4441-3496-4101-906E-7C326E212A5E}" dt="2020-11-18T08:21:35.024" v="4665"/>
          <ac:spMkLst>
            <pc:docMk/>
            <pc:sldMk cId="1312289149" sldId="1896"/>
            <ac:spMk id="9" creationId="{4A1E1F79-82C9-4A52-93F3-EF84C96C43BD}"/>
          </ac:spMkLst>
        </pc:spChg>
        <pc:picChg chg="add del">
          <ac:chgData name="Sonali Satish Narharshettiwar" userId="f4684225-df26-4578-af03-7775ed790635" providerId="ADAL" clId="{B9DA4441-3496-4101-906E-7C326E212A5E}" dt="2020-11-12T10:23:08.966" v="3318"/>
          <ac:picMkLst>
            <pc:docMk/>
            <pc:sldMk cId="1312289149" sldId="1896"/>
            <ac:picMk id="8" creationId="{14D74EFF-42A9-4CA4-928B-8E8B9373841A}"/>
          </ac:picMkLst>
        </pc:picChg>
        <pc:picChg chg="add mod">
          <ac:chgData name="Sonali Satish Narharshettiwar" userId="f4684225-df26-4578-af03-7775ed790635" providerId="ADAL" clId="{B9DA4441-3496-4101-906E-7C326E212A5E}" dt="2020-11-12T10:24:10.641" v="3334" actId="1076"/>
          <ac:picMkLst>
            <pc:docMk/>
            <pc:sldMk cId="1312289149" sldId="1896"/>
            <ac:picMk id="10" creationId="{B43EC08B-0A22-47E9-858F-F93E57DD8A53}"/>
          </ac:picMkLst>
        </pc:picChg>
      </pc:sldChg>
      <pc:sldChg chg="add del">
        <pc:chgData name="Sonali Satish Narharshettiwar" userId="f4684225-df26-4578-af03-7775ed790635" providerId="ADAL" clId="{B9DA4441-3496-4101-906E-7C326E212A5E}" dt="2020-11-12T10:23:40.723" v="3329" actId="2696"/>
        <pc:sldMkLst>
          <pc:docMk/>
          <pc:sldMk cId="1249064718" sldId="1897"/>
        </pc:sldMkLst>
      </pc:sldChg>
      <pc:sldChg chg="addSp delSp modSp add del">
        <pc:chgData name="Sonali Satish Narharshettiwar" userId="f4684225-df26-4578-af03-7775ed790635" providerId="ADAL" clId="{B9DA4441-3496-4101-906E-7C326E212A5E}" dt="2020-11-17T17:32:33.017" v="4549" actId="2696"/>
        <pc:sldMkLst>
          <pc:docMk/>
          <pc:sldMk cId="3569406809" sldId="1897"/>
        </pc:sldMkLst>
        <pc:spChg chg="mod">
          <ac:chgData name="Sonali Satish Narharshettiwar" userId="f4684225-df26-4578-af03-7775ed790635" providerId="ADAL" clId="{B9DA4441-3496-4101-906E-7C326E212A5E}" dt="2020-11-12T10:25:32.948" v="3348" actId="20577"/>
          <ac:spMkLst>
            <pc:docMk/>
            <pc:sldMk cId="3569406809" sldId="1897"/>
            <ac:spMk id="2" creationId="{930EC8DB-9E3A-462F-B2ED-7FF0A83DCBA5}"/>
          </ac:spMkLst>
        </pc:spChg>
        <pc:spChg chg="add mod">
          <ac:chgData name="Sonali Satish Narharshettiwar" userId="f4684225-df26-4578-af03-7775ed790635" providerId="ADAL" clId="{B9DA4441-3496-4101-906E-7C326E212A5E}" dt="2020-11-12T10:28:11.591" v="3409" actId="2711"/>
          <ac:spMkLst>
            <pc:docMk/>
            <pc:sldMk cId="3569406809" sldId="1897"/>
            <ac:spMk id="4" creationId="{5AA52429-3F1F-46A9-BF8D-901CBDD2B296}"/>
          </ac:spMkLst>
        </pc:spChg>
        <pc:spChg chg="del mod">
          <ac:chgData name="Sonali Satish Narharshettiwar" userId="f4684225-df26-4578-af03-7775ed790635" providerId="ADAL" clId="{B9DA4441-3496-4101-906E-7C326E212A5E}" dt="2020-11-12T10:25:40.683" v="3350" actId="478"/>
          <ac:spMkLst>
            <pc:docMk/>
            <pc:sldMk cId="3569406809" sldId="1897"/>
            <ac:spMk id="9" creationId="{4A1E1F79-82C9-4A52-93F3-EF84C96C43BD}"/>
          </ac:spMkLst>
        </pc:spChg>
        <pc:picChg chg="add mod modCrop">
          <ac:chgData name="Sonali Satish Narharshettiwar" userId="f4684225-df26-4578-af03-7775ed790635" providerId="ADAL" clId="{B9DA4441-3496-4101-906E-7C326E212A5E}" dt="2020-11-12T10:26:39.799" v="3361" actId="14100"/>
          <ac:picMkLst>
            <pc:docMk/>
            <pc:sldMk cId="3569406809" sldId="1897"/>
            <ac:picMk id="3" creationId="{B049D9EA-7934-4FCD-B161-DD8F720034E3}"/>
          </ac:picMkLst>
        </pc:picChg>
        <pc:picChg chg="add del">
          <ac:chgData name="Sonali Satish Narharshettiwar" userId="f4684225-df26-4578-af03-7775ed790635" providerId="ADAL" clId="{B9DA4441-3496-4101-906E-7C326E212A5E}" dt="2020-11-12T10:25:45.677" v="3353"/>
          <ac:picMkLst>
            <pc:docMk/>
            <pc:sldMk cId="3569406809" sldId="1897"/>
            <ac:picMk id="5" creationId="{CB46317A-8885-4449-BCA4-15124CD66A18}"/>
          </ac:picMkLst>
        </pc:picChg>
        <pc:picChg chg="del">
          <ac:chgData name="Sonali Satish Narharshettiwar" userId="f4684225-df26-4578-af03-7775ed790635" providerId="ADAL" clId="{B9DA4441-3496-4101-906E-7C326E212A5E}" dt="2020-11-12T10:25:42.044" v="3351" actId="478"/>
          <ac:picMkLst>
            <pc:docMk/>
            <pc:sldMk cId="3569406809" sldId="1897"/>
            <ac:picMk id="10" creationId="{B43EC08B-0A22-47E9-858F-F93E57DD8A53}"/>
          </ac:picMkLst>
        </pc:picChg>
      </pc:sldChg>
      <pc:sldChg chg="addSp modSp add del">
        <pc:chgData name="Sonali Satish Narharshettiwar" userId="f4684225-df26-4578-af03-7775ed790635" providerId="ADAL" clId="{B9DA4441-3496-4101-906E-7C326E212A5E}" dt="2020-11-17T17:23:31.989" v="4473" actId="2696"/>
        <pc:sldMkLst>
          <pc:docMk/>
          <pc:sldMk cId="3758029339" sldId="1898"/>
        </pc:sldMkLst>
        <pc:spChg chg="mod">
          <ac:chgData name="Sonali Satish Narharshettiwar" userId="f4684225-df26-4578-af03-7775ed790635" providerId="ADAL" clId="{B9DA4441-3496-4101-906E-7C326E212A5E}" dt="2020-11-12T12:21:02.504" v="3446" actId="1076"/>
          <ac:spMkLst>
            <pc:docMk/>
            <pc:sldMk cId="3758029339" sldId="1898"/>
            <ac:spMk id="2" creationId="{C0CA2AE1-9DEF-43EB-A8AF-E1AC82B5134B}"/>
          </ac:spMkLst>
        </pc:spChg>
        <pc:spChg chg="mod">
          <ac:chgData name="Sonali Satish Narharshettiwar" userId="f4684225-df26-4578-af03-7775ed790635" providerId="ADAL" clId="{B9DA4441-3496-4101-906E-7C326E212A5E}" dt="2020-11-12T12:30:17.537" v="3558" actId="20577"/>
          <ac:spMkLst>
            <pc:docMk/>
            <pc:sldMk cId="3758029339" sldId="1898"/>
            <ac:spMk id="3" creationId="{CDD080AC-8DFF-4BA3-98E4-3F93378A3445}"/>
          </ac:spMkLst>
        </pc:spChg>
        <pc:picChg chg="add mod modCrop">
          <ac:chgData name="Sonali Satish Narharshettiwar" userId="f4684225-df26-4578-af03-7775ed790635" providerId="ADAL" clId="{B9DA4441-3496-4101-906E-7C326E212A5E}" dt="2020-11-12T12:19:13.630" v="3438" actId="14100"/>
          <ac:picMkLst>
            <pc:docMk/>
            <pc:sldMk cId="3758029339" sldId="1898"/>
            <ac:picMk id="4" creationId="{626F58BE-0854-4520-846B-FB7598D2F0EE}"/>
          </ac:picMkLst>
        </pc:picChg>
      </pc:sldChg>
      <pc:sldChg chg="addSp modSp add del">
        <pc:chgData name="Sonali Satish Narharshettiwar" userId="f4684225-df26-4578-af03-7775ed790635" providerId="ADAL" clId="{B9DA4441-3496-4101-906E-7C326E212A5E}" dt="2020-11-17T17:23:36.649" v="4476" actId="2696"/>
        <pc:sldMkLst>
          <pc:docMk/>
          <pc:sldMk cId="2382266726" sldId="1899"/>
        </pc:sldMkLst>
        <pc:spChg chg="mod">
          <ac:chgData name="Sonali Satish Narharshettiwar" userId="f4684225-df26-4578-af03-7775ed790635" providerId="ADAL" clId="{B9DA4441-3496-4101-906E-7C326E212A5E}" dt="2020-11-12T12:25:52.908" v="3490" actId="1076"/>
          <ac:spMkLst>
            <pc:docMk/>
            <pc:sldMk cId="2382266726" sldId="1899"/>
            <ac:spMk id="2" creationId="{C0CA2AE1-9DEF-43EB-A8AF-E1AC82B5134B}"/>
          </ac:spMkLst>
        </pc:spChg>
        <pc:spChg chg="mod">
          <ac:chgData name="Sonali Satish Narharshettiwar" userId="f4684225-df26-4578-af03-7775ed790635" providerId="ADAL" clId="{B9DA4441-3496-4101-906E-7C326E212A5E}" dt="2020-11-12T12:30:00.106" v="3551" actId="20577"/>
          <ac:spMkLst>
            <pc:docMk/>
            <pc:sldMk cId="2382266726" sldId="1899"/>
            <ac:spMk id="3" creationId="{CDD080AC-8DFF-4BA3-98E4-3F93378A3445}"/>
          </ac:spMkLst>
        </pc:spChg>
        <pc:picChg chg="add mod modCrop">
          <ac:chgData name="Sonali Satish Narharshettiwar" userId="f4684225-df26-4578-af03-7775ed790635" providerId="ADAL" clId="{B9DA4441-3496-4101-906E-7C326E212A5E}" dt="2020-11-12T12:25:50.291" v="3489" actId="1076"/>
          <ac:picMkLst>
            <pc:docMk/>
            <pc:sldMk cId="2382266726" sldId="1899"/>
            <ac:picMk id="4" creationId="{01F6A7A0-C7AF-4688-95DB-B178DF898CA3}"/>
          </ac:picMkLst>
        </pc:picChg>
      </pc:sldChg>
      <pc:sldChg chg="addSp delSp modSp add del">
        <pc:chgData name="Sonali Satish Narharshettiwar" userId="f4684225-df26-4578-af03-7775ed790635" providerId="ADAL" clId="{B9DA4441-3496-4101-906E-7C326E212A5E}" dt="2020-11-17T17:32:23.546" v="4547" actId="2696"/>
        <pc:sldMkLst>
          <pc:docMk/>
          <pc:sldMk cId="1984309013" sldId="1900"/>
        </pc:sldMkLst>
        <pc:spChg chg="mod">
          <ac:chgData name="Sonali Satish Narharshettiwar" userId="f4684225-df26-4578-af03-7775ed790635" providerId="ADAL" clId="{B9DA4441-3496-4101-906E-7C326E212A5E}" dt="2020-11-12T12:28:05.885" v="3515" actId="20577"/>
          <ac:spMkLst>
            <pc:docMk/>
            <pc:sldMk cId="1984309013" sldId="1900"/>
            <ac:spMk id="3" creationId="{CDD080AC-8DFF-4BA3-98E4-3F93378A3445}"/>
          </ac:spMkLst>
        </pc:spChg>
        <pc:spChg chg="del mod">
          <ac:chgData name="Sonali Satish Narharshettiwar" userId="f4684225-df26-4578-af03-7775ed790635" providerId="ADAL" clId="{B9DA4441-3496-4101-906E-7C326E212A5E}" dt="2020-11-12T12:28:12.925" v="3520"/>
          <ac:spMkLst>
            <pc:docMk/>
            <pc:sldMk cId="1984309013" sldId="1900"/>
            <ac:spMk id="4" creationId="{ABD08EDC-CD08-4564-9934-8CE009B19C1E}"/>
          </ac:spMkLst>
        </pc:spChg>
        <pc:spChg chg="add mod">
          <ac:chgData name="Sonali Satish Narharshettiwar" userId="f4684225-df26-4578-af03-7775ed790635" providerId="ADAL" clId="{B9DA4441-3496-4101-906E-7C326E212A5E}" dt="2020-11-12T12:29:42.218" v="3543" actId="20577"/>
          <ac:spMkLst>
            <pc:docMk/>
            <pc:sldMk cId="1984309013" sldId="1900"/>
            <ac:spMk id="5" creationId="{9D3B74C9-0F5A-4874-8AB6-24769BF38A1F}"/>
          </ac:spMkLst>
        </pc:spChg>
        <pc:picChg chg="add mod modCrop">
          <ac:chgData name="Sonali Satish Narharshettiwar" userId="f4684225-df26-4578-af03-7775ed790635" providerId="ADAL" clId="{B9DA4441-3496-4101-906E-7C326E212A5E}" dt="2020-11-12T12:29:06.059" v="3529" actId="14100"/>
          <ac:picMkLst>
            <pc:docMk/>
            <pc:sldMk cId="1984309013" sldId="1900"/>
            <ac:picMk id="2" creationId="{D66019F2-6481-4B13-A692-537882D4982B}"/>
          </ac:picMkLst>
        </pc:picChg>
        <pc:picChg chg="del">
          <ac:chgData name="Sonali Satish Narharshettiwar" userId="f4684225-df26-4578-af03-7775ed790635" providerId="ADAL" clId="{B9DA4441-3496-4101-906E-7C326E212A5E}" dt="2020-11-12T12:28:12.923" v="3518" actId="478"/>
          <ac:picMkLst>
            <pc:docMk/>
            <pc:sldMk cId="1984309013" sldId="1900"/>
            <ac:picMk id="5122" creationId="{BF591B3F-4046-478E-A831-7DED617AED68}"/>
          </ac:picMkLst>
        </pc:picChg>
      </pc:sldChg>
      <pc:sldChg chg="addSp delSp modSp add ord">
        <pc:chgData name="Sonali Satish Narharshettiwar" userId="f4684225-df26-4578-af03-7775ed790635" providerId="ADAL" clId="{B9DA4441-3496-4101-906E-7C326E212A5E}" dt="2020-11-12T12:32:02.676" v="3581"/>
        <pc:sldMkLst>
          <pc:docMk/>
          <pc:sldMk cId="3329825302" sldId="1901"/>
        </pc:sldMkLst>
        <pc:spChg chg="add mod">
          <ac:chgData name="Sonali Satish Narharshettiwar" userId="f4684225-df26-4578-af03-7775ed790635" providerId="ADAL" clId="{B9DA4441-3496-4101-906E-7C326E212A5E}" dt="2020-11-12T12:31:47.071" v="3579" actId="14100"/>
          <ac:spMkLst>
            <pc:docMk/>
            <pc:sldMk cId="3329825302" sldId="1901"/>
            <ac:spMk id="2" creationId="{4B6CDAFD-1C97-4265-968C-6A260A32F021}"/>
          </ac:spMkLst>
        </pc:spChg>
        <pc:spChg chg="del mod">
          <ac:chgData name="Sonali Satish Narharshettiwar" userId="f4684225-df26-4578-af03-7775ed790635" providerId="ADAL" clId="{B9DA4441-3496-4101-906E-7C326E212A5E}" dt="2020-11-12T12:30:36.641" v="3562"/>
          <ac:spMkLst>
            <pc:docMk/>
            <pc:sldMk cId="3329825302" sldId="1901"/>
            <ac:spMk id="4" creationId="{22E3BAC0-E5D8-496B-AD88-9ED2AE3D5F37}"/>
          </ac:spMkLst>
        </pc:spChg>
        <pc:picChg chg="add mod">
          <ac:chgData name="Sonali Satish Narharshettiwar" userId="f4684225-df26-4578-af03-7775ed790635" providerId="ADAL" clId="{B9DA4441-3496-4101-906E-7C326E212A5E}" dt="2020-11-12T12:31:31.629" v="3573" actId="1076"/>
          <ac:picMkLst>
            <pc:docMk/>
            <pc:sldMk cId="3329825302" sldId="1901"/>
            <ac:picMk id="6146" creationId="{E0C7FC10-0989-404D-BC07-41627CA6CCF4}"/>
          </ac:picMkLst>
        </pc:picChg>
      </pc:sldChg>
      <pc:sldChg chg="addSp delSp modSp add">
        <pc:chgData name="Sonali Satish Narharshettiwar" userId="f4684225-df26-4578-af03-7775ed790635" providerId="ADAL" clId="{B9DA4441-3496-4101-906E-7C326E212A5E}" dt="2020-11-17T17:33:27.902" v="4557" actId="255"/>
        <pc:sldMkLst>
          <pc:docMk/>
          <pc:sldMk cId="1357685648" sldId="1902"/>
        </pc:sldMkLst>
        <pc:spChg chg="add mod">
          <ac:chgData name="Sonali Satish Narharshettiwar" userId="f4684225-df26-4578-af03-7775ed790635" providerId="ADAL" clId="{B9DA4441-3496-4101-906E-7C326E212A5E}" dt="2020-11-17T17:33:27.902" v="4557" actId="255"/>
          <ac:spMkLst>
            <pc:docMk/>
            <pc:sldMk cId="1357685648" sldId="1902"/>
            <ac:spMk id="3" creationId="{8E7E9A09-3259-40AF-B984-789EC14F5403}"/>
          </ac:spMkLst>
        </pc:spChg>
        <pc:spChg chg="mod">
          <ac:chgData name="Sonali Satish Narharshettiwar" userId="f4684225-df26-4578-af03-7775ed790635" providerId="ADAL" clId="{B9DA4441-3496-4101-906E-7C326E212A5E}" dt="2020-11-17T04:31:07.754" v="3645" actId="255"/>
          <ac:spMkLst>
            <pc:docMk/>
            <pc:sldMk cId="1357685648" sldId="1902"/>
            <ac:spMk id="5" creationId="{F2F3C42E-EF88-49D5-B10C-43B3C478C0EA}"/>
          </ac:spMkLst>
        </pc:spChg>
        <pc:picChg chg="del">
          <ac:chgData name="Sonali Satish Narharshettiwar" userId="f4684225-df26-4578-af03-7775ed790635" providerId="ADAL" clId="{B9DA4441-3496-4101-906E-7C326E212A5E}" dt="2020-11-17T04:29:17.343" v="3632" actId="478"/>
          <ac:picMkLst>
            <pc:docMk/>
            <pc:sldMk cId="1357685648" sldId="1902"/>
            <ac:picMk id="8" creationId="{FABC67C0-966F-4E52-8185-67C51132D4C6}"/>
          </ac:picMkLst>
        </pc:picChg>
      </pc:sldChg>
      <pc:sldChg chg="addSp delSp modSp add del">
        <pc:chgData name="Sonali Satish Narharshettiwar" userId="f4684225-df26-4578-af03-7775ed790635" providerId="ADAL" clId="{B9DA4441-3496-4101-906E-7C326E212A5E}" dt="2020-11-17T17:33:11.331" v="4555" actId="2696"/>
        <pc:sldMkLst>
          <pc:docMk/>
          <pc:sldMk cId="1119783412" sldId="1903"/>
        </pc:sldMkLst>
        <pc:spChg chg="del">
          <ac:chgData name="Sonali Satish Narharshettiwar" userId="f4684225-df26-4578-af03-7775ed790635" providerId="ADAL" clId="{B9DA4441-3496-4101-906E-7C326E212A5E}" dt="2020-11-17T08:55:29.395" v="3685" actId="478"/>
          <ac:spMkLst>
            <pc:docMk/>
            <pc:sldMk cId="1119783412" sldId="1903"/>
            <ac:spMk id="2" creationId="{15FC7ED6-BD32-4E8B-9B6A-E585FF9467CC}"/>
          </ac:spMkLst>
        </pc:spChg>
        <pc:spChg chg="add mod">
          <ac:chgData name="Sonali Satish Narharshettiwar" userId="f4684225-df26-4578-af03-7775ed790635" providerId="ADAL" clId="{B9DA4441-3496-4101-906E-7C326E212A5E}" dt="2020-11-17T11:00:14.489" v="4034" actId="255"/>
          <ac:spMkLst>
            <pc:docMk/>
            <pc:sldMk cId="1119783412" sldId="1903"/>
            <ac:spMk id="3" creationId="{7CAF927A-4FD3-4666-81A1-66A2E31C9242}"/>
          </ac:spMkLst>
        </pc:spChg>
        <pc:spChg chg="add del mod">
          <ac:chgData name="Sonali Satish Narharshettiwar" userId="f4684225-df26-4578-af03-7775ed790635" providerId="ADAL" clId="{B9DA4441-3496-4101-906E-7C326E212A5E}" dt="2020-11-17T10:59:58.964" v="4032" actId="478"/>
          <ac:spMkLst>
            <pc:docMk/>
            <pc:sldMk cId="1119783412" sldId="1903"/>
            <ac:spMk id="5" creationId="{B36F2695-A15D-4AA6-9A11-8EFA1F93E0C2}"/>
          </ac:spMkLst>
        </pc:spChg>
        <pc:picChg chg="del">
          <ac:chgData name="Sonali Satish Narharshettiwar" userId="f4684225-df26-4578-af03-7775ed790635" providerId="ADAL" clId="{B9DA4441-3496-4101-906E-7C326E212A5E}" dt="2020-11-17T08:55:29.395" v="3685" actId="478"/>
          <ac:picMkLst>
            <pc:docMk/>
            <pc:sldMk cId="1119783412" sldId="1903"/>
            <ac:picMk id="4" creationId="{632C4AD7-D486-4F90-814F-B563271FD0D0}"/>
          </ac:picMkLst>
        </pc:picChg>
        <pc:picChg chg="del">
          <ac:chgData name="Sonali Satish Narharshettiwar" userId="f4684225-df26-4578-af03-7775ed790635" providerId="ADAL" clId="{B9DA4441-3496-4101-906E-7C326E212A5E}" dt="2020-11-17T08:55:29.395" v="3685" actId="478"/>
          <ac:picMkLst>
            <pc:docMk/>
            <pc:sldMk cId="1119783412" sldId="1903"/>
            <ac:picMk id="7" creationId="{6952B85A-0E37-4861-86E4-7B32E373876A}"/>
          </ac:picMkLst>
        </pc:picChg>
      </pc:sldChg>
      <pc:sldChg chg="addSp delSp modSp add">
        <pc:chgData name="Sonali Satish Narharshettiwar" userId="f4684225-df26-4578-af03-7775ed790635" providerId="ADAL" clId="{B9DA4441-3496-4101-906E-7C326E212A5E}" dt="2020-11-18T06:03:39.424" v="4642" actId="1076"/>
        <pc:sldMkLst>
          <pc:docMk/>
          <pc:sldMk cId="1612483449" sldId="1903"/>
        </pc:sldMkLst>
        <pc:spChg chg="add del">
          <ac:chgData name="Sonali Satish Narharshettiwar" userId="f4684225-df26-4578-af03-7775ed790635" providerId="ADAL" clId="{B9DA4441-3496-4101-906E-7C326E212A5E}" dt="2020-11-18T05:51:44.288" v="4628" actId="478"/>
          <ac:spMkLst>
            <pc:docMk/>
            <pc:sldMk cId="1612483449" sldId="1903"/>
            <ac:spMk id="2" creationId="{ACCF38D9-50FC-4E4B-80BB-464667BB593E}"/>
          </ac:spMkLst>
        </pc:spChg>
        <pc:spChg chg="add del mod">
          <ac:chgData name="Sonali Satish Narharshettiwar" userId="f4684225-df26-4578-af03-7775ed790635" providerId="ADAL" clId="{B9DA4441-3496-4101-906E-7C326E212A5E}" dt="2020-11-18T06:03:23.288" v="4641" actId="478"/>
          <ac:spMkLst>
            <pc:docMk/>
            <pc:sldMk cId="1612483449" sldId="1903"/>
            <ac:spMk id="3" creationId="{6DB9996B-8093-417C-81F4-B8933BC2E1BF}"/>
          </ac:spMkLst>
        </pc:spChg>
        <pc:spChg chg="add del">
          <ac:chgData name="Sonali Satish Narharshettiwar" userId="f4684225-df26-4578-af03-7775ed790635" providerId="ADAL" clId="{B9DA4441-3496-4101-906E-7C326E212A5E}" dt="2020-11-18T05:51:44.288" v="4628" actId="478"/>
          <ac:spMkLst>
            <pc:docMk/>
            <pc:sldMk cId="1612483449" sldId="1903"/>
            <ac:spMk id="5" creationId="{F2F3C42E-EF88-49D5-B10C-43B3C478C0EA}"/>
          </ac:spMkLst>
        </pc:spChg>
        <pc:spChg chg="add del">
          <ac:chgData name="Sonali Satish Narharshettiwar" userId="f4684225-df26-4578-af03-7775ed790635" providerId="ADAL" clId="{B9DA4441-3496-4101-906E-7C326E212A5E}" dt="2020-11-18T05:51:44.288" v="4628" actId="478"/>
          <ac:spMkLst>
            <pc:docMk/>
            <pc:sldMk cId="1612483449" sldId="1903"/>
            <ac:spMk id="6" creationId="{AB3161F2-62BC-4C92-84E1-7D8BA6B664F0}"/>
          </ac:spMkLst>
        </pc:spChg>
        <pc:spChg chg="add del">
          <ac:chgData name="Sonali Satish Narharshettiwar" userId="f4684225-df26-4578-af03-7775ed790635" providerId="ADAL" clId="{B9DA4441-3496-4101-906E-7C326E212A5E}" dt="2020-11-18T05:51:44.288" v="4628" actId="478"/>
          <ac:spMkLst>
            <pc:docMk/>
            <pc:sldMk cId="1612483449" sldId="1903"/>
            <ac:spMk id="15" creationId="{96EB4866-35F9-428E-BCA9-29D096D74BC7}"/>
          </ac:spMkLst>
        </pc:spChg>
        <pc:spChg chg="add del">
          <ac:chgData name="Sonali Satish Narharshettiwar" userId="f4684225-df26-4578-af03-7775ed790635" providerId="ADAL" clId="{B9DA4441-3496-4101-906E-7C326E212A5E}" dt="2020-11-18T05:51:44.288" v="4628" actId="478"/>
          <ac:spMkLst>
            <pc:docMk/>
            <pc:sldMk cId="1612483449" sldId="1903"/>
            <ac:spMk id="16" creationId="{623781F7-40C6-4A18-A2DD-2FDE5D81A3F9}"/>
          </ac:spMkLst>
        </pc:spChg>
        <pc:spChg chg="add del">
          <ac:chgData name="Sonali Satish Narharshettiwar" userId="f4684225-df26-4578-af03-7775ed790635" providerId="ADAL" clId="{B9DA4441-3496-4101-906E-7C326E212A5E}" dt="2020-11-18T05:51:44.288" v="4628" actId="478"/>
          <ac:spMkLst>
            <pc:docMk/>
            <pc:sldMk cId="1612483449" sldId="1903"/>
            <ac:spMk id="17" creationId="{E5935261-DEC8-42E4-8728-BA230CCB0FD2}"/>
          </ac:spMkLst>
        </pc:spChg>
        <pc:spChg chg="add del">
          <ac:chgData name="Sonali Satish Narharshettiwar" userId="f4684225-df26-4578-af03-7775ed790635" providerId="ADAL" clId="{B9DA4441-3496-4101-906E-7C326E212A5E}" dt="2020-11-18T05:51:44.288" v="4628" actId="478"/>
          <ac:spMkLst>
            <pc:docMk/>
            <pc:sldMk cId="1612483449" sldId="1903"/>
            <ac:spMk id="18" creationId="{4ADFB9C2-B3F0-439E-8C12-990C31A9C446}"/>
          </ac:spMkLst>
        </pc:spChg>
        <pc:spChg chg="add del">
          <ac:chgData name="Sonali Satish Narharshettiwar" userId="f4684225-df26-4578-af03-7775ed790635" providerId="ADAL" clId="{B9DA4441-3496-4101-906E-7C326E212A5E}" dt="2020-11-18T05:51:44.288" v="4628" actId="478"/>
          <ac:spMkLst>
            <pc:docMk/>
            <pc:sldMk cId="1612483449" sldId="1903"/>
            <ac:spMk id="19" creationId="{FBEB2142-20C0-4FA2-A71A-2CDD866B6D4D}"/>
          </ac:spMkLst>
        </pc:spChg>
        <pc:spChg chg="add del">
          <ac:chgData name="Sonali Satish Narharshettiwar" userId="f4684225-df26-4578-af03-7775ed790635" providerId="ADAL" clId="{B9DA4441-3496-4101-906E-7C326E212A5E}" dt="2020-11-18T05:51:44.288" v="4628" actId="478"/>
          <ac:spMkLst>
            <pc:docMk/>
            <pc:sldMk cId="1612483449" sldId="1903"/>
            <ac:spMk id="20" creationId="{51C895D0-99A8-4B81-9075-FFC0C0D66D69}"/>
          </ac:spMkLst>
        </pc:spChg>
        <pc:spChg chg="add del">
          <ac:chgData name="Sonali Satish Narharshettiwar" userId="f4684225-df26-4578-af03-7775ed790635" providerId="ADAL" clId="{B9DA4441-3496-4101-906E-7C326E212A5E}" dt="2020-11-18T05:51:44.288" v="4628" actId="478"/>
          <ac:spMkLst>
            <pc:docMk/>
            <pc:sldMk cId="1612483449" sldId="1903"/>
            <ac:spMk id="38917" creationId="{00000000-0000-0000-0000-000000000000}"/>
          </ac:spMkLst>
        </pc:spChg>
        <pc:grpChg chg="add del">
          <ac:chgData name="Sonali Satish Narharshettiwar" userId="f4684225-df26-4578-af03-7775ed790635" providerId="ADAL" clId="{B9DA4441-3496-4101-906E-7C326E212A5E}" dt="2020-11-18T05:51:38.674" v="4627" actId="478"/>
          <ac:grpSpMkLst>
            <pc:docMk/>
            <pc:sldMk cId="1612483449" sldId="1903"/>
            <ac:grpSpMk id="53250" creationId="{00000000-0000-0000-0000-000000000000}"/>
          </ac:grpSpMkLst>
        </pc:grpChg>
        <pc:grpChg chg="add del">
          <ac:chgData name="Sonali Satish Narharshettiwar" userId="f4684225-df26-4578-af03-7775ed790635" providerId="ADAL" clId="{B9DA4441-3496-4101-906E-7C326E212A5E}" dt="2020-11-18T05:51:38.674" v="4627" actId="478"/>
          <ac:grpSpMkLst>
            <pc:docMk/>
            <pc:sldMk cId="1612483449" sldId="1903"/>
            <ac:grpSpMk id="53251" creationId="{00000000-0000-0000-0000-000000000000}"/>
          </ac:grpSpMkLst>
        </pc:grpChg>
        <pc:picChg chg="add del">
          <ac:chgData name="Sonali Satish Narharshettiwar" userId="f4684225-df26-4578-af03-7775ed790635" providerId="ADAL" clId="{B9DA4441-3496-4101-906E-7C326E212A5E}" dt="2020-11-18T05:51:44.288" v="4628" actId="478"/>
          <ac:picMkLst>
            <pc:docMk/>
            <pc:sldMk cId="1612483449" sldId="1903"/>
            <ac:picMk id="14" creationId="{CB7CC950-6157-4DF6-B220-5DAA17ACB6C0}"/>
          </ac:picMkLst>
        </pc:picChg>
        <pc:picChg chg="add mod">
          <ac:chgData name="Sonali Satish Narharshettiwar" userId="f4684225-df26-4578-af03-7775ed790635" providerId="ADAL" clId="{B9DA4441-3496-4101-906E-7C326E212A5E}" dt="2020-11-18T06:03:39.424" v="4642" actId="1076"/>
          <ac:picMkLst>
            <pc:docMk/>
            <pc:sldMk cId="1612483449" sldId="1903"/>
            <ac:picMk id="1026" creationId="{CF3D49A7-2E43-4B90-9D7F-689A2D2C8050}"/>
          </ac:picMkLst>
        </pc:picChg>
      </pc:sldChg>
      <pc:sldMasterChg chg="delSldLayout">
        <pc:chgData name="Sonali Satish Narharshettiwar" userId="f4684225-df26-4578-af03-7775ed790635" providerId="ADAL" clId="{B9DA4441-3496-4101-906E-7C326E212A5E}" dt="2020-11-06T09:34:38.882" v="449" actId="2696"/>
        <pc:sldMasterMkLst>
          <pc:docMk/>
          <pc:sldMasterMk cId="0" sldId="2147483648"/>
        </pc:sldMasterMkLst>
        <pc:sldLayoutChg chg="del">
          <pc:chgData name="Sonali Satish Narharshettiwar" userId="f4684225-df26-4578-af03-7775ed790635" providerId="ADAL" clId="{B9DA4441-3496-4101-906E-7C326E212A5E}" dt="2020-11-06T09:34:38.882" v="449" actId="2696"/>
          <pc:sldLayoutMkLst>
            <pc:docMk/>
            <pc:sldMasterMk cId="0" sldId="2147483648"/>
            <pc:sldLayoutMk cId="2282582142" sldId="214750933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1F3A46C6-287F-4A96-A166-3360F610400C}" type="datetime1">
              <a:rPr lang="en-US" smtClean="0"/>
              <a:t>11/18/2020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86B4DA10-BE2B-49D3-AD9A-7BCE37BF57CF}" type="slidenum">
              <a:rPr lang="en-US"/>
              <a:pPr>
                <a:defRPr/>
              </a:pPr>
              <a:t>‹#›</a:t>
            </a:fld>
            <a:endParaRPr lang="en-US"/>
          </a:p>
        </p:txBody>
      </p:sp>
    </p:spTree>
    <p:extLst>
      <p:ext uri="{BB962C8B-B14F-4D97-AF65-F5344CB8AC3E}">
        <p14:creationId xmlns:p14="http://schemas.microsoft.com/office/powerpoint/2010/main" val="192572700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en-US" altLang="en-US"/>
          </a:p>
        </p:txBody>
      </p:sp>
      <p:sp>
        <p:nvSpPr>
          <p:cNvPr id="2051" name="Date Placeholder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a:lvl1pPr>
          </a:lstStyle>
          <a:p>
            <a:pPr>
              <a:defRPr/>
            </a:pPr>
            <a:fld id="{3F50BBC9-0781-4C93-9680-D885F9F0375B}" type="datetime1">
              <a:rPr lang="en-US" altLang="en-US" smtClean="0"/>
              <a:t>11/18/2020</a:t>
            </a:fld>
            <a:endParaRPr lang="en-US" altLang="en-US" sz="1200"/>
          </a:p>
        </p:txBody>
      </p:sp>
      <p:sp>
        <p:nvSpPr>
          <p:cNvPr id="48132" name="Slide Image Placeholder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Notes Placeholder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en-US" altLang="zh-CN"/>
              <a:t>Click to edit Master text styles</a:t>
            </a:r>
          </a:p>
          <a:p>
            <a:pPr>
              <a:defRPr/>
            </a:pPr>
            <a:r>
              <a:rPr lang="en-US" altLang="zh-CN"/>
              <a:t>Second level</a:t>
            </a:r>
          </a:p>
          <a:p>
            <a:pPr>
              <a:defRPr/>
            </a:pPr>
            <a:r>
              <a:rPr lang="en-US" altLang="zh-CN"/>
              <a:t>Third level</a:t>
            </a:r>
          </a:p>
          <a:p>
            <a:pPr>
              <a:defRPr/>
            </a:pPr>
            <a:r>
              <a:rPr lang="en-US" altLang="zh-CN"/>
              <a:t>Fourth level</a:t>
            </a:r>
          </a:p>
          <a:p>
            <a:pPr>
              <a:defRPr/>
            </a:pPr>
            <a:r>
              <a:rPr lang="en-US" altLang="zh-CN"/>
              <a:t>Fifth level</a:t>
            </a:r>
          </a:p>
        </p:txBody>
      </p:sp>
      <p:sp>
        <p:nvSpPr>
          <p:cNvPr id="2054" name="Footer Placeholder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vl1pPr>
          </a:lstStyle>
          <a:p>
            <a:pPr>
              <a:defRPr/>
            </a:pPr>
            <a:endParaRPr lang="en-US" altLang="en-US"/>
          </a:p>
        </p:txBody>
      </p:sp>
      <p:sp>
        <p:nvSpPr>
          <p:cNvPr id="2055" name="Slide Number Placeholder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a:lvl1pPr>
          </a:lstStyle>
          <a:p>
            <a:pPr>
              <a:defRPr/>
            </a:pPr>
            <a:fld id="{0BFD493E-D5CE-4C58-ACE9-8EC6A099C69F}" type="slidenum">
              <a:rPr lang="en-US" altLang="en-US"/>
              <a:pPr>
                <a:defRPr/>
              </a:pPr>
              <a:t>‹#›</a:t>
            </a:fld>
            <a:endParaRPr lang="en-US" altLang="en-US" sz="1200"/>
          </a:p>
        </p:txBody>
      </p:sp>
    </p:spTree>
    <p:extLst>
      <p:ext uri="{BB962C8B-B14F-4D97-AF65-F5344CB8AC3E}">
        <p14:creationId xmlns:p14="http://schemas.microsoft.com/office/powerpoint/2010/main" val="1199892668"/>
      </p:ext>
    </p:extLst>
  </p:cSld>
  <p:clrMap bg1="lt1" tx1="dk1" bg2="lt2" tx2="dk2" accent1="accent1" accent2="accent2" accent3="accent3" accent4="accent4" accent5="accent5" accent6="accent6" hlink="hlink" folHlink="folHlink"/>
  <p:hf hd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p:sp>
      <p:sp>
        <p:nvSpPr>
          <p:cNvPr id="51203" name="Notes Placeholder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dirty="0"/>
          </a:p>
        </p:txBody>
      </p:sp>
      <p:sp>
        <p:nvSpPr>
          <p:cNvPr id="51204" name="Date Placeholder 3"/>
          <p:cNvSpPr>
            <a:spLocks noGrp="1"/>
          </p:cNvSpPr>
          <p:nvPr>
            <p:ph type="dt" sz="quarter" idx="1"/>
          </p:nvPr>
        </p:nvSpPr>
        <p:spPr>
          <a:noFill/>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3765B1A5-E138-412B-98A2-A532D7572321}" type="datetime1">
              <a:rPr lang="en-US" altLang="en-US" smtClean="0"/>
              <a:t>11/18/2020</a:t>
            </a:fld>
            <a:endParaRPr lang="en-US" altLang="en-US" sz="1200"/>
          </a:p>
        </p:txBody>
      </p:sp>
      <p:sp>
        <p:nvSpPr>
          <p:cNvPr id="51205" name="Slide Number Placeholder 4"/>
          <p:cNvSpPr>
            <a:spLocks noGrp="1"/>
          </p:cNvSpPr>
          <p:nvPr>
            <p:ph type="sldNum" sz="quarter" idx="5"/>
          </p:nvPr>
        </p:nvSpPr>
        <p:spPr>
          <a:noFill/>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7B8C2F8C-40FB-40F6-9107-8974465C8115}" type="slidenum">
              <a:rPr lang="en-US" altLang="en-US" smtClean="0"/>
              <a:pPr/>
              <a:t>1</a:t>
            </a:fld>
            <a:endParaRPr lang="en-US" altLang="en-US" sz="1200"/>
          </a:p>
        </p:txBody>
      </p:sp>
      <p:sp>
        <p:nvSpPr>
          <p:cNvPr id="2" name="Footer Placeholder 1"/>
          <p:cNvSpPr>
            <a:spLocks noGrp="1"/>
          </p:cNvSpPr>
          <p:nvPr>
            <p:ph type="ftr" sz="quarter" idx="10"/>
          </p:nvPr>
        </p:nvSpPr>
        <p:spPr/>
        <p:txBody>
          <a:bodyPr/>
          <a:lstStyle/>
          <a:p>
            <a:pPr>
              <a:defRPr/>
            </a:pPr>
            <a:endParaRPr lang="en-US" altLang="en-US"/>
          </a:p>
        </p:txBody>
      </p:sp>
    </p:spTree>
    <p:extLst>
      <p:ext uri="{BB962C8B-B14F-4D97-AF65-F5344CB8AC3E}">
        <p14:creationId xmlns:p14="http://schemas.microsoft.com/office/powerpoint/2010/main" val="151539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noChangeArrowheads="1"/>
          </p:cNvSpPr>
          <p:nvPr>
            <p:ph type="dt" sz="half" idx="10"/>
          </p:nvPr>
        </p:nvSpPr>
        <p:spPr>
          <a:ln/>
        </p:spPr>
        <p:txBody>
          <a:bodyPr/>
          <a:lstStyle>
            <a:lvl1pPr>
              <a:defRPr/>
            </a:lvl1pPr>
          </a:lstStyle>
          <a:p>
            <a:pPr>
              <a:defRPr/>
            </a:pPr>
            <a:fld id="{A9886E3C-8307-4A60-B365-24989070E5C7}" type="datetime1">
              <a:rPr lang="en-US" altLang="en-US" smtClean="0"/>
              <a:t>11/18/2020</a:t>
            </a:fld>
            <a:endParaRPr lang="en-US" altLang="en-US" sz="1800" dirty="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sz="1800">
                <a:solidFill>
                  <a:schemeClr val="tx1"/>
                </a:solidFill>
              </a:rPr>
              <a:t>CONFIDENTIAL</a:t>
            </a:r>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F8E193B6-53D2-49F9-B766-BBE91BF0BE9B}" type="slidenum">
              <a:rPr lang="en-US" altLang="en-US"/>
              <a:pPr>
                <a:defRPr/>
              </a:pPr>
              <a:t>‹#›</a:t>
            </a:fld>
            <a:endParaRPr lang="en-US" altLang="en-US" sz="1800" dirty="0">
              <a:solidFill>
                <a:schemeClr val="tx1"/>
              </a:solidFill>
            </a:endParaRPr>
          </a:p>
        </p:txBody>
      </p:sp>
    </p:spTree>
    <p:extLst>
      <p:ext uri="{BB962C8B-B14F-4D97-AF65-F5344CB8AC3E}">
        <p14:creationId xmlns:p14="http://schemas.microsoft.com/office/powerpoint/2010/main" val="3921191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ChangeArrowheads="1"/>
          </p:cNvSpPr>
          <p:nvPr>
            <p:ph type="dt" sz="half" idx="10"/>
          </p:nvPr>
        </p:nvSpPr>
        <p:spPr>
          <a:ln/>
        </p:spPr>
        <p:txBody>
          <a:bodyPr/>
          <a:lstStyle>
            <a:lvl1pPr>
              <a:defRPr/>
            </a:lvl1pPr>
          </a:lstStyle>
          <a:p>
            <a:pPr>
              <a:defRPr/>
            </a:pPr>
            <a:fld id="{B0B82466-90B0-4577-B87B-FADC4676D045}" type="datetime1">
              <a:rPr lang="en-US" altLang="en-US" smtClean="0"/>
              <a:t>11/18/2020</a:t>
            </a:fld>
            <a:endParaRPr lang="en-US" altLang="en-US"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sz="1800">
                <a:solidFill>
                  <a:schemeClr val="tx1"/>
                </a:solidFill>
              </a:rPr>
              <a:t>CONFIDENTIAL</a:t>
            </a:r>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30FEFE66-F267-4EE6-BC1B-46A2A411AD75}" type="slidenum">
              <a:rPr lang="en-US" altLang="en-US"/>
              <a:pPr>
                <a:defRPr/>
              </a:pPr>
              <a:t>‹#›</a:t>
            </a:fld>
            <a:endParaRPr lang="en-US" altLang="en-US" sz="1800">
              <a:solidFill>
                <a:schemeClr val="tx1"/>
              </a:solidFill>
            </a:endParaRPr>
          </a:p>
        </p:txBody>
      </p:sp>
    </p:spTree>
    <p:extLst>
      <p:ext uri="{BB962C8B-B14F-4D97-AF65-F5344CB8AC3E}">
        <p14:creationId xmlns:p14="http://schemas.microsoft.com/office/powerpoint/2010/main" val="4152253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ChangeArrowheads="1"/>
          </p:cNvSpPr>
          <p:nvPr>
            <p:ph type="dt" sz="half" idx="10"/>
          </p:nvPr>
        </p:nvSpPr>
        <p:spPr>
          <a:ln/>
        </p:spPr>
        <p:txBody>
          <a:bodyPr/>
          <a:lstStyle>
            <a:lvl1pPr>
              <a:defRPr/>
            </a:lvl1pPr>
          </a:lstStyle>
          <a:p>
            <a:pPr>
              <a:defRPr/>
            </a:pPr>
            <a:fld id="{D50F17B2-5F95-4479-8D87-4193332B55B3}" type="datetime1">
              <a:rPr lang="en-US" altLang="en-US" smtClean="0"/>
              <a:t>11/18/2020</a:t>
            </a:fld>
            <a:endParaRPr lang="en-US" altLang="en-US"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sz="1800">
                <a:solidFill>
                  <a:schemeClr val="tx1"/>
                </a:solidFill>
              </a:rPr>
              <a:t>CONFIDENTIAL</a:t>
            </a:r>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672043AE-BBF0-4907-BFF2-38B25F0DBD60}" type="slidenum">
              <a:rPr lang="en-US" altLang="en-US"/>
              <a:pPr>
                <a:defRPr/>
              </a:pPr>
              <a:t>‹#›</a:t>
            </a:fld>
            <a:endParaRPr lang="en-US" altLang="en-US" sz="1800">
              <a:solidFill>
                <a:schemeClr val="tx1"/>
              </a:solidFill>
            </a:endParaRPr>
          </a:p>
        </p:txBody>
      </p:sp>
    </p:spTree>
    <p:extLst>
      <p:ext uri="{BB962C8B-B14F-4D97-AF65-F5344CB8AC3E}">
        <p14:creationId xmlns:p14="http://schemas.microsoft.com/office/powerpoint/2010/main" val="3651912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grpSp>
        <p:nvGrpSpPr>
          <p:cNvPr id="3" name="グループ化 57"/>
          <p:cNvGrpSpPr>
            <a:grpSpLocks/>
          </p:cNvGrpSpPr>
          <p:nvPr userDrawn="1"/>
        </p:nvGrpSpPr>
        <p:grpSpPr bwMode="auto">
          <a:xfrm>
            <a:off x="417513" y="2747963"/>
            <a:ext cx="11356975" cy="122237"/>
            <a:chOff x="312738" y="2747963"/>
            <a:chExt cx="8518525" cy="122237"/>
          </a:xfrm>
        </p:grpSpPr>
        <p:sp>
          <p:nvSpPr>
            <p:cNvPr id="4" name="正方形/長方形 11"/>
            <p:cNvSpPr>
              <a:spLocks noChangeArrowheads="1"/>
            </p:cNvSpPr>
            <p:nvPr/>
          </p:nvSpPr>
          <p:spPr bwMode="auto">
            <a:xfrm>
              <a:off x="312738" y="2747963"/>
              <a:ext cx="8518525" cy="122237"/>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kumimoji="1" lang="ja-JP" altLang="en-US" sz="2600">
                <a:solidFill>
                  <a:prstClr val="white"/>
                </a:solidFill>
                <a:latin typeface="Segoe UI Light" panose="020B0502040204020203" pitchFamily="34" charset="0"/>
                <a:cs typeface="Segoe UI Light" panose="020B0502040204020203" pitchFamily="34" charset="0"/>
              </a:endParaRPr>
            </a:p>
          </p:txBody>
        </p:sp>
        <p:sp>
          <p:nvSpPr>
            <p:cNvPr id="5" name="正方形/長方形 29"/>
            <p:cNvSpPr>
              <a:spLocks noChangeArrowheads="1"/>
            </p:cNvSpPr>
            <p:nvPr/>
          </p:nvSpPr>
          <p:spPr bwMode="auto">
            <a:xfrm>
              <a:off x="312738" y="2747963"/>
              <a:ext cx="1970668" cy="122237"/>
            </a:xfrm>
            <a:prstGeom prst="rect">
              <a:avLst/>
            </a:prstGeom>
            <a:solidFill>
              <a:srgbClr val="FD001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defRPr/>
              </a:pPr>
              <a:endParaRPr lang="ja-JP" altLang="en-US">
                <a:solidFill>
                  <a:srgbClr val="000000"/>
                </a:solidFill>
                <a:latin typeface="Segoe UI Light" panose="020B0502040204020203" pitchFamily="34" charset="0"/>
                <a:ea typeface="HGPｺﾞｼｯｸE" pitchFamily="2" charset="-128"/>
                <a:cs typeface="Segoe UI Light" panose="020B0502040204020203" pitchFamily="34" charset="0"/>
              </a:endParaRPr>
            </a:p>
          </p:txBody>
        </p:sp>
        <p:sp>
          <p:nvSpPr>
            <p:cNvPr id="6" name="正方形/長方形 30"/>
            <p:cNvSpPr>
              <a:spLocks noChangeArrowheads="1"/>
            </p:cNvSpPr>
            <p:nvPr/>
          </p:nvSpPr>
          <p:spPr bwMode="auto">
            <a:xfrm>
              <a:off x="312738" y="2747963"/>
              <a:ext cx="985929" cy="12223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defRPr/>
              </a:pPr>
              <a:endParaRPr lang="ja-JP" altLang="en-US">
                <a:solidFill>
                  <a:srgbClr val="000000"/>
                </a:solidFill>
                <a:latin typeface="Segoe UI Light" panose="020B0502040204020203" pitchFamily="34" charset="0"/>
                <a:ea typeface="HGPｺﾞｼｯｸE" pitchFamily="2" charset="-128"/>
                <a:cs typeface="Segoe UI Light" panose="020B0502040204020203" pitchFamily="34" charset="0"/>
              </a:endParaRPr>
            </a:p>
          </p:txBody>
        </p:sp>
      </p:grpSp>
      <p:sp>
        <p:nvSpPr>
          <p:cNvPr id="7" name="TextBox 6"/>
          <p:cNvSpPr txBox="1">
            <a:spLocks noChangeArrowheads="1"/>
          </p:cNvSpPr>
          <p:nvPr userDrawn="1"/>
        </p:nvSpPr>
        <p:spPr bwMode="auto">
          <a:xfrm>
            <a:off x="908050" y="2066925"/>
            <a:ext cx="65754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defRPr/>
            </a:pPr>
            <a:r>
              <a:rPr kumimoji="1" lang="en-US" altLang="en-US" sz="3000">
                <a:solidFill>
                  <a:srgbClr val="44546A"/>
                </a:solidFill>
                <a:latin typeface="Calibri" panose="020F0502020204030204" pitchFamily="34" charset="0"/>
                <a:ea typeface="HGPｺﾞｼｯｸE" pitchFamily="2" charset="-128"/>
                <a:cs typeface="Segoe UI" panose="020B0502040204020203" pitchFamily="34" charset="0"/>
              </a:rPr>
              <a:t>Contents</a:t>
            </a:r>
          </a:p>
        </p:txBody>
      </p:sp>
      <p:grpSp>
        <p:nvGrpSpPr>
          <p:cNvPr id="8" name="グループ化 34"/>
          <p:cNvGrpSpPr>
            <a:grpSpLocks/>
          </p:cNvGrpSpPr>
          <p:nvPr userDrawn="1"/>
        </p:nvGrpSpPr>
        <p:grpSpPr bwMode="auto">
          <a:xfrm>
            <a:off x="9591675" y="547688"/>
            <a:ext cx="1982788" cy="569912"/>
            <a:chOff x="6642100" y="547566"/>
            <a:chExt cx="1982788" cy="569913"/>
          </a:xfrm>
        </p:grpSpPr>
        <p:sp>
          <p:nvSpPr>
            <p:cNvPr id="9" name="Freeform 15"/>
            <p:cNvSpPr>
              <a:spLocks/>
            </p:cNvSpPr>
            <p:nvPr/>
          </p:nvSpPr>
          <p:spPr bwMode="auto">
            <a:xfrm>
              <a:off x="8099425" y="555503"/>
              <a:ext cx="285750" cy="268288"/>
            </a:xfrm>
            <a:custGeom>
              <a:avLst/>
              <a:gdLst>
                <a:gd name="T0" fmla="*/ 2147483646 w 781"/>
                <a:gd name="T1" fmla="*/ 0 h 734"/>
                <a:gd name="T2" fmla="*/ 2147483646 w 781"/>
                <a:gd name="T3" fmla="*/ 0 h 734"/>
                <a:gd name="T4" fmla="*/ 2147483646 w 781"/>
                <a:gd name="T5" fmla="*/ 2147483646 h 734"/>
                <a:gd name="T6" fmla="*/ 2147483646 w 781"/>
                <a:gd name="T7" fmla="*/ 2147483646 h 734"/>
                <a:gd name="T8" fmla="*/ 2147483646 w 781"/>
                <a:gd name="T9" fmla="*/ 2147483646 h 734"/>
                <a:gd name="T10" fmla="*/ 2147483646 w 781"/>
                <a:gd name="T11" fmla="*/ 0 h 734"/>
                <a:gd name="T12" fmla="*/ 2147483646 w 781"/>
                <a:gd name="T13" fmla="*/ 0 h 734"/>
                <a:gd name="T14" fmla="*/ 2147483646 w 781"/>
                <a:gd name="T15" fmla="*/ 0 h 734"/>
                <a:gd name="T16" fmla="*/ 2147483646 w 781"/>
                <a:gd name="T17" fmla="*/ 0 h 734"/>
                <a:gd name="T18" fmla="*/ 2147483646 w 781"/>
                <a:gd name="T19" fmla="*/ 2147483646 h 734"/>
                <a:gd name="T20" fmla="*/ 2147483646 w 781"/>
                <a:gd name="T21" fmla="*/ 2147483646 h 734"/>
                <a:gd name="T22" fmla="*/ 2147483646 w 781"/>
                <a:gd name="T23" fmla="*/ 2147483646 h 734"/>
                <a:gd name="T24" fmla="*/ 2147483646 w 781"/>
                <a:gd name="T25" fmla="*/ 2147483646 h 734"/>
                <a:gd name="T26" fmla="*/ 2147483646 w 781"/>
                <a:gd name="T27" fmla="*/ 2147483646 h 734"/>
                <a:gd name="T28" fmla="*/ 2147483646 w 781"/>
                <a:gd name="T29" fmla="*/ 2147483646 h 734"/>
                <a:gd name="T30" fmla="*/ 2147483646 w 781"/>
                <a:gd name="T31" fmla="*/ 2147483646 h 734"/>
                <a:gd name="T32" fmla="*/ 2147483646 w 781"/>
                <a:gd name="T33" fmla="*/ 2147483646 h 734"/>
                <a:gd name="T34" fmla="*/ 2147483646 w 781"/>
                <a:gd name="T35" fmla="*/ 2147483646 h 734"/>
                <a:gd name="T36" fmla="*/ 2147483646 w 781"/>
                <a:gd name="T37" fmla="*/ 2147483646 h 734"/>
                <a:gd name="T38" fmla="*/ 2147483646 w 781"/>
                <a:gd name="T39" fmla="*/ 2147483646 h 734"/>
                <a:gd name="T40" fmla="*/ 2147483646 w 781"/>
                <a:gd name="T41" fmla="*/ 2147483646 h 734"/>
                <a:gd name="T42" fmla="*/ 0 w 781"/>
                <a:gd name="T43" fmla="*/ 2147483646 h 734"/>
                <a:gd name="T44" fmla="*/ 0 w 781"/>
                <a:gd name="T45" fmla="*/ 2147483646 h 734"/>
                <a:gd name="T46" fmla="*/ 2147483646 w 781"/>
                <a:gd name="T47" fmla="*/ 2147483646 h 734"/>
                <a:gd name="T48" fmla="*/ 2147483646 w 781"/>
                <a:gd name="T49" fmla="*/ 2147483646 h 734"/>
                <a:gd name="T50" fmla="*/ 0 w 781"/>
                <a:gd name="T51" fmla="*/ 0 h 734"/>
                <a:gd name="T52" fmla="*/ 2147483646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10" name="Freeform 7"/>
            <p:cNvSpPr>
              <a:spLocks/>
            </p:cNvSpPr>
            <p:nvPr/>
          </p:nvSpPr>
          <p:spPr bwMode="auto">
            <a:xfrm>
              <a:off x="7207250" y="555503"/>
              <a:ext cx="288925" cy="268288"/>
            </a:xfrm>
            <a:custGeom>
              <a:avLst/>
              <a:gdLst>
                <a:gd name="T0" fmla="*/ 2147483646 w 788"/>
                <a:gd name="T1" fmla="*/ 0 h 734"/>
                <a:gd name="T2" fmla="*/ 2147483646 w 788"/>
                <a:gd name="T3" fmla="*/ 0 h 734"/>
                <a:gd name="T4" fmla="*/ 2147483646 w 788"/>
                <a:gd name="T5" fmla="*/ 2147483646 h 734"/>
                <a:gd name="T6" fmla="*/ 2147483646 w 788"/>
                <a:gd name="T7" fmla="*/ 2147483646 h 734"/>
                <a:gd name="T8" fmla="*/ 2147483646 w 788"/>
                <a:gd name="T9" fmla="*/ 2147483646 h 734"/>
                <a:gd name="T10" fmla="*/ 2147483646 w 788"/>
                <a:gd name="T11" fmla="*/ 2147483646 h 734"/>
                <a:gd name="T12" fmla="*/ 2147483646 w 788"/>
                <a:gd name="T13" fmla="*/ 2147483646 h 734"/>
                <a:gd name="T14" fmla="*/ 0 w 788"/>
                <a:gd name="T15" fmla="*/ 2147483646 h 734"/>
                <a:gd name="T16" fmla="*/ 0 w 788"/>
                <a:gd name="T17" fmla="*/ 2147483646 h 734"/>
                <a:gd name="T18" fmla="*/ 0 w 788"/>
                <a:gd name="T19" fmla="*/ 0 h 734"/>
                <a:gd name="T20" fmla="*/ 0 w 788"/>
                <a:gd name="T21" fmla="*/ 0 h 734"/>
                <a:gd name="T22" fmla="*/ 2147483646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11" name="Freeform 9"/>
            <p:cNvSpPr>
              <a:spLocks noEditPoints="1"/>
            </p:cNvSpPr>
            <p:nvPr/>
          </p:nvSpPr>
          <p:spPr bwMode="auto">
            <a:xfrm>
              <a:off x="7434263" y="555503"/>
              <a:ext cx="338137" cy="268288"/>
            </a:xfrm>
            <a:custGeom>
              <a:avLst/>
              <a:gdLst>
                <a:gd name="T0" fmla="*/ 2147483646 w 924"/>
                <a:gd name="T1" fmla="*/ 2147483646 h 734"/>
                <a:gd name="T2" fmla="*/ 2147483646 w 924"/>
                <a:gd name="T3" fmla="*/ 2147483646 h 734"/>
                <a:gd name="T4" fmla="*/ 2147483646 w 924"/>
                <a:gd name="T5" fmla="*/ 2147483646 h 734"/>
                <a:gd name="T6" fmla="*/ 2147483646 w 924"/>
                <a:gd name="T7" fmla="*/ 2147483646 h 734"/>
                <a:gd name="T8" fmla="*/ 2147483646 w 924"/>
                <a:gd name="T9" fmla="*/ 2147483646 h 734"/>
                <a:gd name="T10" fmla="*/ 2147483646 w 924"/>
                <a:gd name="T11" fmla="*/ 2147483646 h 734"/>
                <a:gd name="T12" fmla="*/ 2147483646 w 924"/>
                <a:gd name="T13" fmla="*/ 2147483646 h 734"/>
                <a:gd name="T14" fmla="*/ 2147483646 w 924"/>
                <a:gd name="T15" fmla="*/ 2147483646 h 734"/>
                <a:gd name="T16" fmla="*/ 2147483646 w 924"/>
                <a:gd name="T17" fmla="*/ 2147483646 h 734"/>
                <a:gd name="T18" fmla="*/ 2147483646 w 924"/>
                <a:gd name="T19" fmla="*/ 2147483646 h 734"/>
                <a:gd name="T20" fmla="*/ 2147483646 w 924"/>
                <a:gd name="T21" fmla="*/ 2147483646 h 734"/>
                <a:gd name="T22" fmla="*/ 2147483646 w 924"/>
                <a:gd name="T23" fmla="*/ 2147483646 h 734"/>
                <a:gd name="T24" fmla="*/ 2147483646 w 924"/>
                <a:gd name="T25" fmla="*/ 2147483646 h 734"/>
                <a:gd name="T26" fmla="*/ 2147483646 w 924"/>
                <a:gd name="T27" fmla="*/ 2147483646 h 734"/>
                <a:gd name="T28" fmla="*/ 2147483646 w 924"/>
                <a:gd name="T29" fmla="*/ 2147483646 h 734"/>
                <a:gd name="T30" fmla="*/ 0 w 924"/>
                <a:gd name="T31" fmla="*/ 2147483646 h 734"/>
                <a:gd name="T32" fmla="*/ 2147483646 w 924"/>
                <a:gd name="T33" fmla="*/ 0 h 734"/>
                <a:gd name="T34" fmla="*/ 2147483646 w 924"/>
                <a:gd name="T35" fmla="*/ 0 h 734"/>
                <a:gd name="T36" fmla="*/ 2147483646 w 924"/>
                <a:gd name="T37" fmla="*/ 0 h 734"/>
                <a:gd name="T38" fmla="*/ 2147483646 w 924"/>
                <a:gd name="T39" fmla="*/ 0 h 734"/>
                <a:gd name="T40" fmla="*/ 2147483646 w 924"/>
                <a:gd name="T41" fmla="*/ 2147483646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12" name="Rectangle 12"/>
            <p:cNvSpPr>
              <a:spLocks noChangeArrowheads="1"/>
            </p:cNvSpPr>
            <p:nvPr/>
          </p:nvSpPr>
          <p:spPr bwMode="auto">
            <a:xfrm>
              <a:off x="8440738" y="555503"/>
              <a:ext cx="71437" cy="268288"/>
            </a:xfrm>
            <a:prstGeom prst="rect">
              <a:avLst/>
            </a:pr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lnSpc>
                  <a:spcPct val="90000"/>
                </a:lnSpc>
                <a:defRPr/>
              </a:pPr>
              <a:endParaRPr lang="ja-JP" altLang="en-US">
                <a:solidFill>
                  <a:srgbClr val="000000"/>
                </a:solidFill>
                <a:latin typeface="Segoe UI Light" panose="020B0502040204020203" pitchFamily="34" charset="0"/>
                <a:ea typeface="HGPｺﾞｼｯｸE" pitchFamily="2" charset="-128"/>
                <a:cs typeface="Segoe UI Light" panose="020B0502040204020203" pitchFamily="34" charset="0"/>
              </a:endParaRPr>
            </a:p>
          </p:txBody>
        </p:sp>
        <p:sp>
          <p:nvSpPr>
            <p:cNvPr id="13" name="Freeform 13"/>
            <p:cNvSpPr>
              <a:spLocks/>
            </p:cNvSpPr>
            <p:nvPr/>
          </p:nvSpPr>
          <p:spPr bwMode="auto">
            <a:xfrm>
              <a:off x="6769100" y="555503"/>
              <a:ext cx="285750" cy="268288"/>
            </a:xfrm>
            <a:custGeom>
              <a:avLst/>
              <a:gdLst>
                <a:gd name="T0" fmla="*/ 2147483646 w 781"/>
                <a:gd name="T1" fmla="*/ 0 h 734"/>
                <a:gd name="T2" fmla="*/ 2147483646 w 781"/>
                <a:gd name="T3" fmla="*/ 0 h 734"/>
                <a:gd name="T4" fmla="*/ 2147483646 w 781"/>
                <a:gd name="T5" fmla="*/ 2147483646 h 734"/>
                <a:gd name="T6" fmla="*/ 2147483646 w 781"/>
                <a:gd name="T7" fmla="*/ 2147483646 h 734"/>
                <a:gd name="T8" fmla="*/ 2147483646 w 781"/>
                <a:gd name="T9" fmla="*/ 2147483646 h 734"/>
                <a:gd name="T10" fmla="*/ 2147483646 w 781"/>
                <a:gd name="T11" fmla="*/ 0 h 734"/>
                <a:gd name="T12" fmla="*/ 2147483646 w 781"/>
                <a:gd name="T13" fmla="*/ 0 h 734"/>
                <a:gd name="T14" fmla="*/ 2147483646 w 781"/>
                <a:gd name="T15" fmla="*/ 0 h 734"/>
                <a:gd name="T16" fmla="*/ 2147483646 w 781"/>
                <a:gd name="T17" fmla="*/ 0 h 734"/>
                <a:gd name="T18" fmla="*/ 2147483646 w 781"/>
                <a:gd name="T19" fmla="*/ 2147483646 h 734"/>
                <a:gd name="T20" fmla="*/ 2147483646 w 781"/>
                <a:gd name="T21" fmla="*/ 2147483646 h 734"/>
                <a:gd name="T22" fmla="*/ 2147483646 w 781"/>
                <a:gd name="T23" fmla="*/ 2147483646 h 734"/>
                <a:gd name="T24" fmla="*/ 2147483646 w 781"/>
                <a:gd name="T25" fmla="*/ 2147483646 h 734"/>
                <a:gd name="T26" fmla="*/ 2147483646 w 781"/>
                <a:gd name="T27" fmla="*/ 2147483646 h 734"/>
                <a:gd name="T28" fmla="*/ 2147483646 w 781"/>
                <a:gd name="T29" fmla="*/ 2147483646 h 734"/>
                <a:gd name="T30" fmla="*/ 2147483646 w 781"/>
                <a:gd name="T31" fmla="*/ 2147483646 h 734"/>
                <a:gd name="T32" fmla="*/ 2147483646 w 781"/>
                <a:gd name="T33" fmla="*/ 2147483646 h 734"/>
                <a:gd name="T34" fmla="*/ 2147483646 w 781"/>
                <a:gd name="T35" fmla="*/ 2147483646 h 734"/>
                <a:gd name="T36" fmla="*/ 2147483646 w 781"/>
                <a:gd name="T37" fmla="*/ 2147483646 h 734"/>
                <a:gd name="T38" fmla="*/ 2147483646 w 781"/>
                <a:gd name="T39" fmla="*/ 2147483646 h 734"/>
                <a:gd name="T40" fmla="*/ 2147483646 w 781"/>
                <a:gd name="T41" fmla="*/ 2147483646 h 734"/>
                <a:gd name="T42" fmla="*/ 0 w 781"/>
                <a:gd name="T43" fmla="*/ 2147483646 h 734"/>
                <a:gd name="T44" fmla="*/ 0 w 781"/>
                <a:gd name="T45" fmla="*/ 2147483646 h 734"/>
                <a:gd name="T46" fmla="*/ 0 w 781"/>
                <a:gd name="T47" fmla="*/ 2147483646 h 734"/>
                <a:gd name="T48" fmla="*/ 0 w 781"/>
                <a:gd name="T49" fmla="*/ 2147483646 h 734"/>
                <a:gd name="T50" fmla="*/ 0 w 781"/>
                <a:gd name="T51" fmla="*/ 0 h 734"/>
                <a:gd name="T52" fmla="*/ 2147483646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14" name="Rectangle 15"/>
            <p:cNvSpPr>
              <a:spLocks noChangeArrowheads="1"/>
            </p:cNvSpPr>
            <p:nvPr/>
          </p:nvSpPr>
          <p:spPr bwMode="auto">
            <a:xfrm>
              <a:off x="7110413" y="555503"/>
              <a:ext cx="71437" cy="268288"/>
            </a:xfrm>
            <a:prstGeom prst="rect">
              <a:avLst/>
            </a:pr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lnSpc>
                  <a:spcPct val="90000"/>
                </a:lnSpc>
                <a:defRPr/>
              </a:pPr>
              <a:endParaRPr lang="ja-JP" altLang="en-US">
                <a:solidFill>
                  <a:srgbClr val="000000"/>
                </a:solidFill>
                <a:latin typeface="Segoe UI Light" panose="020B0502040204020203" pitchFamily="34" charset="0"/>
                <a:ea typeface="HGPｺﾞｼｯｸE" pitchFamily="2" charset="-128"/>
                <a:cs typeface="Segoe UI Light" panose="020B0502040204020203" pitchFamily="34" charset="0"/>
              </a:endParaRPr>
            </a:p>
          </p:txBody>
        </p:sp>
        <p:sp>
          <p:nvSpPr>
            <p:cNvPr id="15" name="Freeform 16"/>
            <p:cNvSpPr>
              <a:spLocks/>
            </p:cNvSpPr>
            <p:nvPr/>
          </p:nvSpPr>
          <p:spPr bwMode="auto">
            <a:xfrm>
              <a:off x="7759700" y="547566"/>
              <a:ext cx="303213" cy="282575"/>
            </a:xfrm>
            <a:custGeom>
              <a:avLst/>
              <a:gdLst>
                <a:gd name="T0" fmla="*/ 2147483646 w 828"/>
                <a:gd name="T1" fmla="*/ 2147483646 h 771"/>
                <a:gd name="T2" fmla="*/ 2147483646 w 828"/>
                <a:gd name="T3" fmla="*/ 2147483646 h 771"/>
                <a:gd name="T4" fmla="*/ 2147483646 w 828"/>
                <a:gd name="T5" fmla="*/ 2147483646 h 771"/>
                <a:gd name="T6" fmla="*/ 2147483646 w 828"/>
                <a:gd name="T7" fmla="*/ 2147483646 h 771"/>
                <a:gd name="T8" fmla="*/ 2147483646 w 828"/>
                <a:gd name="T9" fmla="*/ 2147483646 h 771"/>
                <a:gd name="T10" fmla="*/ 2147483646 w 828"/>
                <a:gd name="T11" fmla="*/ 2147483646 h 771"/>
                <a:gd name="T12" fmla="*/ 2147483646 w 828"/>
                <a:gd name="T13" fmla="*/ 2147483646 h 771"/>
                <a:gd name="T14" fmla="*/ 2147483646 w 828"/>
                <a:gd name="T15" fmla="*/ 2147483646 h 771"/>
                <a:gd name="T16" fmla="*/ 2147483646 w 828"/>
                <a:gd name="T17" fmla="*/ 2147483646 h 771"/>
                <a:gd name="T18" fmla="*/ 2147483646 w 828"/>
                <a:gd name="T19" fmla="*/ 2147483646 h 771"/>
                <a:gd name="T20" fmla="*/ 2147483646 w 828"/>
                <a:gd name="T21" fmla="*/ 2147483646 h 771"/>
                <a:gd name="T22" fmla="*/ 2147483646 w 828"/>
                <a:gd name="T23" fmla="*/ 2147483646 h 771"/>
                <a:gd name="T24" fmla="*/ 2147483646 w 828"/>
                <a:gd name="T25" fmla="*/ 2147483646 h 771"/>
                <a:gd name="T26" fmla="*/ 2147483646 w 828"/>
                <a:gd name="T27" fmla="*/ 2147483646 h 771"/>
                <a:gd name="T28" fmla="*/ 2147483646 w 828"/>
                <a:gd name="T29" fmla="*/ 2147483646 h 771"/>
                <a:gd name="T30" fmla="*/ 2147483646 w 828"/>
                <a:gd name="T31" fmla="*/ 2147483646 h 771"/>
                <a:gd name="T32" fmla="*/ 2147483646 w 828"/>
                <a:gd name="T33" fmla="*/ 2147483646 h 771"/>
                <a:gd name="T34" fmla="*/ 2147483646 w 828"/>
                <a:gd name="T35" fmla="*/ 2147483646 h 771"/>
                <a:gd name="T36" fmla="*/ 2147483646 w 828"/>
                <a:gd name="T37" fmla="*/ 2147483646 h 771"/>
                <a:gd name="T38" fmla="*/ 2147483646 w 828"/>
                <a:gd name="T39" fmla="*/ 2147483646 h 771"/>
                <a:gd name="T40" fmla="*/ 2147483646 w 828"/>
                <a:gd name="T41" fmla="*/ 2147483646 h 771"/>
                <a:gd name="T42" fmla="*/ 2147483646 w 828"/>
                <a:gd name="T43" fmla="*/ 2147483646 h 771"/>
                <a:gd name="T44" fmla="*/ 2147483646 w 828"/>
                <a:gd name="T45" fmla="*/ 2147483646 h 771"/>
                <a:gd name="T46" fmla="*/ 2147483646 w 828"/>
                <a:gd name="T47" fmla="*/ 2147483646 h 771"/>
                <a:gd name="T48" fmla="*/ 2147483646 w 828"/>
                <a:gd name="T49" fmla="*/ 2147483646 h 771"/>
                <a:gd name="T50" fmla="*/ 2147483646 w 828"/>
                <a:gd name="T51" fmla="*/ 2147483646 h 771"/>
                <a:gd name="T52" fmla="*/ 2147483646 w 828"/>
                <a:gd name="T53" fmla="*/ 2147483646 h 771"/>
                <a:gd name="T54" fmla="*/ 2147483646 w 828"/>
                <a:gd name="T55" fmla="*/ 2147483646 h 771"/>
                <a:gd name="T56" fmla="*/ 2147483646 w 828"/>
                <a:gd name="T57" fmla="*/ 2147483646 h 771"/>
                <a:gd name="T58" fmla="*/ 2147483646 w 828"/>
                <a:gd name="T59" fmla="*/ 2147483646 h 771"/>
                <a:gd name="T60" fmla="*/ 2147483646 w 828"/>
                <a:gd name="T61" fmla="*/ 2147483646 h 771"/>
                <a:gd name="T62" fmla="*/ 2147483646 w 828"/>
                <a:gd name="T63" fmla="*/ 2147483646 h 771"/>
                <a:gd name="T64" fmla="*/ 2147483646 w 828"/>
                <a:gd name="T65" fmla="*/ 2147483646 h 771"/>
                <a:gd name="T66" fmla="*/ 2147483646 w 828"/>
                <a:gd name="T67" fmla="*/ 2147483646 h 771"/>
                <a:gd name="T68" fmla="*/ 2147483646 w 828"/>
                <a:gd name="T69" fmla="*/ 2147483646 h 771"/>
                <a:gd name="T70" fmla="*/ 2147483646 w 828"/>
                <a:gd name="T71" fmla="*/ 2147483646 h 771"/>
                <a:gd name="T72" fmla="*/ 2147483646 w 828"/>
                <a:gd name="T73" fmla="*/ 2147483646 h 771"/>
                <a:gd name="T74" fmla="*/ 2147483646 w 828"/>
                <a:gd name="T75" fmla="*/ 2147483646 h 771"/>
                <a:gd name="T76" fmla="*/ 2147483646 w 828"/>
                <a:gd name="T77" fmla="*/ 2147483646 h 771"/>
                <a:gd name="T78" fmla="*/ 2147483646 w 828"/>
                <a:gd name="T79" fmla="*/ 2147483646 h 771"/>
                <a:gd name="T80" fmla="*/ 2147483646 w 828"/>
                <a:gd name="T81" fmla="*/ 2147483646 h 771"/>
                <a:gd name="T82" fmla="*/ 2147483646 w 828"/>
                <a:gd name="T83" fmla="*/ 2147483646 h 771"/>
                <a:gd name="T84" fmla="*/ 2147483646 w 828"/>
                <a:gd name="T85" fmla="*/ 2147483646 h 771"/>
                <a:gd name="T86" fmla="*/ 2147483646 w 828"/>
                <a:gd name="T87" fmla="*/ 2147483646 h 771"/>
                <a:gd name="T88" fmla="*/ 2147483646 w 828"/>
                <a:gd name="T89" fmla="*/ 2147483646 h 771"/>
                <a:gd name="T90" fmla="*/ 2147483646 w 828"/>
                <a:gd name="T91" fmla="*/ 2147483646 h 771"/>
                <a:gd name="T92" fmla="*/ 2147483646 w 828"/>
                <a:gd name="T93" fmla="*/ 2147483646 h 771"/>
                <a:gd name="T94" fmla="*/ 2147483646 w 828"/>
                <a:gd name="T95" fmla="*/ 2147483646 h 771"/>
                <a:gd name="T96" fmla="*/ 2147483646 w 828"/>
                <a:gd name="T97" fmla="*/ 2147483646 h 771"/>
                <a:gd name="T98" fmla="*/ 2147483646 w 828"/>
                <a:gd name="T99" fmla="*/ 2147483646 h 771"/>
                <a:gd name="T100" fmla="*/ 2147483646 w 828"/>
                <a:gd name="T101" fmla="*/ 2147483646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16" name="Freeform 18"/>
            <p:cNvSpPr>
              <a:spLocks/>
            </p:cNvSpPr>
            <p:nvPr/>
          </p:nvSpPr>
          <p:spPr bwMode="auto">
            <a:xfrm>
              <a:off x="6642100" y="898404"/>
              <a:ext cx="65088" cy="169863"/>
            </a:xfrm>
            <a:custGeom>
              <a:avLst/>
              <a:gdLst>
                <a:gd name="T0" fmla="*/ 2147483646 w 180"/>
                <a:gd name="T1" fmla="*/ 2147483646 h 464"/>
                <a:gd name="T2" fmla="*/ 0 w 180"/>
                <a:gd name="T3" fmla="*/ 2147483646 h 464"/>
                <a:gd name="T4" fmla="*/ 0 w 180"/>
                <a:gd name="T5" fmla="*/ 2147483646 h 464"/>
                <a:gd name="T6" fmla="*/ 2147483646 w 180"/>
                <a:gd name="T7" fmla="*/ 2147483646 h 464"/>
                <a:gd name="T8" fmla="*/ 2147483646 w 180"/>
                <a:gd name="T9" fmla="*/ 2147483646 h 464"/>
                <a:gd name="T10" fmla="*/ 2147483646 w 180"/>
                <a:gd name="T11" fmla="*/ 2147483646 h 464"/>
                <a:gd name="T12" fmla="*/ 2147483646 w 180"/>
                <a:gd name="T13" fmla="*/ 2147483646 h 464"/>
                <a:gd name="T14" fmla="*/ 2147483646 w 180"/>
                <a:gd name="T15" fmla="*/ 2147483646 h 464"/>
                <a:gd name="T16" fmla="*/ 2147483646 w 180"/>
                <a:gd name="T17" fmla="*/ 2147483646 h 464"/>
                <a:gd name="T18" fmla="*/ 2147483646 w 180"/>
                <a:gd name="T19" fmla="*/ 2147483646 h 464"/>
                <a:gd name="T20" fmla="*/ 2147483646 w 180"/>
                <a:gd name="T21" fmla="*/ 2147483646 h 464"/>
                <a:gd name="T22" fmla="*/ 2147483646 w 180"/>
                <a:gd name="T23" fmla="*/ 2147483646 h 464"/>
                <a:gd name="T24" fmla="*/ 2147483646 w 180"/>
                <a:gd name="T25" fmla="*/ 2147483646 h 464"/>
                <a:gd name="T26" fmla="*/ 2147483646 w 180"/>
                <a:gd name="T27" fmla="*/ 2147483646 h 464"/>
                <a:gd name="T28" fmla="*/ 2147483646 w 180"/>
                <a:gd name="T29" fmla="*/ 2147483646 h 464"/>
                <a:gd name="T30" fmla="*/ 2147483646 w 180"/>
                <a:gd name="T31" fmla="*/ 2147483646 h 464"/>
                <a:gd name="T32" fmla="*/ 2147483646 w 180"/>
                <a:gd name="T33" fmla="*/ 2147483646 h 464"/>
                <a:gd name="T34" fmla="*/ 2147483646 w 180"/>
                <a:gd name="T35" fmla="*/ 2147483646 h 464"/>
                <a:gd name="T36" fmla="*/ 2147483646 w 180"/>
                <a:gd name="T37" fmla="*/ 0 h 464"/>
                <a:gd name="T38" fmla="*/ 2147483646 w 180"/>
                <a:gd name="T39" fmla="*/ 2147483646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17" name="Freeform 20"/>
            <p:cNvSpPr>
              <a:spLocks/>
            </p:cNvSpPr>
            <p:nvPr/>
          </p:nvSpPr>
          <p:spPr bwMode="auto">
            <a:xfrm>
              <a:off x="6742113" y="947617"/>
              <a:ext cx="133350" cy="120650"/>
            </a:xfrm>
            <a:custGeom>
              <a:avLst/>
              <a:gdLst>
                <a:gd name="T0" fmla="*/ 2147483646 w 366"/>
                <a:gd name="T1" fmla="*/ 2147483646 h 327"/>
                <a:gd name="T2" fmla="*/ 2147483646 w 366"/>
                <a:gd name="T3" fmla="*/ 2147483646 h 327"/>
                <a:gd name="T4" fmla="*/ 2147483646 w 366"/>
                <a:gd name="T5" fmla="*/ 2147483646 h 327"/>
                <a:gd name="T6" fmla="*/ 2147483646 w 366"/>
                <a:gd name="T7" fmla="*/ 2147483646 h 327"/>
                <a:gd name="T8" fmla="*/ 2147483646 w 366"/>
                <a:gd name="T9" fmla="*/ 2147483646 h 327"/>
                <a:gd name="T10" fmla="*/ 2147483646 w 366"/>
                <a:gd name="T11" fmla="*/ 2147483646 h 327"/>
                <a:gd name="T12" fmla="*/ 2147483646 w 366"/>
                <a:gd name="T13" fmla="*/ 2147483646 h 327"/>
                <a:gd name="T14" fmla="*/ 2147483646 w 366"/>
                <a:gd name="T15" fmla="*/ 0 h 327"/>
                <a:gd name="T16" fmla="*/ 0 w 366"/>
                <a:gd name="T17" fmla="*/ 2147483646 h 327"/>
                <a:gd name="T18" fmla="*/ 2147483646 w 366"/>
                <a:gd name="T19" fmla="*/ 2147483646 h 327"/>
                <a:gd name="T20" fmla="*/ 2147483646 w 366"/>
                <a:gd name="T21" fmla="*/ 2147483646 h 327"/>
                <a:gd name="T22" fmla="*/ 2147483646 w 366"/>
                <a:gd name="T23" fmla="*/ 2147483646 h 327"/>
                <a:gd name="T24" fmla="*/ 2147483646 w 366"/>
                <a:gd name="T25" fmla="*/ 2147483646 h 327"/>
                <a:gd name="T26" fmla="*/ 2147483646 w 366"/>
                <a:gd name="T27" fmla="*/ 2147483646 h 327"/>
                <a:gd name="T28" fmla="*/ 2147483646 w 366"/>
                <a:gd name="T29" fmla="*/ 2147483646 h 327"/>
                <a:gd name="T30" fmla="*/ 2147483646 w 366"/>
                <a:gd name="T31" fmla="*/ 2147483646 h 327"/>
                <a:gd name="T32" fmla="*/ 2147483646 w 366"/>
                <a:gd name="T33" fmla="*/ 2147483646 h 327"/>
                <a:gd name="T34" fmla="*/ 2147483646 w 366"/>
                <a:gd name="T35" fmla="*/ 2147483646 h 327"/>
                <a:gd name="T36" fmla="*/ 2147483646 w 366"/>
                <a:gd name="T37" fmla="*/ 2147483646 h 327"/>
                <a:gd name="T38" fmla="*/ 2147483646 w 366"/>
                <a:gd name="T39" fmla="*/ 2147483646 h 327"/>
                <a:gd name="T40" fmla="*/ 2147483646 w 366"/>
                <a:gd name="T41" fmla="*/ 2147483646 h 327"/>
                <a:gd name="T42" fmla="*/ 2147483646 w 366"/>
                <a:gd name="T43" fmla="*/ 2147483646 h 327"/>
                <a:gd name="T44" fmla="*/ 2147483646 w 366"/>
                <a:gd name="T45" fmla="*/ 2147483646 h 327"/>
                <a:gd name="T46" fmla="*/ 2147483646 w 366"/>
                <a:gd name="T47" fmla="*/ 2147483646 h 327"/>
                <a:gd name="T48" fmla="*/ 2147483646 w 366"/>
                <a:gd name="T49" fmla="*/ 2147483646 h 327"/>
                <a:gd name="T50" fmla="*/ 2147483646 w 366"/>
                <a:gd name="T51" fmla="*/ 2147483646 h 327"/>
                <a:gd name="T52" fmla="*/ 2147483646 w 366"/>
                <a:gd name="T53" fmla="*/ 2147483646 h 327"/>
                <a:gd name="T54" fmla="*/ 2147483646 w 366"/>
                <a:gd name="T55" fmla="*/ 2147483646 h 327"/>
                <a:gd name="T56" fmla="*/ 2147483646 w 366"/>
                <a:gd name="T57" fmla="*/ 2147483646 h 327"/>
                <a:gd name="T58" fmla="*/ 2147483646 w 366"/>
                <a:gd name="T59" fmla="*/ 2147483646 h 327"/>
                <a:gd name="T60" fmla="*/ 2147483646 w 366"/>
                <a:gd name="T61" fmla="*/ 2147483646 h 327"/>
                <a:gd name="T62" fmla="*/ 2147483646 w 366"/>
                <a:gd name="T63" fmla="*/ 2147483646 h 327"/>
                <a:gd name="T64" fmla="*/ 2147483646 w 366"/>
                <a:gd name="T65" fmla="*/ 2147483646 h 327"/>
                <a:gd name="T66" fmla="*/ 2147483646 w 366"/>
                <a:gd name="T67" fmla="*/ 2147483646 h 327"/>
                <a:gd name="T68" fmla="*/ 2147483646 w 366"/>
                <a:gd name="T69" fmla="*/ 2147483646 h 327"/>
                <a:gd name="T70" fmla="*/ 2147483646 w 366"/>
                <a:gd name="T71" fmla="*/ 2147483646 h 327"/>
                <a:gd name="T72" fmla="*/ 2147483646 w 366"/>
                <a:gd name="T73" fmla="*/ 2147483646 h 327"/>
                <a:gd name="T74" fmla="*/ 2147483646 w 366"/>
                <a:gd name="T75" fmla="*/ 2147483646 h 327"/>
                <a:gd name="T76" fmla="*/ 2147483646 w 366"/>
                <a:gd name="T77" fmla="*/ 2147483646 h 327"/>
                <a:gd name="T78" fmla="*/ 2147483646 w 366"/>
                <a:gd name="T79" fmla="*/ 2147483646 h 327"/>
                <a:gd name="T80" fmla="*/ 2147483646 w 366"/>
                <a:gd name="T81" fmla="*/ 2147483646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18" name="Freeform 22"/>
            <p:cNvSpPr>
              <a:spLocks/>
            </p:cNvSpPr>
            <p:nvPr/>
          </p:nvSpPr>
          <p:spPr bwMode="auto">
            <a:xfrm>
              <a:off x="6911975" y="949204"/>
              <a:ext cx="90488" cy="120650"/>
            </a:xfrm>
            <a:custGeom>
              <a:avLst/>
              <a:gdLst>
                <a:gd name="T0" fmla="*/ 2147483646 w 245"/>
                <a:gd name="T1" fmla="*/ 2147483646 h 334"/>
                <a:gd name="T2" fmla="*/ 2147483646 w 245"/>
                <a:gd name="T3" fmla="*/ 2147483646 h 334"/>
                <a:gd name="T4" fmla="*/ 2147483646 w 245"/>
                <a:gd name="T5" fmla="*/ 2147483646 h 334"/>
                <a:gd name="T6" fmla="*/ 2147483646 w 245"/>
                <a:gd name="T7" fmla="*/ 2147483646 h 334"/>
                <a:gd name="T8" fmla="*/ 2147483646 w 245"/>
                <a:gd name="T9" fmla="*/ 2147483646 h 334"/>
                <a:gd name="T10" fmla="*/ 2147483646 w 245"/>
                <a:gd name="T11" fmla="*/ 2147483646 h 334"/>
                <a:gd name="T12" fmla="*/ 2147483646 w 245"/>
                <a:gd name="T13" fmla="*/ 2147483646 h 334"/>
                <a:gd name="T14" fmla="*/ 2147483646 w 245"/>
                <a:gd name="T15" fmla="*/ 2147483646 h 334"/>
                <a:gd name="T16" fmla="*/ 2147483646 w 245"/>
                <a:gd name="T17" fmla="*/ 2147483646 h 334"/>
                <a:gd name="T18" fmla="*/ 2147483646 w 245"/>
                <a:gd name="T19" fmla="*/ 2147483646 h 334"/>
                <a:gd name="T20" fmla="*/ 2147483646 w 245"/>
                <a:gd name="T21" fmla="*/ 2147483646 h 334"/>
                <a:gd name="T22" fmla="*/ 2147483646 w 245"/>
                <a:gd name="T23" fmla="*/ 2147483646 h 334"/>
                <a:gd name="T24" fmla="*/ 2147483646 w 245"/>
                <a:gd name="T25" fmla="*/ 2147483646 h 334"/>
                <a:gd name="T26" fmla="*/ 2147483646 w 245"/>
                <a:gd name="T27" fmla="*/ 2147483646 h 334"/>
                <a:gd name="T28" fmla="*/ 2147483646 w 245"/>
                <a:gd name="T29" fmla="*/ 2147483646 h 334"/>
                <a:gd name="T30" fmla="*/ 2147483646 w 245"/>
                <a:gd name="T31" fmla="*/ 2147483646 h 334"/>
                <a:gd name="T32" fmla="*/ 2147483646 w 245"/>
                <a:gd name="T33" fmla="*/ 2147483646 h 334"/>
                <a:gd name="T34" fmla="*/ 0 w 245"/>
                <a:gd name="T35" fmla="*/ 2147483646 h 334"/>
                <a:gd name="T36" fmla="*/ 2147483646 w 245"/>
                <a:gd name="T37" fmla="*/ 2147483646 h 334"/>
                <a:gd name="T38" fmla="*/ 2147483646 w 245"/>
                <a:gd name="T39" fmla="*/ 2147483646 h 334"/>
                <a:gd name="T40" fmla="*/ 2147483646 w 245"/>
                <a:gd name="T41" fmla="*/ 2147483646 h 334"/>
                <a:gd name="T42" fmla="*/ 2147483646 w 245"/>
                <a:gd name="T43" fmla="*/ 2147483646 h 334"/>
                <a:gd name="T44" fmla="*/ 2147483646 w 245"/>
                <a:gd name="T45" fmla="*/ 2147483646 h 334"/>
                <a:gd name="T46" fmla="*/ 2147483646 w 245"/>
                <a:gd name="T47" fmla="*/ 2147483646 h 334"/>
                <a:gd name="T48" fmla="*/ 2147483646 w 245"/>
                <a:gd name="T49" fmla="*/ 2147483646 h 334"/>
                <a:gd name="T50" fmla="*/ 2147483646 w 245"/>
                <a:gd name="T51" fmla="*/ 2147483646 h 334"/>
                <a:gd name="T52" fmla="*/ 2147483646 w 245"/>
                <a:gd name="T53" fmla="*/ 2147483646 h 334"/>
                <a:gd name="T54" fmla="*/ 2147483646 w 245"/>
                <a:gd name="T55" fmla="*/ 2147483646 h 334"/>
                <a:gd name="T56" fmla="*/ 2147483646 w 245"/>
                <a:gd name="T57" fmla="*/ 2147483646 h 334"/>
                <a:gd name="T58" fmla="*/ 2147483646 w 245"/>
                <a:gd name="T59" fmla="*/ 2147483646 h 334"/>
                <a:gd name="T60" fmla="*/ 2147483646 w 245"/>
                <a:gd name="T61" fmla="*/ 2147483646 h 334"/>
                <a:gd name="T62" fmla="*/ 2147483646 w 245"/>
                <a:gd name="T63" fmla="*/ 2147483646 h 334"/>
                <a:gd name="T64" fmla="*/ 2147483646 w 245"/>
                <a:gd name="T65" fmla="*/ 2147483646 h 334"/>
                <a:gd name="T66" fmla="*/ 2147483646 w 245"/>
                <a:gd name="T67" fmla="*/ 2147483646 h 334"/>
                <a:gd name="T68" fmla="*/ 2147483646 w 245"/>
                <a:gd name="T69" fmla="*/ 2147483646 h 334"/>
                <a:gd name="T70" fmla="*/ 2147483646 w 245"/>
                <a:gd name="T71" fmla="*/ 2147483646 h 334"/>
                <a:gd name="T72" fmla="*/ 2147483646 w 245"/>
                <a:gd name="T73" fmla="*/ 2147483646 h 334"/>
                <a:gd name="T74" fmla="*/ 2147483646 w 245"/>
                <a:gd name="T75" fmla="*/ 2147483646 h 334"/>
                <a:gd name="T76" fmla="*/ 2147483646 w 245"/>
                <a:gd name="T77" fmla="*/ 2147483646 h 334"/>
                <a:gd name="T78" fmla="*/ 2147483646 w 245"/>
                <a:gd name="T79" fmla="*/ 2147483646 h 334"/>
                <a:gd name="T80" fmla="*/ 2147483646 w 245"/>
                <a:gd name="T81" fmla="*/ 2147483646 h 334"/>
                <a:gd name="T82" fmla="*/ 2147483646 w 245"/>
                <a:gd name="T83" fmla="*/ 2147483646 h 334"/>
                <a:gd name="T84" fmla="*/ 2147483646 w 245"/>
                <a:gd name="T85" fmla="*/ 2147483646 h 334"/>
                <a:gd name="T86" fmla="*/ 2147483646 w 245"/>
                <a:gd name="T87" fmla="*/ 2147483646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19" name="Freeform 24"/>
            <p:cNvSpPr>
              <a:spLocks noEditPoints="1"/>
            </p:cNvSpPr>
            <p:nvPr/>
          </p:nvSpPr>
          <p:spPr bwMode="auto">
            <a:xfrm>
              <a:off x="7018338" y="947617"/>
              <a:ext cx="138112" cy="169862"/>
            </a:xfrm>
            <a:custGeom>
              <a:avLst/>
              <a:gdLst>
                <a:gd name="T0" fmla="*/ 2147483646 w 376"/>
                <a:gd name="T1" fmla="*/ 2147483646 h 462"/>
                <a:gd name="T2" fmla="*/ 2147483646 w 376"/>
                <a:gd name="T3" fmla="*/ 2147483646 h 462"/>
                <a:gd name="T4" fmla="*/ 2147483646 w 376"/>
                <a:gd name="T5" fmla="*/ 2147483646 h 462"/>
                <a:gd name="T6" fmla="*/ 2147483646 w 376"/>
                <a:gd name="T7" fmla="*/ 2147483646 h 462"/>
                <a:gd name="T8" fmla="*/ 2147483646 w 376"/>
                <a:gd name="T9" fmla="*/ 2147483646 h 462"/>
                <a:gd name="T10" fmla="*/ 2147483646 w 376"/>
                <a:gd name="T11" fmla="*/ 2147483646 h 462"/>
                <a:gd name="T12" fmla="*/ 2147483646 w 376"/>
                <a:gd name="T13" fmla="*/ 2147483646 h 462"/>
                <a:gd name="T14" fmla="*/ 2147483646 w 376"/>
                <a:gd name="T15" fmla="*/ 2147483646 h 462"/>
                <a:gd name="T16" fmla="*/ 2147483646 w 376"/>
                <a:gd name="T17" fmla="*/ 2147483646 h 462"/>
                <a:gd name="T18" fmla="*/ 2147483646 w 376"/>
                <a:gd name="T19" fmla="*/ 2147483646 h 462"/>
                <a:gd name="T20" fmla="*/ 2147483646 w 376"/>
                <a:gd name="T21" fmla="*/ 2147483646 h 462"/>
                <a:gd name="T22" fmla="*/ 2147483646 w 376"/>
                <a:gd name="T23" fmla="*/ 2147483646 h 462"/>
                <a:gd name="T24" fmla="*/ 2147483646 w 376"/>
                <a:gd name="T25" fmla="*/ 2147483646 h 462"/>
                <a:gd name="T26" fmla="*/ 2147483646 w 376"/>
                <a:gd name="T27" fmla="*/ 2147483646 h 462"/>
                <a:gd name="T28" fmla="*/ 2147483646 w 376"/>
                <a:gd name="T29" fmla="*/ 2147483646 h 462"/>
                <a:gd name="T30" fmla="*/ 2147483646 w 376"/>
                <a:gd name="T31" fmla="*/ 2147483646 h 462"/>
                <a:gd name="T32" fmla="*/ 2147483646 w 376"/>
                <a:gd name="T33" fmla="*/ 2147483646 h 462"/>
                <a:gd name="T34" fmla="*/ 2147483646 w 376"/>
                <a:gd name="T35" fmla="*/ 2147483646 h 462"/>
                <a:gd name="T36" fmla="*/ 2147483646 w 376"/>
                <a:gd name="T37" fmla="*/ 2147483646 h 462"/>
                <a:gd name="T38" fmla="*/ 2147483646 w 376"/>
                <a:gd name="T39" fmla="*/ 2147483646 h 462"/>
                <a:gd name="T40" fmla="*/ 2147483646 w 376"/>
                <a:gd name="T41" fmla="*/ 2147483646 h 462"/>
                <a:gd name="T42" fmla="*/ 2147483646 w 376"/>
                <a:gd name="T43" fmla="*/ 2147483646 h 462"/>
                <a:gd name="T44" fmla="*/ 2147483646 w 376"/>
                <a:gd name="T45" fmla="*/ 2147483646 h 462"/>
                <a:gd name="T46" fmla="*/ 2147483646 w 376"/>
                <a:gd name="T47" fmla="*/ 2147483646 h 462"/>
                <a:gd name="T48" fmla="*/ 2147483646 w 376"/>
                <a:gd name="T49" fmla="*/ 2147483646 h 462"/>
                <a:gd name="T50" fmla="*/ 2147483646 w 376"/>
                <a:gd name="T51" fmla="*/ 2147483646 h 462"/>
                <a:gd name="T52" fmla="*/ 2147483646 w 376"/>
                <a:gd name="T53" fmla="*/ 2147483646 h 462"/>
                <a:gd name="T54" fmla="*/ 2147483646 w 376"/>
                <a:gd name="T55" fmla="*/ 2147483646 h 462"/>
                <a:gd name="T56" fmla="*/ 2147483646 w 376"/>
                <a:gd name="T57" fmla="*/ 2147483646 h 462"/>
                <a:gd name="T58" fmla="*/ 2147483646 w 376"/>
                <a:gd name="T59" fmla="*/ 2147483646 h 462"/>
                <a:gd name="T60" fmla="*/ 2147483646 w 376"/>
                <a:gd name="T61" fmla="*/ 2147483646 h 462"/>
                <a:gd name="T62" fmla="*/ 2147483646 w 376"/>
                <a:gd name="T63" fmla="*/ 2147483646 h 462"/>
                <a:gd name="T64" fmla="*/ 2147483646 w 376"/>
                <a:gd name="T65" fmla="*/ 2147483646 h 462"/>
                <a:gd name="T66" fmla="*/ 2147483646 w 376"/>
                <a:gd name="T67" fmla="*/ 2147483646 h 462"/>
                <a:gd name="T68" fmla="*/ 2147483646 w 376"/>
                <a:gd name="T69" fmla="*/ 2147483646 h 462"/>
                <a:gd name="T70" fmla="*/ 2147483646 w 376"/>
                <a:gd name="T71" fmla="*/ 2147483646 h 462"/>
                <a:gd name="T72" fmla="*/ 2147483646 w 376"/>
                <a:gd name="T73" fmla="*/ 2147483646 h 462"/>
                <a:gd name="T74" fmla="*/ 2147483646 w 376"/>
                <a:gd name="T75" fmla="*/ 2147483646 h 462"/>
                <a:gd name="T76" fmla="*/ 2147483646 w 376"/>
                <a:gd name="T77" fmla="*/ 2147483646 h 462"/>
                <a:gd name="T78" fmla="*/ 2147483646 w 376"/>
                <a:gd name="T79" fmla="*/ 2147483646 h 462"/>
                <a:gd name="T80" fmla="*/ 2147483646 w 376"/>
                <a:gd name="T81" fmla="*/ 2147483646 h 462"/>
                <a:gd name="T82" fmla="*/ 2147483646 w 376"/>
                <a:gd name="T83" fmla="*/ 2147483646 h 462"/>
                <a:gd name="T84" fmla="*/ 2147483646 w 376"/>
                <a:gd name="T85" fmla="*/ 2147483646 h 462"/>
                <a:gd name="T86" fmla="*/ 2147483646 w 376"/>
                <a:gd name="T87" fmla="*/ 2147483646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20" name="Freeform 27"/>
            <p:cNvSpPr>
              <a:spLocks/>
            </p:cNvSpPr>
            <p:nvPr/>
          </p:nvSpPr>
          <p:spPr bwMode="auto">
            <a:xfrm>
              <a:off x="7178675" y="947617"/>
              <a:ext cx="52388" cy="120650"/>
            </a:xfrm>
            <a:custGeom>
              <a:avLst/>
              <a:gdLst>
                <a:gd name="T0" fmla="*/ 0 w 145"/>
                <a:gd name="T1" fmla="*/ 2147483646 h 327"/>
                <a:gd name="T2" fmla="*/ 0 w 145"/>
                <a:gd name="T3" fmla="*/ 2147483646 h 327"/>
                <a:gd name="T4" fmla="*/ 2147483646 w 145"/>
                <a:gd name="T5" fmla="*/ 2147483646 h 327"/>
                <a:gd name="T6" fmla="*/ 2147483646 w 145"/>
                <a:gd name="T7" fmla="*/ 2147483646 h 327"/>
                <a:gd name="T8" fmla="*/ 2147483646 w 145"/>
                <a:gd name="T9" fmla="*/ 2147483646 h 327"/>
                <a:gd name="T10" fmla="*/ 2147483646 w 145"/>
                <a:gd name="T11" fmla="*/ 2147483646 h 327"/>
                <a:gd name="T12" fmla="*/ 2147483646 w 145"/>
                <a:gd name="T13" fmla="*/ 2147483646 h 327"/>
                <a:gd name="T14" fmla="*/ 2147483646 w 145"/>
                <a:gd name="T15" fmla="*/ 2147483646 h 327"/>
                <a:gd name="T16" fmla="*/ 2147483646 w 145"/>
                <a:gd name="T17" fmla="*/ 2147483646 h 327"/>
                <a:gd name="T18" fmla="*/ 2147483646 w 145"/>
                <a:gd name="T19" fmla="*/ 2147483646 h 327"/>
                <a:gd name="T20" fmla="*/ 2147483646 w 145"/>
                <a:gd name="T21" fmla="*/ 2147483646 h 327"/>
                <a:gd name="T22" fmla="*/ 2147483646 w 145"/>
                <a:gd name="T23" fmla="*/ 2147483646 h 327"/>
                <a:gd name="T24" fmla="*/ 2147483646 w 145"/>
                <a:gd name="T25" fmla="*/ 2147483646 h 327"/>
                <a:gd name="T26" fmla="*/ 2147483646 w 145"/>
                <a:gd name="T27" fmla="*/ 2147483646 h 327"/>
                <a:gd name="T28" fmla="*/ 2147483646 w 145"/>
                <a:gd name="T29" fmla="*/ 2147483646 h 327"/>
                <a:gd name="T30" fmla="*/ 2147483646 w 145"/>
                <a:gd name="T31" fmla="*/ 2147483646 h 327"/>
                <a:gd name="T32" fmla="*/ 2147483646 w 145"/>
                <a:gd name="T33" fmla="*/ 0 h 327"/>
                <a:gd name="T34" fmla="*/ 2147483646 w 145"/>
                <a:gd name="T35" fmla="*/ 2147483646 h 327"/>
                <a:gd name="T36" fmla="*/ 0 w 145"/>
                <a:gd name="T37" fmla="*/ 2147483646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21" name="Freeform 29"/>
            <p:cNvSpPr>
              <a:spLocks/>
            </p:cNvSpPr>
            <p:nvPr/>
          </p:nvSpPr>
          <p:spPr bwMode="auto">
            <a:xfrm>
              <a:off x="7196138" y="898404"/>
              <a:ext cx="39687" cy="36513"/>
            </a:xfrm>
            <a:custGeom>
              <a:avLst/>
              <a:gdLst>
                <a:gd name="T0" fmla="*/ 2147483646 w 108"/>
                <a:gd name="T1" fmla="*/ 2147483646 h 96"/>
                <a:gd name="T2" fmla="*/ 2147483646 w 108"/>
                <a:gd name="T3" fmla="*/ 2147483646 h 96"/>
                <a:gd name="T4" fmla="*/ 2147483646 w 108"/>
                <a:gd name="T5" fmla="*/ 2147483646 h 96"/>
                <a:gd name="T6" fmla="*/ 2147483646 w 108"/>
                <a:gd name="T7" fmla="*/ 2147483646 h 96"/>
                <a:gd name="T8" fmla="*/ 2147483646 w 108"/>
                <a:gd name="T9" fmla="*/ 2147483646 h 96"/>
                <a:gd name="T10" fmla="*/ 2147483646 w 108"/>
                <a:gd name="T11" fmla="*/ 2147483646 h 96"/>
                <a:gd name="T12" fmla="*/ 2147483646 w 108"/>
                <a:gd name="T13" fmla="*/ 2147483646 h 96"/>
                <a:gd name="T14" fmla="*/ 2147483646 w 108"/>
                <a:gd name="T15" fmla="*/ 2147483646 h 96"/>
                <a:gd name="T16" fmla="*/ 2147483646 w 108"/>
                <a:gd name="T17" fmla="*/ 2147483646 h 96"/>
                <a:gd name="T18" fmla="*/ 2147483646 w 108"/>
                <a:gd name="T19" fmla="*/ 2147483646 h 96"/>
                <a:gd name="T20" fmla="*/ 2147483646 w 108"/>
                <a:gd name="T21" fmla="*/ 2147483646 h 96"/>
                <a:gd name="T22" fmla="*/ 2147483646 w 108"/>
                <a:gd name="T23" fmla="*/ 2147483646 h 96"/>
                <a:gd name="T24" fmla="*/ 2147483646 w 108"/>
                <a:gd name="T25" fmla="*/ 2147483646 h 96"/>
                <a:gd name="T26" fmla="*/ 2147483646 w 108"/>
                <a:gd name="T27" fmla="*/ 2147483646 h 96"/>
                <a:gd name="T28" fmla="*/ 2147483646 w 108"/>
                <a:gd name="T29" fmla="*/ 2147483646 h 96"/>
                <a:gd name="T30" fmla="*/ 2147483646 w 108"/>
                <a:gd name="T31" fmla="*/ 2147483646 h 96"/>
                <a:gd name="T32" fmla="*/ 2147483646 w 108"/>
                <a:gd name="T33" fmla="*/ 2147483646 h 96"/>
                <a:gd name="T34" fmla="*/ 2147483646 w 108"/>
                <a:gd name="T35" fmla="*/ 2147483646 h 96"/>
                <a:gd name="T36" fmla="*/ 2147483646 w 108"/>
                <a:gd name="T37" fmla="*/ 0 h 96"/>
                <a:gd name="T38" fmla="*/ 2147483646 w 108"/>
                <a:gd name="T39" fmla="*/ 0 h 96"/>
                <a:gd name="T40" fmla="*/ 2147483646 w 108"/>
                <a:gd name="T41" fmla="*/ 2147483646 h 96"/>
                <a:gd name="T42" fmla="*/ 2147483646 w 108"/>
                <a:gd name="T43" fmla="*/ 2147483646 h 96"/>
                <a:gd name="T44" fmla="*/ 2147483646 w 108"/>
                <a:gd name="T45" fmla="*/ 2147483646 h 96"/>
                <a:gd name="T46" fmla="*/ 2147483646 w 108"/>
                <a:gd name="T47" fmla="*/ 2147483646 h 96"/>
                <a:gd name="T48" fmla="*/ 2147483646 w 108"/>
                <a:gd name="T49" fmla="*/ 2147483646 h 96"/>
                <a:gd name="T50" fmla="*/ 2147483646 w 108"/>
                <a:gd name="T51" fmla="*/ 2147483646 h 96"/>
                <a:gd name="T52" fmla="*/ 2147483646 w 108"/>
                <a:gd name="T53" fmla="*/ 2147483646 h 96"/>
                <a:gd name="T54" fmla="*/ 0 w 108"/>
                <a:gd name="T55" fmla="*/ 2147483646 h 96"/>
                <a:gd name="T56" fmla="*/ 0 w 108"/>
                <a:gd name="T57" fmla="*/ 2147483646 h 96"/>
                <a:gd name="T58" fmla="*/ 2147483646 w 108"/>
                <a:gd name="T59" fmla="*/ 2147483646 h 96"/>
                <a:gd name="T60" fmla="*/ 2147483646 w 108"/>
                <a:gd name="T61" fmla="*/ 2147483646 h 96"/>
                <a:gd name="T62" fmla="*/ 2147483646 w 108"/>
                <a:gd name="T63" fmla="*/ 2147483646 h 96"/>
                <a:gd name="T64" fmla="*/ 2147483646 w 108"/>
                <a:gd name="T65" fmla="*/ 2147483646 h 96"/>
                <a:gd name="T66" fmla="*/ 2147483646 w 108"/>
                <a:gd name="T67" fmla="*/ 2147483646 h 96"/>
                <a:gd name="T68" fmla="*/ 2147483646 w 108"/>
                <a:gd name="T69" fmla="*/ 2147483646 h 96"/>
                <a:gd name="T70" fmla="*/ 2147483646 w 108"/>
                <a:gd name="T71" fmla="*/ 2147483646 h 96"/>
                <a:gd name="T72" fmla="*/ 2147483646 w 108"/>
                <a:gd name="T73" fmla="*/ 2147483646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22" name="Freeform 31"/>
            <p:cNvSpPr>
              <a:spLocks/>
            </p:cNvSpPr>
            <p:nvPr/>
          </p:nvSpPr>
          <p:spPr bwMode="auto">
            <a:xfrm>
              <a:off x="7261225" y="947617"/>
              <a:ext cx="103188" cy="120650"/>
            </a:xfrm>
            <a:custGeom>
              <a:avLst/>
              <a:gdLst>
                <a:gd name="T0" fmla="*/ 2147483646 w 282"/>
                <a:gd name="T1" fmla="*/ 2147483646 h 327"/>
                <a:gd name="T2" fmla="*/ 2147483646 w 282"/>
                <a:gd name="T3" fmla="*/ 2147483646 h 327"/>
                <a:gd name="T4" fmla="*/ 2147483646 w 282"/>
                <a:gd name="T5" fmla="*/ 2147483646 h 327"/>
                <a:gd name="T6" fmla="*/ 2147483646 w 282"/>
                <a:gd name="T7" fmla="*/ 2147483646 h 327"/>
                <a:gd name="T8" fmla="*/ 2147483646 w 282"/>
                <a:gd name="T9" fmla="*/ 2147483646 h 327"/>
                <a:gd name="T10" fmla="*/ 2147483646 w 282"/>
                <a:gd name="T11" fmla="*/ 2147483646 h 327"/>
                <a:gd name="T12" fmla="*/ 2147483646 w 282"/>
                <a:gd name="T13" fmla="*/ 2147483646 h 327"/>
                <a:gd name="T14" fmla="*/ 2147483646 w 282"/>
                <a:gd name="T15" fmla="*/ 2147483646 h 327"/>
                <a:gd name="T16" fmla="*/ 2147483646 w 282"/>
                <a:gd name="T17" fmla="*/ 2147483646 h 327"/>
                <a:gd name="T18" fmla="*/ 2147483646 w 282"/>
                <a:gd name="T19" fmla="*/ 2147483646 h 327"/>
                <a:gd name="T20" fmla="*/ 2147483646 w 282"/>
                <a:gd name="T21" fmla="*/ 2147483646 h 327"/>
                <a:gd name="T22" fmla="*/ 2147483646 w 282"/>
                <a:gd name="T23" fmla="*/ 2147483646 h 327"/>
                <a:gd name="T24" fmla="*/ 2147483646 w 282"/>
                <a:gd name="T25" fmla="*/ 2147483646 h 327"/>
                <a:gd name="T26" fmla="*/ 2147483646 w 282"/>
                <a:gd name="T27" fmla="*/ 2147483646 h 327"/>
                <a:gd name="T28" fmla="*/ 2147483646 w 282"/>
                <a:gd name="T29" fmla="*/ 2147483646 h 327"/>
                <a:gd name="T30" fmla="*/ 2147483646 w 282"/>
                <a:gd name="T31" fmla="*/ 2147483646 h 327"/>
                <a:gd name="T32" fmla="*/ 2147483646 w 282"/>
                <a:gd name="T33" fmla="*/ 2147483646 h 327"/>
                <a:gd name="T34" fmla="*/ 2147483646 w 282"/>
                <a:gd name="T35" fmla="*/ 2147483646 h 327"/>
                <a:gd name="T36" fmla="*/ 2147483646 w 282"/>
                <a:gd name="T37" fmla="*/ 2147483646 h 327"/>
                <a:gd name="T38" fmla="*/ 2147483646 w 282"/>
                <a:gd name="T39" fmla="*/ 0 h 327"/>
                <a:gd name="T40" fmla="*/ 0 w 282"/>
                <a:gd name="T41" fmla="*/ 2147483646 h 327"/>
                <a:gd name="T42" fmla="*/ 0 w 282"/>
                <a:gd name="T43" fmla="*/ 2147483646 h 327"/>
                <a:gd name="T44" fmla="*/ 2147483646 w 282"/>
                <a:gd name="T45" fmla="*/ 2147483646 h 327"/>
                <a:gd name="T46" fmla="*/ 2147483646 w 282"/>
                <a:gd name="T47" fmla="*/ 2147483646 h 327"/>
                <a:gd name="T48" fmla="*/ 2147483646 w 282"/>
                <a:gd name="T49" fmla="*/ 2147483646 h 327"/>
                <a:gd name="T50" fmla="*/ 2147483646 w 282"/>
                <a:gd name="T51" fmla="*/ 2147483646 h 327"/>
                <a:gd name="T52" fmla="*/ 2147483646 w 282"/>
                <a:gd name="T53" fmla="*/ 2147483646 h 327"/>
                <a:gd name="T54" fmla="*/ 2147483646 w 282"/>
                <a:gd name="T55" fmla="*/ 2147483646 h 327"/>
                <a:gd name="T56" fmla="*/ 2147483646 w 282"/>
                <a:gd name="T57" fmla="*/ 2147483646 h 327"/>
                <a:gd name="T58" fmla="*/ 2147483646 w 282"/>
                <a:gd name="T59" fmla="*/ 2147483646 h 327"/>
                <a:gd name="T60" fmla="*/ 2147483646 w 282"/>
                <a:gd name="T61" fmla="*/ 2147483646 h 327"/>
                <a:gd name="T62" fmla="*/ 2147483646 w 282"/>
                <a:gd name="T63" fmla="*/ 2147483646 h 327"/>
                <a:gd name="T64" fmla="*/ 2147483646 w 282"/>
                <a:gd name="T65" fmla="*/ 2147483646 h 327"/>
                <a:gd name="T66" fmla="*/ 2147483646 w 282"/>
                <a:gd name="T67" fmla="*/ 2147483646 h 327"/>
                <a:gd name="T68" fmla="*/ 2147483646 w 282"/>
                <a:gd name="T69" fmla="*/ 2147483646 h 327"/>
                <a:gd name="T70" fmla="*/ 2147483646 w 282"/>
                <a:gd name="T71" fmla="*/ 2147483646 h 327"/>
                <a:gd name="T72" fmla="*/ 2147483646 w 282"/>
                <a:gd name="T73" fmla="*/ 2147483646 h 327"/>
                <a:gd name="T74" fmla="*/ 2147483646 w 282"/>
                <a:gd name="T75" fmla="*/ 2147483646 h 327"/>
                <a:gd name="T76" fmla="*/ 2147483646 w 282"/>
                <a:gd name="T77" fmla="*/ 2147483646 h 327"/>
                <a:gd name="T78" fmla="*/ 2147483646 w 282"/>
                <a:gd name="T79" fmla="*/ 2147483646 h 327"/>
                <a:gd name="T80" fmla="*/ 2147483646 w 282"/>
                <a:gd name="T81" fmla="*/ 2147483646 h 327"/>
                <a:gd name="T82" fmla="*/ 2147483646 w 282"/>
                <a:gd name="T83" fmla="*/ 2147483646 h 327"/>
                <a:gd name="T84" fmla="*/ 2147483646 w 282"/>
                <a:gd name="T85" fmla="*/ 2147483646 h 327"/>
                <a:gd name="T86" fmla="*/ 2147483646 w 282"/>
                <a:gd name="T87" fmla="*/ 2147483646 h 327"/>
                <a:gd name="T88" fmla="*/ 2147483646 w 282"/>
                <a:gd name="T89" fmla="*/ 2147483646 h 327"/>
                <a:gd name="T90" fmla="*/ 2147483646 w 282"/>
                <a:gd name="T91" fmla="*/ 2147483646 h 327"/>
                <a:gd name="T92" fmla="*/ 2147483646 w 282"/>
                <a:gd name="T93" fmla="*/ 2147483646 h 327"/>
                <a:gd name="T94" fmla="*/ 2147483646 w 282"/>
                <a:gd name="T95" fmla="*/ 2147483646 h 327"/>
                <a:gd name="T96" fmla="*/ 2147483646 w 282"/>
                <a:gd name="T97" fmla="*/ 2147483646 h 327"/>
                <a:gd name="T98" fmla="*/ 2147483646 w 282"/>
                <a:gd name="T99" fmla="*/ 2147483646 h 327"/>
                <a:gd name="T100" fmla="*/ 2147483646 w 282"/>
                <a:gd name="T101" fmla="*/ 2147483646 h 327"/>
                <a:gd name="T102" fmla="*/ 2147483646 w 282"/>
                <a:gd name="T103" fmla="*/ 2147483646 h 327"/>
                <a:gd name="T104" fmla="*/ 2147483646 w 282"/>
                <a:gd name="T105" fmla="*/ 2147483646 h 327"/>
                <a:gd name="T106" fmla="*/ 2147483646 w 282"/>
                <a:gd name="T107" fmla="*/ 2147483646 h 327"/>
                <a:gd name="T108" fmla="*/ 2147483646 w 282"/>
                <a:gd name="T109" fmla="*/ 2147483646 h 327"/>
                <a:gd name="T110" fmla="*/ 2147483646 w 282"/>
                <a:gd name="T111" fmla="*/ 2147483646 h 327"/>
                <a:gd name="T112" fmla="*/ 2147483646 w 282"/>
                <a:gd name="T113" fmla="*/ 2147483646 h 327"/>
                <a:gd name="T114" fmla="*/ 2147483646 w 282"/>
                <a:gd name="T115" fmla="*/ 2147483646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23" name="Freeform 33"/>
            <p:cNvSpPr>
              <a:spLocks noEditPoints="1"/>
            </p:cNvSpPr>
            <p:nvPr/>
          </p:nvSpPr>
          <p:spPr bwMode="auto">
            <a:xfrm>
              <a:off x="7378700" y="949204"/>
              <a:ext cx="114300" cy="120650"/>
            </a:xfrm>
            <a:custGeom>
              <a:avLst/>
              <a:gdLst>
                <a:gd name="T0" fmla="*/ 2147483646 w 309"/>
                <a:gd name="T1" fmla="*/ 2147483646 h 334"/>
                <a:gd name="T2" fmla="*/ 2147483646 w 309"/>
                <a:gd name="T3" fmla="*/ 2147483646 h 334"/>
                <a:gd name="T4" fmla="*/ 2147483646 w 309"/>
                <a:gd name="T5" fmla="*/ 2147483646 h 334"/>
                <a:gd name="T6" fmla="*/ 2147483646 w 309"/>
                <a:gd name="T7" fmla="*/ 2147483646 h 334"/>
                <a:gd name="T8" fmla="*/ 2147483646 w 309"/>
                <a:gd name="T9" fmla="*/ 2147483646 h 334"/>
                <a:gd name="T10" fmla="*/ 2147483646 w 309"/>
                <a:gd name="T11" fmla="*/ 2147483646 h 334"/>
                <a:gd name="T12" fmla="*/ 2147483646 w 309"/>
                <a:gd name="T13" fmla="*/ 2147483646 h 334"/>
                <a:gd name="T14" fmla="*/ 2147483646 w 309"/>
                <a:gd name="T15" fmla="*/ 2147483646 h 334"/>
                <a:gd name="T16" fmla="*/ 2147483646 w 309"/>
                <a:gd name="T17" fmla="*/ 2147483646 h 334"/>
                <a:gd name="T18" fmla="*/ 2147483646 w 309"/>
                <a:gd name="T19" fmla="*/ 2147483646 h 334"/>
                <a:gd name="T20" fmla="*/ 2147483646 w 309"/>
                <a:gd name="T21" fmla="*/ 2147483646 h 334"/>
                <a:gd name="T22" fmla="*/ 2147483646 w 309"/>
                <a:gd name="T23" fmla="*/ 2147483646 h 334"/>
                <a:gd name="T24" fmla="*/ 2147483646 w 309"/>
                <a:gd name="T25" fmla="*/ 2147483646 h 334"/>
                <a:gd name="T26" fmla="*/ 2147483646 w 309"/>
                <a:gd name="T27" fmla="*/ 2147483646 h 334"/>
                <a:gd name="T28" fmla="*/ 2147483646 w 309"/>
                <a:gd name="T29" fmla="*/ 2147483646 h 334"/>
                <a:gd name="T30" fmla="*/ 2147483646 w 309"/>
                <a:gd name="T31" fmla="*/ 2147483646 h 334"/>
                <a:gd name="T32" fmla="*/ 2147483646 w 309"/>
                <a:gd name="T33" fmla="*/ 2147483646 h 334"/>
                <a:gd name="T34" fmla="*/ 2147483646 w 309"/>
                <a:gd name="T35" fmla="*/ 2147483646 h 334"/>
                <a:gd name="T36" fmla="*/ 2147483646 w 309"/>
                <a:gd name="T37" fmla="*/ 2147483646 h 334"/>
                <a:gd name="T38" fmla="*/ 2147483646 w 309"/>
                <a:gd name="T39" fmla="*/ 2147483646 h 334"/>
                <a:gd name="T40" fmla="*/ 2147483646 w 309"/>
                <a:gd name="T41" fmla="*/ 2147483646 h 334"/>
                <a:gd name="T42" fmla="*/ 2147483646 w 309"/>
                <a:gd name="T43" fmla="*/ 2147483646 h 334"/>
                <a:gd name="T44" fmla="*/ 2147483646 w 309"/>
                <a:gd name="T45" fmla="*/ 2147483646 h 334"/>
                <a:gd name="T46" fmla="*/ 2147483646 w 309"/>
                <a:gd name="T47" fmla="*/ 0 h 334"/>
                <a:gd name="T48" fmla="*/ 2147483646 w 309"/>
                <a:gd name="T49" fmla="*/ 2147483646 h 334"/>
                <a:gd name="T50" fmla="*/ 2147483646 w 309"/>
                <a:gd name="T51" fmla="*/ 2147483646 h 334"/>
                <a:gd name="T52" fmla="*/ 2147483646 w 309"/>
                <a:gd name="T53" fmla="*/ 2147483646 h 334"/>
                <a:gd name="T54" fmla="*/ 2147483646 w 309"/>
                <a:gd name="T55" fmla="*/ 2147483646 h 334"/>
                <a:gd name="T56" fmla="*/ 2147483646 w 309"/>
                <a:gd name="T57" fmla="*/ 2147483646 h 334"/>
                <a:gd name="T58" fmla="*/ 2147483646 w 309"/>
                <a:gd name="T59" fmla="*/ 2147483646 h 334"/>
                <a:gd name="T60" fmla="*/ 2147483646 w 309"/>
                <a:gd name="T61" fmla="*/ 2147483646 h 334"/>
                <a:gd name="T62" fmla="*/ 0 w 309"/>
                <a:gd name="T63" fmla="*/ 2147483646 h 334"/>
                <a:gd name="T64" fmla="*/ 2147483646 w 309"/>
                <a:gd name="T65" fmla="*/ 2147483646 h 334"/>
                <a:gd name="T66" fmla="*/ 2147483646 w 309"/>
                <a:gd name="T67" fmla="*/ 2147483646 h 334"/>
                <a:gd name="T68" fmla="*/ 2147483646 w 309"/>
                <a:gd name="T69" fmla="*/ 2147483646 h 334"/>
                <a:gd name="T70" fmla="*/ 2147483646 w 309"/>
                <a:gd name="T71" fmla="*/ 2147483646 h 334"/>
                <a:gd name="T72" fmla="*/ 2147483646 w 309"/>
                <a:gd name="T73" fmla="*/ 2147483646 h 334"/>
                <a:gd name="T74" fmla="*/ 2147483646 w 309"/>
                <a:gd name="T75" fmla="*/ 2147483646 h 334"/>
                <a:gd name="T76" fmla="*/ 2147483646 w 309"/>
                <a:gd name="T77" fmla="*/ 2147483646 h 334"/>
                <a:gd name="T78" fmla="*/ 2147483646 w 309"/>
                <a:gd name="T79" fmla="*/ 2147483646 h 334"/>
                <a:gd name="T80" fmla="*/ 2147483646 w 309"/>
                <a:gd name="T81" fmla="*/ 2147483646 h 334"/>
                <a:gd name="T82" fmla="*/ 2147483646 w 309"/>
                <a:gd name="T83" fmla="*/ 2147483646 h 334"/>
                <a:gd name="T84" fmla="*/ 2147483646 w 309"/>
                <a:gd name="T85" fmla="*/ 2147483646 h 334"/>
                <a:gd name="T86" fmla="*/ 2147483646 w 309"/>
                <a:gd name="T87" fmla="*/ 2147483646 h 334"/>
                <a:gd name="T88" fmla="*/ 2147483646 w 309"/>
                <a:gd name="T89" fmla="*/ 2147483646 h 334"/>
                <a:gd name="T90" fmla="*/ 2147483646 w 309"/>
                <a:gd name="T91" fmla="*/ 2147483646 h 334"/>
                <a:gd name="T92" fmla="*/ 2147483646 w 309"/>
                <a:gd name="T93" fmla="*/ 2147483646 h 334"/>
                <a:gd name="T94" fmla="*/ 2147483646 w 309"/>
                <a:gd name="T95" fmla="*/ 2147483646 h 334"/>
                <a:gd name="T96" fmla="*/ 2147483646 w 309"/>
                <a:gd name="T97" fmla="*/ 2147483646 h 334"/>
                <a:gd name="T98" fmla="*/ 2147483646 w 309"/>
                <a:gd name="T99" fmla="*/ 2147483646 h 334"/>
                <a:gd name="T100" fmla="*/ 2147483646 w 309"/>
                <a:gd name="T101" fmla="*/ 2147483646 h 334"/>
                <a:gd name="T102" fmla="*/ 2147483646 w 309"/>
                <a:gd name="T103" fmla="*/ 2147483646 h 334"/>
                <a:gd name="T104" fmla="*/ 2147483646 w 309"/>
                <a:gd name="T105" fmla="*/ 2147483646 h 334"/>
                <a:gd name="T106" fmla="*/ 2147483646 w 309"/>
                <a:gd name="T107" fmla="*/ 2147483646 h 334"/>
                <a:gd name="T108" fmla="*/ 2147483646 w 309"/>
                <a:gd name="T109" fmla="*/ 2147483646 h 334"/>
                <a:gd name="T110" fmla="*/ 2147483646 w 309"/>
                <a:gd name="T111" fmla="*/ 2147483646 h 334"/>
                <a:gd name="T112" fmla="*/ 2147483646 w 309"/>
                <a:gd name="T113" fmla="*/ 2147483646 h 334"/>
                <a:gd name="T114" fmla="*/ 2147483646 w 309"/>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24" name="Freeform 36"/>
            <p:cNvSpPr>
              <a:spLocks/>
            </p:cNvSpPr>
            <p:nvPr/>
          </p:nvSpPr>
          <p:spPr bwMode="auto">
            <a:xfrm>
              <a:off x="7686675" y="893642"/>
              <a:ext cx="133350" cy="174625"/>
            </a:xfrm>
            <a:custGeom>
              <a:avLst/>
              <a:gdLst>
                <a:gd name="T0" fmla="*/ 2147483646 w 365"/>
                <a:gd name="T1" fmla="*/ 2147483646 h 475"/>
                <a:gd name="T2" fmla="*/ 2147483646 w 365"/>
                <a:gd name="T3" fmla="*/ 2147483646 h 475"/>
                <a:gd name="T4" fmla="*/ 2147483646 w 365"/>
                <a:gd name="T5" fmla="*/ 2147483646 h 475"/>
                <a:gd name="T6" fmla="*/ 2147483646 w 365"/>
                <a:gd name="T7" fmla="*/ 2147483646 h 475"/>
                <a:gd name="T8" fmla="*/ 2147483646 w 365"/>
                <a:gd name="T9" fmla="*/ 2147483646 h 475"/>
                <a:gd name="T10" fmla="*/ 2147483646 w 365"/>
                <a:gd name="T11" fmla="*/ 2147483646 h 475"/>
                <a:gd name="T12" fmla="*/ 2147483646 w 365"/>
                <a:gd name="T13" fmla="*/ 2147483646 h 475"/>
                <a:gd name="T14" fmla="*/ 2147483646 w 365"/>
                <a:gd name="T15" fmla="*/ 0 h 475"/>
                <a:gd name="T16" fmla="*/ 0 w 365"/>
                <a:gd name="T17" fmla="*/ 2147483646 h 475"/>
                <a:gd name="T18" fmla="*/ 2147483646 w 365"/>
                <a:gd name="T19" fmla="*/ 2147483646 h 475"/>
                <a:gd name="T20" fmla="*/ 2147483646 w 365"/>
                <a:gd name="T21" fmla="*/ 2147483646 h 475"/>
                <a:gd name="T22" fmla="*/ 2147483646 w 365"/>
                <a:gd name="T23" fmla="*/ 2147483646 h 475"/>
                <a:gd name="T24" fmla="*/ 2147483646 w 365"/>
                <a:gd name="T25" fmla="*/ 2147483646 h 475"/>
                <a:gd name="T26" fmla="*/ 2147483646 w 365"/>
                <a:gd name="T27" fmla="*/ 2147483646 h 475"/>
                <a:gd name="T28" fmla="*/ 2147483646 w 365"/>
                <a:gd name="T29" fmla="*/ 2147483646 h 475"/>
                <a:gd name="T30" fmla="*/ 2147483646 w 365"/>
                <a:gd name="T31" fmla="*/ 2147483646 h 475"/>
                <a:gd name="T32" fmla="*/ 2147483646 w 365"/>
                <a:gd name="T33" fmla="*/ 2147483646 h 475"/>
                <a:gd name="T34" fmla="*/ 2147483646 w 365"/>
                <a:gd name="T35" fmla="*/ 2147483646 h 475"/>
                <a:gd name="T36" fmla="*/ 2147483646 w 365"/>
                <a:gd name="T37" fmla="*/ 2147483646 h 475"/>
                <a:gd name="T38" fmla="*/ 2147483646 w 365"/>
                <a:gd name="T39" fmla="*/ 2147483646 h 475"/>
                <a:gd name="T40" fmla="*/ 2147483646 w 365"/>
                <a:gd name="T41" fmla="*/ 2147483646 h 475"/>
                <a:gd name="T42" fmla="*/ 2147483646 w 365"/>
                <a:gd name="T43" fmla="*/ 2147483646 h 475"/>
                <a:gd name="T44" fmla="*/ 2147483646 w 365"/>
                <a:gd name="T45" fmla="*/ 2147483646 h 475"/>
                <a:gd name="T46" fmla="*/ 2147483646 w 365"/>
                <a:gd name="T47" fmla="*/ 2147483646 h 475"/>
                <a:gd name="T48" fmla="*/ 2147483646 w 365"/>
                <a:gd name="T49" fmla="*/ 2147483646 h 475"/>
                <a:gd name="T50" fmla="*/ 2147483646 w 365"/>
                <a:gd name="T51" fmla="*/ 2147483646 h 475"/>
                <a:gd name="T52" fmla="*/ 2147483646 w 365"/>
                <a:gd name="T53" fmla="*/ 2147483646 h 475"/>
                <a:gd name="T54" fmla="*/ 2147483646 w 365"/>
                <a:gd name="T55" fmla="*/ 2147483646 h 475"/>
                <a:gd name="T56" fmla="*/ 2147483646 w 365"/>
                <a:gd name="T57" fmla="*/ 2147483646 h 475"/>
                <a:gd name="T58" fmla="*/ 2147483646 w 365"/>
                <a:gd name="T59" fmla="*/ 2147483646 h 475"/>
                <a:gd name="T60" fmla="*/ 2147483646 w 365"/>
                <a:gd name="T61" fmla="*/ 2147483646 h 475"/>
                <a:gd name="T62" fmla="*/ 2147483646 w 365"/>
                <a:gd name="T63" fmla="*/ 2147483646 h 475"/>
                <a:gd name="T64" fmla="*/ 2147483646 w 365"/>
                <a:gd name="T65" fmla="*/ 2147483646 h 475"/>
                <a:gd name="T66" fmla="*/ 2147483646 w 365"/>
                <a:gd name="T67" fmla="*/ 2147483646 h 475"/>
                <a:gd name="T68" fmla="*/ 2147483646 w 365"/>
                <a:gd name="T69" fmla="*/ 2147483646 h 475"/>
                <a:gd name="T70" fmla="*/ 2147483646 w 365"/>
                <a:gd name="T71" fmla="*/ 2147483646 h 475"/>
                <a:gd name="T72" fmla="*/ 2147483646 w 365"/>
                <a:gd name="T73" fmla="*/ 2147483646 h 475"/>
                <a:gd name="T74" fmla="*/ 2147483646 w 365"/>
                <a:gd name="T75" fmla="*/ 2147483646 h 475"/>
                <a:gd name="T76" fmla="*/ 2147483646 w 365"/>
                <a:gd name="T77" fmla="*/ 2147483646 h 475"/>
                <a:gd name="T78" fmla="*/ 2147483646 w 365"/>
                <a:gd name="T79" fmla="*/ 2147483646 h 475"/>
                <a:gd name="T80" fmla="*/ 2147483646 w 365"/>
                <a:gd name="T81" fmla="*/ 2147483646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25" name="Freeform 38"/>
            <p:cNvSpPr>
              <a:spLocks noEditPoints="1"/>
            </p:cNvSpPr>
            <p:nvPr/>
          </p:nvSpPr>
          <p:spPr bwMode="auto">
            <a:xfrm>
              <a:off x="7850188" y="949204"/>
              <a:ext cx="114300" cy="120650"/>
            </a:xfrm>
            <a:custGeom>
              <a:avLst/>
              <a:gdLst>
                <a:gd name="T0" fmla="*/ 2147483646 w 310"/>
                <a:gd name="T1" fmla="*/ 2147483646 h 334"/>
                <a:gd name="T2" fmla="*/ 2147483646 w 310"/>
                <a:gd name="T3" fmla="*/ 2147483646 h 334"/>
                <a:gd name="T4" fmla="*/ 2147483646 w 310"/>
                <a:gd name="T5" fmla="*/ 2147483646 h 334"/>
                <a:gd name="T6" fmla="*/ 2147483646 w 310"/>
                <a:gd name="T7" fmla="*/ 2147483646 h 334"/>
                <a:gd name="T8" fmla="*/ 2147483646 w 310"/>
                <a:gd name="T9" fmla="*/ 2147483646 h 334"/>
                <a:gd name="T10" fmla="*/ 2147483646 w 310"/>
                <a:gd name="T11" fmla="*/ 2147483646 h 334"/>
                <a:gd name="T12" fmla="*/ 2147483646 w 310"/>
                <a:gd name="T13" fmla="*/ 2147483646 h 334"/>
                <a:gd name="T14" fmla="*/ 2147483646 w 310"/>
                <a:gd name="T15" fmla="*/ 2147483646 h 334"/>
                <a:gd name="T16" fmla="*/ 2147483646 w 310"/>
                <a:gd name="T17" fmla="*/ 2147483646 h 334"/>
                <a:gd name="T18" fmla="*/ 2147483646 w 310"/>
                <a:gd name="T19" fmla="*/ 2147483646 h 334"/>
                <a:gd name="T20" fmla="*/ 2147483646 w 310"/>
                <a:gd name="T21" fmla="*/ 2147483646 h 334"/>
                <a:gd name="T22" fmla="*/ 2147483646 w 310"/>
                <a:gd name="T23" fmla="*/ 2147483646 h 334"/>
                <a:gd name="T24" fmla="*/ 2147483646 w 310"/>
                <a:gd name="T25" fmla="*/ 2147483646 h 334"/>
                <a:gd name="T26" fmla="*/ 2147483646 w 310"/>
                <a:gd name="T27" fmla="*/ 2147483646 h 334"/>
                <a:gd name="T28" fmla="*/ 2147483646 w 310"/>
                <a:gd name="T29" fmla="*/ 2147483646 h 334"/>
                <a:gd name="T30" fmla="*/ 2147483646 w 310"/>
                <a:gd name="T31" fmla="*/ 2147483646 h 334"/>
                <a:gd name="T32" fmla="*/ 2147483646 w 310"/>
                <a:gd name="T33" fmla="*/ 2147483646 h 334"/>
                <a:gd name="T34" fmla="*/ 2147483646 w 310"/>
                <a:gd name="T35" fmla="*/ 2147483646 h 334"/>
                <a:gd name="T36" fmla="*/ 2147483646 w 310"/>
                <a:gd name="T37" fmla="*/ 2147483646 h 334"/>
                <a:gd name="T38" fmla="*/ 2147483646 w 310"/>
                <a:gd name="T39" fmla="*/ 2147483646 h 334"/>
                <a:gd name="T40" fmla="*/ 2147483646 w 310"/>
                <a:gd name="T41" fmla="*/ 2147483646 h 334"/>
                <a:gd name="T42" fmla="*/ 2147483646 w 310"/>
                <a:gd name="T43" fmla="*/ 2147483646 h 334"/>
                <a:gd name="T44" fmla="*/ 2147483646 w 310"/>
                <a:gd name="T45" fmla="*/ 2147483646 h 334"/>
                <a:gd name="T46" fmla="*/ 2147483646 w 310"/>
                <a:gd name="T47" fmla="*/ 0 h 334"/>
                <a:gd name="T48" fmla="*/ 2147483646 w 310"/>
                <a:gd name="T49" fmla="*/ 2147483646 h 334"/>
                <a:gd name="T50" fmla="*/ 2147483646 w 310"/>
                <a:gd name="T51" fmla="*/ 2147483646 h 334"/>
                <a:gd name="T52" fmla="*/ 2147483646 w 310"/>
                <a:gd name="T53" fmla="*/ 2147483646 h 334"/>
                <a:gd name="T54" fmla="*/ 2147483646 w 310"/>
                <a:gd name="T55" fmla="*/ 2147483646 h 334"/>
                <a:gd name="T56" fmla="*/ 2147483646 w 310"/>
                <a:gd name="T57" fmla="*/ 2147483646 h 334"/>
                <a:gd name="T58" fmla="*/ 2147483646 w 310"/>
                <a:gd name="T59" fmla="*/ 2147483646 h 334"/>
                <a:gd name="T60" fmla="*/ 2147483646 w 310"/>
                <a:gd name="T61" fmla="*/ 2147483646 h 334"/>
                <a:gd name="T62" fmla="*/ 0 w 310"/>
                <a:gd name="T63" fmla="*/ 2147483646 h 334"/>
                <a:gd name="T64" fmla="*/ 2147483646 w 310"/>
                <a:gd name="T65" fmla="*/ 2147483646 h 334"/>
                <a:gd name="T66" fmla="*/ 2147483646 w 310"/>
                <a:gd name="T67" fmla="*/ 2147483646 h 334"/>
                <a:gd name="T68" fmla="*/ 2147483646 w 310"/>
                <a:gd name="T69" fmla="*/ 2147483646 h 334"/>
                <a:gd name="T70" fmla="*/ 2147483646 w 310"/>
                <a:gd name="T71" fmla="*/ 2147483646 h 334"/>
                <a:gd name="T72" fmla="*/ 2147483646 w 310"/>
                <a:gd name="T73" fmla="*/ 2147483646 h 334"/>
                <a:gd name="T74" fmla="*/ 2147483646 w 310"/>
                <a:gd name="T75" fmla="*/ 2147483646 h 334"/>
                <a:gd name="T76" fmla="*/ 2147483646 w 310"/>
                <a:gd name="T77" fmla="*/ 2147483646 h 334"/>
                <a:gd name="T78" fmla="*/ 2147483646 w 310"/>
                <a:gd name="T79" fmla="*/ 2147483646 h 334"/>
                <a:gd name="T80" fmla="*/ 2147483646 w 310"/>
                <a:gd name="T81" fmla="*/ 2147483646 h 334"/>
                <a:gd name="T82" fmla="*/ 2147483646 w 310"/>
                <a:gd name="T83" fmla="*/ 2147483646 h 334"/>
                <a:gd name="T84" fmla="*/ 2147483646 w 310"/>
                <a:gd name="T85" fmla="*/ 2147483646 h 334"/>
                <a:gd name="T86" fmla="*/ 2147483646 w 310"/>
                <a:gd name="T87" fmla="*/ 2147483646 h 334"/>
                <a:gd name="T88" fmla="*/ 2147483646 w 310"/>
                <a:gd name="T89" fmla="*/ 2147483646 h 334"/>
                <a:gd name="T90" fmla="*/ 2147483646 w 310"/>
                <a:gd name="T91" fmla="*/ 2147483646 h 334"/>
                <a:gd name="T92" fmla="*/ 2147483646 w 310"/>
                <a:gd name="T93" fmla="*/ 2147483646 h 334"/>
                <a:gd name="T94" fmla="*/ 2147483646 w 310"/>
                <a:gd name="T95" fmla="*/ 2147483646 h 334"/>
                <a:gd name="T96" fmla="*/ 2147483646 w 310"/>
                <a:gd name="T97" fmla="*/ 2147483646 h 334"/>
                <a:gd name="T98" fmla="*/ 2147483646 w 310"/>
                <a:gd name="T99" fmla="*/ 2147483646 h 334"/>
                <a:gd name="T100" fmla="*/ 2147483646 w 310"/>
                <a:gd name="T101" fmla="*/ 2147483646 h 334"/>
                <a:gd name="T102" fmla="*/ 2147483646 w 310"/>
                <a:gd name="T103" fmla="*/ 2147483646 h 334"/>
                <a:gd name="T104" fmla="*/ 2147483646 w 310"/>
                <a:gd name="T105" fmla="*/ 2147483646 h 334"/>
                <a:gd name="T106" fmla="*/ 2147483646 w 310"/>
                <a:gd name="T107" fmla="*/ 2147483646 h 334"/>
                <a:gd name="T108" fmla="*/ 2147483646 w 310"/>
                <a:gd name="T109" fmla="*/ 2147483646 h 334"/>
                <a:gd name="T110" fmla="*/ 2147483646 w 310"/>
                <a:gd name="T111" fmla="*/ 2147483646 h 334"/>
                <a:gd name="T112" fmla="*/ 2147483646 w 310"/>
                <a:gd name="T113" fmla="*/ 2147483646 h 334"/>
                <a:gd name="T114" fmla="*/ 2147483646 w 310"/>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26" name="Freeform 41"/>
            <p:cNvSpPr>
              <a:spLocks/>
            </p:cNvSpPr>
            <p:nvPr/>
          </p:nvSpPr>
          <p:spPr bwMode="auto">
            <a:xfrm>
              <a:off x="7583488" y="915867"/>
              <a:ext cx="88900" cy="153987"/>
            </a:xfrm>
            <a:custGeom>
              <a:avLst/>
              <a:gdLst>
                <a:gd name="T0" fmla="*/ 2147483646 w 245"/>
                <a:gd name="T1" fmla="*/ 0 h 426"/>
                <a:gd name="T2" fmla="*/ 2147483646 w 245"/>
                <a:gd name="T3" fmla="*/ 0 h 426"/>
                <a:gd name="T4" fmla="*/ 2147483646 w 245"/>
                <a:gd name="T5" fmla="*/ 2147483646 h 426"/>
                <a:gd name="T6" fmla="*/ 2147483646 w 245"/>
                <a:gd name="T7" fmla="*/ 2147483646 h 426"/>
                <a:gd name="T8" fmla="*/ 0 w 245"/>
                <a:gd name="T9" fmla="*/ 2147483646 h 426"/>
                <a:gd name="T10" fmla="*/ 0 w 245"/>
                <a:gd name="T11" fmla="*/ 2147483646 h 426"/>
                <a:gd name="T12" fmla="*/ 0 w 245"/>
                <a:gd name="T13" fmla="*/ 2147483646 h 426"/>
                <a:gd name="T14" fmla="*/ 2147483646 w 245"/>
                <a:gd name="T15" fmla="*/ 2147483646 h 426"/>
                <a:gd name="T16" fmla="*/ 2147483646 w 245"/>
                <a:gd name="T17" fmla="*/ 2147483646 h 426"/>
                <a:gd name="T18" fmla="*/ 2147483646 w 245"/>
                <a:gd name="T19" fmla="*/ 2147483646 h 426"/>
                <a:gd name="T20" fmla="*/ 2147483646 w 245"/>
                <a:gd name="T21" fmla="*/ 2147483646 h 426"/>
                <a:gd name="T22" fmla="*/ 2147483646 w 245"/>
                <a:gd name="T23" fmla="*/ 2147483646 h 426"/>
                <a:gd name="T24" fmla="*/ 2147483646 w 245"/>
                <a:gd name="T25" fmla="*/ 2147483646 h 426"/>
                <a:gd name="T26" fmla="*/ 2147483646 w 245"/>
                <a:gd name="T27" fmla="*/ 2147483646 h 426"/>
                <a:gd name="T28" fmla="*/ 2147483646 w 245"/>
                <a:gd name="T29" fmla="*/ 2147483646 h 426"/>
                <a:gd name="T30" fmla="*/ 2147483646 w 245"/>
                <a:gd name="T31" fmla="*/ 2147483646 h 426"/>
                <a:gd name="T32" fmla="*/ 2147483646 w 245"/>
                <a:gd name="T33" fmla="*/ 2147483646 h 426"/>
                <a:gd name="T34" fmla="*/ 2147483646 w 245"/>
                <a:gd name="T35" fmla="*/ 2147483646 h 426"/>
                <a:gd name="T36" fmla="*/ 2147483646 w 245"/>
                <a:gd name="T37" fmla="*/ 2147483646 h 426"/>
                <a:gd name="T38" fmla="*/ 2147483646 w 245"/>
                <a:gd name="T39" fmla="*/ 2147483646 h 426"/>
                <a:gd name="T40" fmla="*/ 2147483646 w 245"/>
                <a:gd name="T41" fmla="*/ 2147483646 h 426"/>
                <a:gd name="T42" fmla="*/ 2147483646 w 245"/>
                <a:gd name="T43" fmla="*/ 2147483646 h 426"/>
                <a:gd name="T44" fmla="*/ 2147483646 w 245"/>
                <a:gd name="T45" fmla="*/ 2147483646 h 426"/>
                <a:gd name="T46" fmla="*/ 2147483646 w 245"/>
                <a:gd name="T47" fmla="*/ 2147483646 h 426"/>
                <a:gd name="T48" fmla="*/ 2147483646 w 245"/>
                <a:gd name="T49" fmla="*/ 2147483646 h 426"/>
                <a:gd name="T50" fmla="*/ 2147483646 w 245"/>
                <a:gd name="T51" fmla="*/ 2147483646 h 426"/>
                <a:gd name="T52" fmla="*/ 2147483646 w 245"/>
                <a:gd name="T53" fmla="*/ 2147483646 h 426"/>
                <a:gd name="T54" fmla="*/ 2147483646 w 245"/>
                <a:gd name="T55" fmla="*/ 2147483646 h 426"/>
                <a:gd name="T56" fmla="*/ 2147483646 w 245"/>
                <a:gd name="T57" fmla="*/ 2147483646 h 426"/>
                <a:gd name="T58" fmla="*/ 2147483646 w 245"/>
                <a:gd name="T59" fmla="*/ 2147483646 h 426"/>
                <a:gd name="T60" fmla="*/ 2147483646 w 245"/>
                <a:gd name="T61" fmla="*/ 2147483646 h 426"/>
                <a:gd name="T62" fmla="*/ 2147483646 w 245"/>
                <a:gd name="T63" fmla="*/ 2147483646 h 426"/>
                <a:gd name="T64" fmla="*/ 2147483646 w 245"/>
                <a:gd name="T65" fmla="*/ 2147483646 h 426"/>
                <a:gd name="T66" fmla="*/ 2147483646 w 245"/>
                <a:gd name="T67" fmla="*/ 2147483646 h 426"/>
                <a:gd name="T68" fmla="*/ 2147483646 w 245"/>
                <a:gd name="T69" fmla="*/ 2147483646 h 426"/>
                <a:gd name="T70" fmla="*/ 2147483646 w 245"/>
                <a:gd name="T71" fmla="*/ 2147483646 h 426"/>
                <a:gd name="T72" fmla="*/ 2147483646 w 245"/>
                <a:gd name="T73" fmla="*/ 2147483646 h 426"/>
                <a:gd name="T74" fmla="*/ 2147483646 w 245"/>
                <a:gd name="T75" fmla="*/ 2147483646 h 426"/>
                <a:gd name="T76" fmla="*/ 2147483646 w 245"/>
                <a:gd name="T77" fmla="*/ 2147483646 h 426"/>
                <a:gd name="T78" fmla="*/ 2147483646 w 245"/>
                <a:gd name="T79" fmla="*/ 2147483646 h 426"/>
                <a:gd name="T80" fmla="*/ 2147483646 w 245"/>
                <a:gd name="T81" fmla="*/ 2147483646 h 426"/>
                <a:gd name="T82" fmla="*/ 2147483646 w 245"/>
                <a:gd name="T83" fmla="*/ 2147483646 h 426"/>
                <a:gd name="T84" fmla="*/ 2147483646 w 245"/>
                <a:gd name="T85" fmla="*/ 2147483646 h 426"/>
                <a:gd name="T86" fmla="*/ 2147483646 w 245"/>
                <a:gd name="T87" fmla="*/ 2147483646 h 426"/>
                <a:gd name="T88" fmla="*/ 2147483646 w 245"/>
                <a:gd name="T89" fmla="*/ 2147483646 h 426"/>
                <a:gd name="T90" fmla="*/ 2147483646 w 245"/>
                <a:gd name="T91" fmla="*/ 2147483646 h 426"/>
                <a:gd name="T92" fmla="*/ 2147483646 w 245"/>
                <a:gd name="T93" fmla="*/ 2147483646 h 426"/>
                <a:gd name="T94" fmla="*/ 2147483646 w 245"/>
                <a:gd name="T95" fmla="*/ 2147483646 h 426"/>
                <a:gd name="T96" fmla="*/ 2147483646 w 245"/>
                <a:gd name="T97" fmla="*/ 2147483646 h 426"/>
                <a:gd name="T98" fmla="*/ 2147483646 w 245"/>
                <a:gd name="T99" fmla="*/ 2147483646 h 426"/>
                <a:gd name="T100" fmla="*/ 2147483646 w 245"/>
                <a:gd name="T101" fmla="*/ 2147483646 h 426"/>
                <a:gd name="T102" fmla="*/ 2147483646 w 245"/>
                <a:gd name="T103" fmla="*/ 2147483646 h 426"/>
                <a:gd name="T104" fmla="*/ 2147483646 w 245"/>
                <a:gd name="T105" fmla="*/ 2147483646 h 426"/>
                <a:gd name="T106" fmla="*/ 2147483646 w 245"/>
                <a:gd name="T107" fmla="*/ 2147483646 h 426"/>
                <a:gd name="T108" fmla="*/ 2147483646 w 245"/>
                <a:gd name="T109" fmla="*/ 2147483646 h 426"/>
                <a:gd name="T110" fmla="*/ 2147483646 w 245"/>
                <a:gd name="T111" fmla="*/ 0 h 426"/>
                <a:gd name="T112" fmla="*/ 2147483646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27" name="Freeform 43"/>
            <p:cNvSpPr>
              <a:spLocks/>
            </p:cNvSpPr>
            <p:nvPr/>
          </p:nvSpPr>
          <p:spPr bwMode="auto">
            <a:xfrm>
              <a:off x="8045450" y="901579"/>
              <a:ext cx="192088" cy="166688"/>
            </a:xfrm>
            <a:custGeom>
              <a:avLst/>
              <a:gdLst>
                <a:gd name="T0" fmla="*/ 2147483646 w 525"/>
                <a:gd name="T1" fmla="*/ 0 h 455"/>
                <a:gd name="T2" fmla="*/ 2147483646 w 525"/>
                <a:gd name="T3" fmla="*/ 0 h 455"/>
                <a:gd name="T4" fmla="*/ 2147483646 w 525"/>
                <a:gd name="T5" fmla="*/ 0 h 455"/>
                <a:gd name="T6" fmla="*/ 2147483646 w 525"/>
                <a:gd name="T7" fmla="*/ 2147483646 h 455"/>
                <a:gd name="T8" fmla="*/ 2147483646 w 525"/>
                <a:gd name="T9" fmla="*/ 2147483646 h 455"/>
                <a:gd name="T10" fmla="*/ 2147483646 w 525"/>
                <a:gd name="T11" fmla="*/ 0 h 455"/>
                <a:gd name="T12" fmla="*/ 0 w 525"/>
                <a:gd name="T13" fmla="*/ 0 h 455"/>
                <a:gd name="T14" fmla="*/ 0 w 525"/>
                <a:gd name="T15" fmla="*/ 2147483646 h 455"/>
                <a:gd name="T16" fmla="*/ 2147483646 w 525"/>
                <a:gd name="T17" fmla="*/ 2147483646 h 455"/>
                <a:gd name="T18" fmla="*/ 2147483646 w 525"/>
                <a:gd name="T19" fmla="*/ 2147483646 h 455"/>
                <a:gd name="T20" fmla="*/ 2147483646 w 525"/>
                <a:gd name="T21" fmla="*/ 2147483646 h 455"/>
                <a:gd name="T22" fmla="*/ 2147483646 w 525"/>
                <a:gd name="T23" fmla="*/ 2147483646 h 455"/>
                <a:gd name="T24" fmla="*/ 2147483646 w 525"/>
                <a:gd name="T25" fmla="*/ 2147483646 h 455"/>
                <a:gd name="T26" fmla="*/ 2147483646 w 525"/>
                <a:gd name="T27" fmla="*/ 2147483646 h 455"/>
                <a:gd name="T28" fmla="*/ 2147483646 w 525"/>
                <a:gd name="T29" fmla="*/ 2147483646 h 455"/>
                <a:gd name="T30" fmla="*/ 2147483646 w 525"/>
                <a:gd name="T31" fmla="*/ 2147483646 h 455"/>
                <a:gd name="T32" fmla="*/ 2147483646 w 525"/>
                <a:gd name="T33" fmla="*/ 2147483646 h 455"/>
                <a:gd name="T34" fmla="*/ 2147483646 w 525"/>
                <a:gd name="T35" fmla="*/ 2147483646 h 455"/>
                <a:gd name="T36" fmla="*/ 2147483646 w 525"/>
                <a:gd name="T37" fmla="*/ 2147483646 h 455"/>
                <a:gd name="T38" fmla="*/ 2147483646 w 525"/>
                <a:gd name="T39" fmla="*/ 2147483646 h 455"/>
                <a:gd name="T40" fmla="*/ 2147483646 w 525"/>
                <a:gd name="T41" fmla="*/ 2147483646 h 455"/>
                <a:gd name="T42" fmla="*/ 2147483646 w 525"/>
                <a:gd name="T43" fmla="*/ 2147483646 h 455"/>
                <a:gd name="T44" fmla="*/ 2147483646 w 525"/>
                <a:gd name="T45" fmla="*/ 2147483646 h 455"/>
                <a:gd name="T46" fmla="*/ 2147483646 w 525"/>
                <a:gd name="T47" fmla="*/ 2147483646 h 455"/>
                <a:gd name="T48" fmla="*/ 2147483646 w 525"/>
                <a:gd name="T49" fmla="*/ 2147483646 h 455"/>
                <a:gd name="T50" fmla="*/ 2147483646 w 525"/>
                <a:gd name="T51" fmla="*/ 2147483646 h 455"/>
                <a:gd name="T52" fmla="*/ 2147483646 w 525"/>
                <a:gd name="T53" fmla="*/ 2147483646 h 455"/>
                <a:gd name="T54" fmla="*/ 2147483646 w 525"/>
                <a:gd name="T55" fmla="*/ 0 h 455"/>
                <a:gd name="T56" fmla="*/ 2147483646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28" name="Freeform 45"/>
            <p:cNvSpPr>
              <a:spLocks noEditPoints="1"/>
            </p:cNvSpPr>
            <p:nvPr/>
          </p:nvSpPr>
          <p:spPr bwMode="auto">
            <a:xfrm>
              <a:off x="8267700" y="949204"/>
              <a:ext cx="112713" cy="120650"/>
            </a:xfrm>
            <a:custGeom>
              <a:avLst/>
              <a:gdLst>
                <a:gd name="T0" fmla="*/ 2147483646 w 309"/>
                <a:gd name="T1" fmla="*/ 2147483646 h 334"/>
                <a:gd name="T2" fmla="*/ 2147483646 w 309"/>
                <a:gd name="T3" fmla="*/ 2147483646 h 334"/>
                <a:gd name="T4" fmla="*/ 2147483646 w 309"/>
                <a:gd name="T5" fmla="*/ 2147483646 h 334"/>
                <a:gd name="T6" fmla="*/ 2147483646 w 309"/>
                <a:gd name="T7" fmla="*/ 2147483646 h 334"/>
                <a:gd name="T8" fmla="*/ 2147483646 w 309"/>
                <a:gd name="T9" fmla="*/ 2147483646 h 334"/>
                <a:gd name="T10" fmla="*/ 2147483646 w 309"/>
                <a:gd name="T11" fmla="*/ 2147483646 h 334"/>
                <a:gd name="T12" fmla="*/ 2147483646 w 309"/>
                <a:gd name="T13" fmla="*/ 2147483646 h 334"/>
                <a:gd name="T14" fmla="*/ 2147483646 w 309"/>
                <a:gd name="T15" fmla="*/ 2147483646 h 334"/>
                <a:gd name="T16" fmla="*/ 2147483646 w 309"/>
                <a:gd name="T17" fmla="*/ 2147483646 h 334"/>
                <a:gd name="T18" fmla="*/ 2147483646 w 309"/>
                <a:gd name="T19" fmla="*/ 2147483646 h 334"/>
                <a:gd name="T20" fmla="*/ 2147483646 w 309"/>
                <a:gd name="T21" fmla="*/ 2147483646 h 334"/>
                <a:gd name="T22" fmla="*/ 2147483646 w 309"/>
                <a:gd name="T23" fmla="*/ 2147483646 h 334"/>
                <a:gd name="T24" fmla="*/ 2147483646 w 309"/>
                <a:gd name="T25" fmla="*/ 2147483646 h 334"/>
                <a:gd name="T26" fmla="*/ 2147483646 w 309"/>
                <a:gd name="T27" fmla="*/ 2147483646 h 334"/>
                <a:gd name="T28" fmla="*/ 2147483646 w 309"/>
                <a:gd name="T29" fmla="*/ 2147483646 h 334"/>
                <a:gd name="T30" fmla="*/ 2147483646 w 309"/>
                <a:gd name="T31" fmla="*/ 2147483646 h 334"/>
                <a:gd name="T32" fmla="*/ 2147483646 w 309"/>
                <a:gd name="T33" fmla="*/ 2147483646 h 334"/>
                <a:gd name="T34" fmla="*/ 2147483646 w 309"/>
                <a:gd name="T35" fmla="*/ 2147483646 h 334"/>
                <a:gd name="T36" fmla="*/ 2147483646 w 309"/>
                <a:gd name="T37" fmla="*/ 2147483646 h 334"/>
                <a:gd name="T38" fmla="*/ 2147483646 w 309"/>
                <a:gd name="T39" fmla="*/ 2147483646 h 334"/>
                <a:gd name="T40" fmla="*/ 2147483646 w 309"/>
                <a:gd name="T41" fmla="*/ 2147483646 h 334"/>
                <a:gd name="T42" fmla="*/ 2147483646 w 309"/>
                <a:gd name="T43" fmla="*/ 2147483646 h 334"/>
                <a:gd name="T44" fmla="*/ 2147483646 w 309"/>
                <a:gd name="T45" fmla="*/ 2147483646 h 334"/>
                <a:gd name="T46" fmla="*/ 2147483646 w 309"/>
                <a:gd name="T47" fmla="*/ 0 h 334"/>
                <a:gd name="T48" fmla="*/ 2147483646 w 309"/>
                <a:gd name="T49" fmla="*/ 2147483646 h 334"/>
                <a:gd name="T50" fmla="*/ 2147483646 w 309"/>
                <a:gd name="T51" fmla="*/ 2147483646 h 334"/>
                <a:gd name="T52" fmla="*/ 2147483646 w 309"/>
                <a:gd name="T53" fmla="*/ 2147483646 h 334"/>
                <a:gd name="T54" fmla="*/ 2147483646 w 309"/>
                <a:gd name="T55" fmla="*/ 2147483646 h 334"/>
                <a:gd name="T56" fmla="*/ 2147483646 w 309"/>
                <a:gd name="T57" fmla="*/ 2147483646 h 334"/>
                <a:gd name="T58" fmla="*/ 2147483646 w 309"/>
                <a:gd name="T59" fmla="*/ 2147483646 h 334"/>
                <a:gd name="T60" fmla="*/ 2147483646 w 309"/>
                <a:gd name="T61" fmla="*/ 2147483646 h 334"/>
                <a:gd name="T62" fmla="*/ 0 w 309"/>
                <a:gd name="T63" fmla="*/ 2147483646 h 334"/>
                <a:gd name="T64" fmla="*/ 2147483646 w 309"/>
                <a:gd name="T65" fmla="*/ 2147483646 h 334"/>
                <a:gd name="T66" fmla="*/ 2147483646 w 309"/>
                <a:gd name="T67" fmla="*/ 2147483646 h 334"/>
                <a:gd name="T68" fmla="*/ 2147483646 w 309"/>
                <a:gd name="T69" fmla="*/ 2147483646 h 334"/>
                <a:gd name="T70" fmla="*/ 2147483646 w 309"/>
                <a:gd name="T71" fmla="*/ 2147483646 h 334"/>
                <a:gd name="T72" fmla="*/ 2147483646 w 309"/>
                <a:gd name="T73" fmla="*/ 2147483646 h 334"/>
                <a:gd name="T74" fmla="*/ 2147483646 w 309"/>
                <a:gd name="T75" fmla="*/ 2147483646 h 334"/>
                <a:gd name="T76" fmla="*/ 2147483646 w 309"/>
                <a:gd name="T77" fmla="*/ 2147483646 h 334"/>
                <a:gd name="T78" fmla="*/ 2147483646 w 309"/>
                <a:gd name="T79" fmla="*/ 2147483646 h 334"/>
                <a:gd name="T80" fmla="*/ 2147483646 w 309"/>
                <a:gd name="T81" fmla="*/ 2147483646 h 334"/>
                <a:gd name="T82" fmla="*/ 2147483646 w 309"/>
                <a:gd name="T83" fmla="*/ 2147483646 h 334"/>
                <a:gd name="T84" fmla="*/ 2147483646 w 309"/>
                <a:gd name="T85" fmla="*/ 2147483646 h 334"/>
                <a:gd name="T86" fmla="*/ 2147483646 w 309"/>
                <a:gd name="T87" fmla="*/ 2147483646 h 334"/>
                <a:gd name="T88" fmla="*/ 2147483646 w 309"/>
                <a:gd name="T89" fmla="*/ 2147483646 h 334"/>
                <a:gd name="T90" fmla="*/ 2147483646 w 309"/>
                <a:gd name="T91" fmla="*/ 2147483646 h 334"/>
                <a:gd name="T92" fmla="*/ 2147483646 w 309"/>
                <a:gd name="T93" fmla="*/ 2147483646 h 334"/>
                <a:gd name="T94" fmla="*/ 2147483646 w 309"/>
                <a:gd name="T95" fmla="*/ 2147483646 h 334"/>
                <a:gd name="T96" fmla="*/ 2147483646 w 309"/>
                <a:gd name="T97" fmla="*/ 2147483646 h 334"/>
                <a:gd name="T98" fmla="*/ 2147483646 w 309"/>
                <a:gd name="T99" fmla="*/ 2147483646 h 334"/>
                <a:gd name="T100" fmla="*/ 2147483646 w 309"/>
                <a:gd name="T101" fmla="*/ 2147483646 h 334"/>
                <a:gd name="T102" fmla="*/ 2147483646 w 309"/>
                <a:gd name="T103" fmla="*/ 2147483646 h 334"/>
                <a:gd name="T104" fmla="*/ 2147483646 w 309"/>
                <a:gd name="T105" fmla="*/ 2147483646 h 334"/>
                <a:gd name="T106" fmla="*/ 2147483646 w 309"/>
                <a:gd name="T107" fmla="*/ 2147483646 h 334"/>
                <a:gd name="T108" fmla="*/ 2147483646 w 309"/>
                <a:gd name="T109" fmla="*/ 2147483646 h 334"/>
                <a:gd name="T110" fmla="*/ 2147483646 w 309"/>
                <a:gd name="T111" fmla="*/ 2147483646 h 334"/>
                <a:gd name="T112" fmla="*/ 2147483646 w 309"/>
                <a:gd name="T113" fmla="*/ 2147483646 h 334"/>
                <a:gd name="T114" fmla="*/ 2147483646 w 309"/>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29" name="Freeform 48"/>
            <p:cNvSpPr>
              <a:spLocks/>
            </p:cNvSpPr>
            <p:nvPr/>
          </p:nvSpPr>
          <p:spPr bwMode="auto">
            <a:xfrm>
              <a:off x="8535988" y="915867"/>
              <a:ext cx="88900" cy="153987"/>
            </a:xfrm>
            <a:custGeom>
              <a:avLst/>
              <a:gdLst>
                <a:gd name="T0" fmla="*/ 2147483646 w 245"/>
                <a:gd name="T1" fmla="*/ 0 h 426"/>
                <a:gd name="T2" fmla="*/ 2147483646 w 245"/>
                <a:gd name="T3" fmla="*/ 0 h 426"/>
                <a:gd name="T4" fmla="*/ 2147483646 w 245"/>
                <a:gd name="T5" fmla="*/ 2147483646 h 426"/>
                <a:gd name="T6" fmla="*/ 2147483646 w 245"/>
                <a:gd name="T7" fmla="*/ 2147483646 h 426"/>
                <a:gd name="T8" fmla="*/ 0 w 245"/>
                <a:gd name="T9" fmla="*/ 2147483646 h 426"/>
                <a:gd name="T10" fmla="*/ 0 w 245"/>
                <a:gd name="T11" fmla="*/ 2147483646 h 426"/>
                <a:gd name="T12" fmla="*/ 0 w 245"/>
                <a:gd name="T13" fmla="*/ 2147483646 h 426"/>
                <a:gd name="T14" fmla="*/ 2147483646 w 245"/>
                <a:gd name="T15" fmla="*/ 2147483646 h 426"/>
                <a:gd name="T16" fmla="*/ 2147483646 w 245"/>
                <a:gd name="T17" fmla="*/ 2147483646 h 426"/>
                <a:gd name="T18" fmla="*/ 2147483646 w 245"/>
                <a:gd name="T19" fmla="*/ 2147483646 h 426"/>
                <a:gd name="T20" fmla="*/ 2147483646 w 245"/>
                <a:gd name="T21" fmla="*/ 2147483646 h 426"/>
                <a:gd name="T22" fmla="*/ 2147483646 w 245"/>
                <a:gd name="T23" fmla="*/ 2147483646 h 426"/>
                <a:gd name="T24" fmla="*/ 2147483646 w 245"/>
                <a:gd name="T25" fmla="*/ 2147483646 h 426"/>
                <a:gd name="T26" fmla="*/ 2147483646 w 245"/>
                <a:gd name="T27" fmla="*/ 2147483646 h 426"/>
                <a:gd name="T28" fmla="*/ 2147483646 w 245"/>
                <a:gd name="T29" fmla="*/ 2147483646 h 426"/>
                <a:gd name="T30" fmla="*/ 2147483646 w 245"/>
                <a:gd name="T31" fmla="*/ 2147483646 h 426"/>
                <a:gd name="T32" fmla="*/ 2147483646 w 245"/>
                <a:gd name="T33" fmla="*/ 2147483646 h 426"/>
                <a:gd name="T34" fmla="*/ 2147483646 w 245"/>
                <a:gd name="T35" fmla="*/ 2147483646 h 426"/>
                <a:gd name="T36" fmla="*/ 2147483646 w 245"/>
                <a:gd name="T37" fmla="*/ 2147483646 h 426"/>
                <a:gd name="T38" fmla="*/ 2147483646 w 245"/>
                <a:gd name="T39" fmla="*/ 2147483646 h 426"/>
                <a:gd name="T40" fmla="*/ 2147483646 w 245"/>
                <a:gd name="T41" fmla="*/ 2147483646 h 426"/>
                <a:gd name="T42" fmla="*/ 2147483646 w 245"/>
                <a:gd name="T43" fmla="*/ 2147483646 h 426"/>
                <a:gd name="T44" fmla="*/ 2147483646 w 245"/>
                <a:gd name="T45" fmla="*/ 2147483646 h 426"/>
                <a:gd name="T46" fmla="*/ 2147483646 w 245"/>
                <a:gd name="T47" fmla="*/ 2147483646 h 426"/>
                <a:gd name="T48" fmla="*/ 2147483646 w 245"/>
                <a:gd name="T49" fmla="*/ 2147483646 h 426"/>
                <a:gd name="T50" fmla="*/ 2147483646 w 245"/>
                <a:gd name="T51" fmla="*/ 2147483646 h 426"/>
                <a:gd name="T52" fmla="*/ 2147483646 w 245"/>
                <a:gd name="T53" fmla="*/ 2147483646 h 426"/>
                <a:gd name="T54" fmla="*/ 2147483646 w 245"/>
                <a:gd name="T55" fmla="*/ 2147483646 h 426"/>
                <a:gd name="T56" fmla="*/ 2147483646 w 245"/>
                <a:gd name="T57" fmla="*/ 2147483646 h 426"/>
                <a:gd name="T58" fmla="*/ 2147483646 w 245"/>
                <a:gd name="T59" fmla="*/ 2147483646 h 426"/>
                <a:gd name="T60" fmla="*/ 2147483646 w 245"/>
                <a:gd name="T61" fmla="*/ 2147483646 h 426"/>
                <a:gd name="T62" fmla="*/ 2147483646 w 245"/>
                <a:gd name="T63" fmla="*/ 2147483646 h 426"/>
                <a:gd name="T64" fmla="*/ 2147483646 w 245"/>
                <a:gd name="T65" fmla="*/ 2147483646 h 426"/>
                <a:gd name="T66" fmla="*/ 2147483646 w 245"/>
                <a:gd name="T67" fmla="*/ 2147483646 h 426"/>
                <a:gd name="T68" fmla="*/ 2147483646 w 245"/>
                <a:gd name="T69" fmla="*/ 2147483646 h 426"/>
                <a:gd name="T70" fmla="*/ 2147483646 w 245"/>
                <a:gd name="T71" fmla="*/ 2147483646 h 426"/>
                <a:gd name="T72" fmla="*/ 2147483646 w 245"/>
                <a:gd name="T73" fmla="*/ 2147483646 h 426"/>
                <a:gd name="T74" fmla="*/ 2147483646 w 245"/>
                <a:gd name="T75" fmla="*/ 2147483646 h 426"/>
                <a:gd name="T76" fmla="*/ 2147483646 w 245"/>
                <a:gd name="T77" fmla="*/ 2147483646 h 426"/>
                <a:gd name="T78" fmla="*/ 2147483646 w 245"/>
                <a:gd name="T79" fmla="*/ 2147483646 h 426"/>
                <a:gd name="T80" fmla="*/ 2147483646 w 245"/>
                <a:gd name="T81" fmla="*/ 2147483646 h 426"/>
                <a:gd name="T82" fmla="*/ 2147483646 w 245"/>
                <a:gd name="T83" fmla="*/ 2147483646 h 426"/>
                <a:gd name="T84" fmla="*/ 2147483646 w 245"/>
                <a:gd name="T85" fmla="*/ 2147483646 h 426"/>
                <a:gd name="T86" fmla="*/ 2147483646 w 245"/>
                <a:gd name="T87" fmla="*/ 2147483646 h 426"/>
                <a:gd name="T88" fmla="*/ 2147483646 w 245"/>
                <a:gd name="T89" fmla="*/ 2147483646 h 426"/>
                <a:gd name="T90" fmla="*/ 2147483646 w 245"/>
                <a:gd name="T91" fmla="*/ 2147483646 h 426"/>
                <a:gd name="T92" fmla="*/ 2147483646 w 245"/>
                <a:gd name="T93" fmla="*/ 2147483646 h 426"/>
                <a:gd name="T94" fmla="*/ 2147483646 w 245"/>
                <a:gd name="T95" fmla="*/ 2147483646 h 426"/>
                <a:gd name="T96" fmla="*/ 2147483646 w 245"/>
                <a:gd name="T97" fmla="*/ 2147483646 h 426"/>
                <a:gd name="T98" fmla="*/ 2147483646 w 245"/>
                <a:gd name="T99" fmla="*/ 2147483646 h 426"/>
                <a:gd name="T100" fmla="*/ 2147483646 w 245"/>
                <a:gd name="T101" fmla="*/ 2147483646 h 426"/>
                <a:gd name="T102" fmla="*/ 2147483646 w 245"/>
                <a:gd name="T103" fmla="*/ 2147483646 h 426"/>
                <a:gd name="T104" fmla="*/ 2147483646 w 245"/>
                <a:gd name="T105" fmla="*/ 2147483646 h 426"/>
                <a:gd name="T106" fmla="*/ 2147483646 w 245"/>
                <a:gd name="T107" fmla="*/ 2147483646 h 426"/>
                <a:gd name="T108" fmla="*/ 2147483646 w 245"/>
                <a:gd name="T109" fmla="*/ 2147483646 h 426"/>
                <a:gd name="T110" fmla="*/ 2147483646 w 245"/>
                <a:gd name="T111" fmla="*/ 0 h 426"/>
                <a:gd name="T112" fmla="*/ 2147483646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30" name="Freeform 50"/>
            <p:cNvSpPr>
              <a:spLocks/>
            </p:cNvSpPr>
            <p:nvPr/>
          </p:nvSpPr>
          <p:spPr bwMode="auto">
            <a:xfrm>
              <a:off x="8383588" y="950792"/>
              <a:ext cx="141287" cy="117475"/>
            </a:xfrm>
            <a:custGeom>
              <a:avLst/>
              <a:gdLst>
                <a:gd name="T0" fmla="*/ 2147483646 w 387"/>
                <a:gd name="T1" fmla="*/ 2147483646 h 319"/>
                <a:gd name="T2" fmla="*/ 2147483646 w 387"/>
                <a:gd name="T3" fmla="*/ 0 h 319"/>
                <a:gd name="T4" fmla="*/ 2147483646 w 387"/>
                <a:gd name="T5" fmla="*/ 0 h 319"/>
                <a:gd name="T6" fmla="*/ 2147483646 w 387"/>
                <a:gd name="T7" fmla="*/ 2147483646 h 319"/>
                <a:gd name="T8" fmla="*/ 2147483646 w 387"/>
                <a:gd name="T9" fmla="*/ 0 h 319"/>
                <a:gd name="T10" fmla="*/ 0 w 387"/>
                <a:gd name="T11" fmla="*/ 0 h 319"/>
                <a:gd name="T12" fmla="*/ 0 w 387"/>
                <a:gd name="T13" fmla="*/ 2147483646 h 319"/>
                <a:gd name="T14" fmla="*/ 2147483646 w 387"/>
                <a:gd name="T15" fmla="*/ 2147483646 h 319"/>
                <a:gd name="T16" fmla="*/ 2147483646 w 387"/>
                <a:gd name="T17" fmla="*/ 2147483646 h 319"/>
                <a:gd name="T18" fmla="*/ 2147483646 w 387"/>
                <a:gd name="T19" fmla="*/ 2147483646 h 319"/>
                <a:gd name="T20" fmla="*/ 2147483646 w 387"/>
                <a:gd name="T21" fmla="*/ 2147483646 h 319"/>
                <a:gd name="T22" fmla="*/ 2147483646 w 387"/>
                <a:gd name="T23" fmla="*/ 2147483646 h 319"/>
                <a:gd name="T24" fmla="*/ 2147483646 w 387"/>
                <a:gd name="T25" fmla="*/ 2147483646 h 319"/>
                <a:gd name="T26" fmla="*/ 2147483646 w 387"/>
                <a:gd name="T27" fmla="*/ 2147483646 h 319"/>
                <a:gd name="T28" fmla="*/ 2147483646 w 387"/>
                <a:gd name="T29" fmla="*/ 2147483646 h 319"/>
                <a:gd name="T30" fmla="*/ 2147483646 w 387"/>
                <a:gd name="T31" fmla="*/ 2147483646 h 319"/>
                <a:gd name="T32" fmla="*/ 2147483646 w 387"/>
                <a:gd name="T33" fmla="*/ 2147483646 h 319"/>
                <a:gd name="T34" fmla="*/ 2147483646 w 387"/>
                <a:gd name="T35" fmla="*/ 2147483646 h 319"/>
                <a:gd name="T36" fmla="*/ 2147483646 w 387"/>
                <a:gd name="T37" fmla="*/ 2147483646 h 319"/>
                <a:gd name="T38" fmla="*/ 2147483646 w 387"/>
                <a:gd name="T39" fmla="*/ 2147483646 h 319"/>
                <a:gd name="T40" fmla="*/ 2147483646 w 387"/>
                <a:gd name="T41" fmla="*/ 2147483646 h 319"/>
                <a:gd name="T42" fmla="*/ 2147483646 w 387"/>
                <a:gd name="T43" fmla="*/ 2147483646 h 319"/>
                <a:gd name="T44" fmla="*/ 2147483646 w 387"/>
                <a:gd name="T45" fmla="*/ 2147483646 h 319"/>
                <a:gd name="T46" fmla="*/ 2147483646 w 387"/>
                <a:gd name="T47" fmla="*/ 2147483646 h 319"/>
                <a:gd name="T48" fmla="*/ 2147483646 w 387"/>
                <a:gd name="T49" fmla="*/ 2147483646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31" name="Freeform 52"/>
            <p:cNvSpPr>
              <a:spLocks/>
            </p:cNvSpPr>
            <p:nvPr/>
          </p:nvSpPr>
          <p:spPr bwMode="auto">
            <a:xfrm>
              <a:off x="8521700" y="868242"/>
              <a:ext cx="76200" cy="47625"/>
            </a:xfrm>
            <a:custGeom>
              <a:avLst/>
              <a:gdLst>
                <a:gd name="T0" fmla="*/ 2147483646 w 205"/>
                <a:gd name="T1" fmla="*/ 2147483646 h 129"/>
                <a:gd name="T2" fmla="*/ 0 w 205"/>
                <a:gd name="T3" fmla="*/ 2147483646 h 129"/>
                <a:gd name="T4" fmla="*/ 2147483646 w 205"/>
                <a:gd name="T5" fmla="*/ 0 h 129"/>
                <a:gd name="T6" fmla="*/ 2147483646 w 205"/>
                <a:gd name="T7" fmla="*/ 0 h 129"/>
                <a:gd name="T8" fmla="*/ 2147483646 w 205"/>
                <a:gd name="T9" fmla="*/ 2147483646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IN"/>
            </a:p>
          </p:txBody>
        </p:sp>
      </p:grpSp>
      <p:sp>
        <p:nvSpPr>
          <p:cNvPr id="33" name="Text Placeholder 32"/>
          <p:cNvSpPr>
            <a:spLocks noGrp="1"/>
          </p:cNvSpPr>
          <p:nvPr>
            <p:ph type="body" sz="quarter" idx="11"/>
          </p:nvPr>
        </p:nvSpPr>
        <p:spPr>
          <a:xfrm>
            <a:off x="908187" y="3030538"/>
            <a:ext cx="6576007" cy="3281362"/>
          </a:xfrm>
          <a:prstGeom prst="rect">
            <a:avLst/>
          </a:prstGeom>
        </p:spPr>
        <p:txBody>
          <a:bodyPr/>
          <a:lstStyle>
            <a:lvl1pPr marL="457200" indent="-457200">
              <a:lnSpc>
                <a:spcPct val="125000"/>
              </a:lnSpc>
              <a:buFont typeface="+mj-lt"/>
              <a:buAutoNum type="arabicPeriod"/>
              <a:defRPr sz="2300">
                <a:latin typeface="Calibri" panose="020F0502020204030204" pitchFamily="34" charset="0"/>
                <a:cs typeface="Segoe UI Light" panose="020B0502040204020203" pitchFamily="34" charset="0"/>
              </a:defRPr>
            </a:lvl1pPr>
            <a:lvl2pPr marL="914400" indent="-457200">
              <a:lnSpc>
                <a:spcPct val="125000"/>
              </a:lnSpc>
              <a:buFont typeface="+mj-lt"/>
              <a:buAutoNum type="arabicPeriod"/>
              <a:defRPr sz="2300">
                <a:latin typeface="Calibri" panose="020F0502020204030204" pitchFamily="34" charset="0"/>
                <a:cs typeface="Segoe UI Light" panose="020B0502040204020203" pitchFamily="34" charset="0"/>
              </a:defRPr>
            </a:lvl2pPr>
            <a:lvl3pPr marL="1371600" indent="-457200">
              <a:lnSpc>
                <a:spcPct val="125000"/>
              </a:lnSpc>
              <a:buFont typeface="+mj-lt"/>
              <a:buAutoNum type="arabicPeriod"/>
              <a:defRPr sz="2300">
                <a:latin typeface="Calibri" panose="020F0502020204030204" pitchFamily="34" charset="0"/>
                <a:cs typeface="Segoe UI Light" panose="020B0502040204020203" pitchFamily="34" charset="0"/>
              </a:defRPr>
            </a:lvl3pPr>
            <a:lvl4pPr marL="1828800" indent="-457200">
              <a:lnSpc>
                <a:spcPct val="125000"/>
              </a:lnSpc>
              <a:buFont typeface="+mj-lt"/>
              <a:buAutoNum type="arabicPeriod"/>
              <a:defRPr sz="2300">
                <a:latin typeface="Calibri" panose="020F0502020204030204" pitchFamily="34" charset="0"/>
                <a:cs typeface="Segoe UI Light" panose="020B0502040204020203" pitchFamily="34" charset="0"/>
              </a:defRPr>
            </a:lvl4pPr>
            <a:lvl5pPr marL="2286000" indent="-457200">
              <a:lnSpc>
                <a:spcPct val="125000"/>
              </a:lnSpc>
              <a:buFont typeface="+mj-lt"/>
              <a:buAutoNum type="arabicPeriod"/>
              <a:defRPr sz="2300">
                <a:latin typeface="Calibri" panose="020F0502020204030204"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スライド番号プレースホルダ 2"/>
          <p:cNvSpPr>
            <a:spLocks noGrp="1"/>
          </p:cNvSpPr>
          <p:nvPr>
            <p:ph type="sldNum" sz="quarter" idx="12"/>
          </p:nvPr>
        </p:nvSpPr>
        <p:spPr>
          <a:xfrm>
            <a:off x="11499902" y="6523294"/>
            <a:ext cx="652463" cy="304800"/>
          </a:xfrm>
        </p:spPr>
        <p:txBody>
          <a:bodyPr/>
          <a:lstStyle>
            <a:lvl1pPr algn="r" eaLnBrk="0" hangingPunct="0">
              <a:defRPr kumimoji="0" sz="1400">
                <a:latin typeface="Segoe UI" panose="020B0502040204020203" pitchFamily="34" charset="0"/>
                <a:ea typeface="SimSun" panose="02010600030101010101" pitchFamily="2" charset="-122"/>
                <a:cs typeface="Segoe UI" panose="020B0502040204020203" pitchFamily="34" charset="0"/>
              </a:defRPr>
            </a:lvl1pPr>
          </a:lstStyle>
          <a:p>
            <a:pPr>
              <a:defRPr/>
            </a:pPr>
            <a:fld id="{CC9A937B-8652-420C-828D-74A265173E4F}" type="slidenum">
              <a:rPr lang="en-US" altLang="ja-JP"/>
              <a:pPr>
                <a:defRPr/>
              </a:pPr>
              <a:t>‹#›</a:t>
            </a:fld>
            <a:endParaRPr lang="en-US" altLang="ja-JP" dirty="0"/>
          </a:p>
        </p:txBody>
      </p:sp>
    </p:spTree>
    <p:extLst>
      <p:ext uri="{BB962C8B-B14F-4D97-AF65-F5344CB8AC3E}">
        <p14:creationId xmlns:p14="http://schemas.microsoft.com/office/powerpoint/2010/main" val="3466447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Insert">
    <p:spTree>
      <p:nvGrpSpPr>
        <p:cNvPr id="1" name=""/>
        <p:cNvGrpSpPr/>
        <p:nvPr/>
      </p:nvGrpSpPr>
      <p:grpSpPr>
        <a:xfrm>
          <a:off x="0" y="0"/>
          <a:ext cx="0" cy="0"/>
          <a:chOff x="0" y="0"/>
          <a:chExt cx="0" cy="0"/>
        </a:xfrm>
      </p:grpSpPr>
      <p:grpSp>
        <p:nvGrpSpPr>
          <p:cNvPr id="3" name="グループ化 57"/>
          <p:cNvGrpSpPr>
            <a:grpSpLocks/>
          </p:cNvGrpSpPr>
          <p:nvPr userDrawn="1"/>
        </p:nvGrpSpPr>
        <p:grpSpPr bwMode="auto">
          <a:xfrm>
            <a:off x="417513" y="2747963"/>
            <a:ext cx="11356975" cy="122237"/>
            <a:chOff x="312738" y="2747963"/>
            <a:chExt cx="8518525" cy="122237"/>
          </a:xfrm>
        </p:grpSpPr>
        <p:sp>
          <p:nvSpPr>
            <p:cNvPr id="4" name="正方形/長方形 11"/>
            <p:cNvSpPr>
              <a:spLocks noChangeArrowheads="1"/>
            </p:cNvSpPr>
            <p:nvPr/>
          </p:nvSpPr>
          <p:spPr bwMode="auto">
            <a:xfrm>
              <a:off x="312738" y="2747963"/>
              <a:ext cx="8518525" cy="122237"/>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kumimoji="1" lang="ja-JP" altLang="en-US" sz="2600">
                <a:solidFill>
                  <a:prstClr val="white"/>
                </a:solidFill>
                <a:latin typeface="Segoe UI Light" panose="020B0502040204020203" pitchFamily="34" charset="0"/>
                <a:cs typeface="Segoe UI Light" panose="020B0502040204020203" pitchFamily="34" charset="0"/>
              </a:endParaRPr>
            </a:p>
          </p:txBody>
        </p:sp>
        <p:sp>
          <p:nvSpPr>
            <p:cNvPr id="5" name="正方形/長方形 29"/>
            <p:cNvSpPr>
              <a:spLocks noChangeArrowheads="1"/>
            </p:cNvSpPr>
            <p:nvPr/>
          </p:nvSpPr>
          <p:spPr bwMode="auto">
            <a:xfrm>
              <a:off x="312738" y="2747963"/>
              <a:ext cx="1970668" cy="122237"/>
            </a:xfrm>
            <a:prstGeom prst="rect">
              <a:avLst/>
            </a:prstGeom>
            <a:solidFill>
              <a:srgbClr val="FD001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defRPr/>
              </a:pPr>
              <a:endParaRPr lang="ja-JP" altLang="en-US">
                <a:solidFill>
                  <a:srgbClr val="000000"/>
                </a:solidFill>
                <a:latin typeface="Segoe UI Light" panose="020B0502040204020203" pitchFamily="34" charset="0"/>
                <a:ea typeface="HGPｺﾞｼｯｸE" pitchFamily="2" charset="-128"/>
                <a:cs typeface="Segoe UI Light" panose="020B0502040204020203" pitchFamily="34" charset="0"/>
              </a:endParaRPr>
            </a:p>
          </p:txBody>
        </p:sp>
        <p:sp>
          <p:nvSpPr>
            <p:cNvPr id="6" name="正方形/長方形 30"/>
            <p:cNvSpPr>
              <a:spLocks noChangeArrowheads="1"/>
            </p:cNvSpPr>
            <p:nvPr/>
          </p:nvSpPr>
          <p:spPr bwMode="auto">
            <a:xfrm>
              <a:off x="312738" y="2747963"/>
              <a:ext cx="985929" cy="12223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defRPr/>
              </a:pPr>
              <a:endParaRPr lang="ja-JP" altLang="en-US">
                <a:solidFill>
                  <a:srgbClr val="000000"/>
                </a:solidFill>
                <a:latin typeface="Segoe UI Light" panose="020B0502040204020203" pitchFamily="34" charset="0"/>
                <a:ea typeface="HGPｺﾞｼｯｸE" pitchFamily="2" charset="-128"/>
                <a:cs typeface="Segoe UI Light" panose="020B0502040204020203" pitchFamily="34" charset="0"/>
              </a:endParaRPr>
            </a:p>
          </p:txBody>
        </p:sp>
      </p:grpSp>
      <p:grpSp>
        <p:nvGrpSpPr>
          <p:cNvPr id="7" name="グループ化 34"/>
          <p:cNvGrpSpPr>
            <a:grpSpLocks/>
          </p:cNvGrpSpPr>
          <p:nvPr userDrawn="1"/>
        </p:nvGrpSpPr>
        <p:grpSpPr bwMode="auto">
          <a:xfrm>
            <a:off x="9591675" y="547688"/>
            <a:ext cx="1982788" cy="569912"/>
            <a:chOff x="6642100" y="547566"/>
            <a:chExt cx="1982788" cy="569913"/>
          </a:xfrm>
        </p:grpSpPr>
        <p:sp>
          <p:nvSpPr>
            <p:cNvPr id="8" name="Freeform 14"/>
            <p:cNvSpPr>
              <a:spLocks/>
            </p:cNvSpPr>
            <p:nvPr/>
          </p:nvSpPr>
          <p:spPr bwMode="auto">
            <a:xfrm>
              <a:off x="8099425" y="555503"/>
              <a:ext cx="285750" cy="268288"/>
            </a:xfrm>
            <a:custGeom>
              <a:avLst/>
              <a:gdLst>
                <a:gd name="T0" fmla="*/ 2147483646 w 781"/>
                <a:gd name="T1" fmla="*/ 0 h 734"/>
                <a:gd name="T2" fmla="*/ 2147483646 w 781"/>
                <a:gd name="T3" fmla="*/ 0 h 734"/>
                <a:gd name="T4" fmla="*/ 2147483646 w 781"/>
                <a:gd name="T5" fmla="*/ 2147483646 h 734"/>
                <a:gd name="T6" fmla="*/ 2147483646 w 781"/>
                <a:gd name="T7" fmla="*/ 2147483646 h 734"/>
                <a:gd name="T8" fmla="*/ 2147483646 w 781"/>
                <a:gd name="T9" fmla="*/ 2147483646 h 734"/>
                <a:gd name="T10" fmla="*/ 2147483646 w 781"/>
                <a:gd name="T11" fmla="*/ 0 h 734"/>
                <a:gd name="T12" fmla="*/ 2147483646 w 781"/>
                <a:gd name="T13" fmla="*/ 0 h 734"/>
                <a:gd name="T14" fmla="*/ 2147483646 w 781"/>
                <a:gd name="T15" fmla="*/ 0 h 734"/>
                <a:gd name="T16" fmla="*/ 2147483646 w 781"/>
                <a:gd name="T17" fmla="*/ 0 h 734"/>
                <a:gd name="T18" fmla="*/ 2147483646 w 781"/>
                <a:gd name="T19" fmla="*/ 2147483646 h 734"/>
                <a:gd name="T20" fmla="*/ 2147483646 w 781"/>
                <a:gd name="T21" fmla="*/ 2147483646 h 734"/>
                <a:gd name="T22" fmla="*/ 2147483646 w 781"/>
                <a:gd name="T23" fmla="*/ 2147483646 h 734"/>
                <a:gd name="T24" fmla="*/ 2147483646 w 781"/>
                <a:gd name="T25" fmla="*/ 2147483646 h 734"/>
                <a:gd name="T26" fmla="*/ 2147483646 w 781"/>
                <a:gd name="T27" fmla="*/ 2147483646 h 734"/>
                <a:gd name="T28" fmla="*/ 2147483646 w 781"/>
                <a:gd name="T29" fmla="*/ 2147483646 h 734"/>
                <a:gd name="T30" fmla="*/ 2147483646 w 781"/>
                <a:gd name="T31" fmla="*/ 2147483646 h 734"/>
                <a:gd name="T32" fmla="*/ 2147483646 w 781"/>
                <a:gd name="T33" fmla="*/ 2147483646 h 734"/>
                <a:gd name="T34" fmla="*/ 2147483646 w 781"/>
                <a:gd name="T35" fmla="*/ 2147483646 h 734"/>
                <a:gd name="T36" fmla="*/ 2147483646 w 781"/>
                <a:gd name="T37" fmla="*/ 2147483646 h 734"/>
                <a:gd name="T38" fmla="*/ 2147483646 w 781"/>
                <a:gd name="T39" fmla="*/ 2147483646 h 734"/>
                <a:gd name="T40" fmla="*/ 2147483646 w 781"/>
                <a:gd name="T41" fmla="*/ 2147483646 h 734"/>
                <a:gd name="T42" fmla="*/ 0 w 781"/>
                <a:gd name="T43" fmla="*/ 2147483646 h 734"/>
                <a:gd name="T44" fmla="*/ 0 w 781"/>
                <a:gd name="T45" fmla="*/ 2147483646 h 734"/>
                <a:gd name="T46" fmla="*/ 2147483646 w 781"/>
                <a:gd name="T47" fmla="*/ 2147483646 h 734"/>
                <a:gd name="T48" fmla="*/ 2147483646 w 781"/>
                <a:gd name="T49" fmla="*/ 2147483646 h 734"/>
                <a:gd name="T50" fmla="*/ 0 w 781"/>
                <a:gd name="T51" fmla="*/ 0 h 734"/>
                <a:gd name="T52" fmla="*/ 2147483646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9" name="Freeform 7"/>
            <p:cNvSpPr>
              <a:spLocks/>
            </p:cNvSpPr>
            <p:nvPr/>
          </p:nvSpPr>
          <p:spPr bwMode="auto">
            <a:xfrm>
              <a:off x="7207250" y="555503"/>
              <a:ext cx="288925" cy="268288"/>
            </a:xfrm>
            <a:custGeom>
              <a:avLst/>
              <a:gdLst>
                <a:gd name="T0" fmla="*/ 2147483646 w 788"/>
                <a:gd name="T1" fmla="*/ 0 h 734"/>
                <a:gd name="T2" fmla="*/ 2147483646 w 788"/>
                <a:gd name="T3" fmla="*/ 0 h 734"/>
                <a:gd name="T4" fmla="*/ 2147483646 w 788"/>
                <a:gd name="T5" fmla="*/ 2147483646 h 734"/>
                <a:gd name="T6" fmla="*/ 2147483646 w 788"/>
                <a:gd name="T7" fmla="*/ 2147483646 h 734"/>
                <a:gd name="T8" fmla="*/ 2147483646 w 788"/>
                <a:gd name="T9" fmla="*/ 2147483646 h 734"/>
                <a:gd name="T10" fmla="*/ 2147483646 w 788"/>
                <a:gd name="T11" fmla="*/ 2147483646 h 734"/>
                <a:gd name="T12" fmla="*/ 2147483646 w 788"/>
                <a:gd name="T13" fmla="*/ 2147483646 h 734"/>
                <a:gd name="T14" fmla="*/ 0 w 788"/>
                <a:gd name="T15" fmla="*/ 2147483646 h 734"/>
                <a:gd name="T16" fmla="*/ 0 w 788"/>
                <a:gd name="T17" fmla="*/ 2147483646 h 734"/>
                <a:gd name="T18" fmla="*/ 0 w 788"/>
                <a:gd name="T19" fmla="*/ 0 h 734"/>
                <a:gd name="T20" fmla="*/ 0 w 788"/>
                <a:gd name="T21" fmla="*/ 0 h 734"/>
                <a:gd name="T22" fmla="*/ 2147483646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10" name="Freeform 16"/>
            <p:cNvSpPr>
              <a:spLocks noEditPoints="1"/>
            </p:cNvSpPr>
            <p:nvPr/>
          </p:nvSpPr>
          <p:spPr bwMode="auto">
            <a:xfrm>
              <a:off x="7434263" y="555503"/>
              <a:ext cx="338137" cy="268288"/>
            </a:xfrm>
            <a:custGeom>
              <a:avLst/>
              <a:gdLst>
                <a:gd name="T0" fmla="*/ 2147483646 w 924"/>
                <a:gd name="T1" fmla="*/ 2147483646 h 734"/>
                <a:gd name="T2" fmla="*/ 2147483646 w 924"/>
                <a:gd name="T3" fmla="*/ 2147483646 h 734"/>
                <a:gd name="T4" fmla="*/ 2147483646 w 924"/>
                <a:gd name="T5" fmla="*/ 2147483646 h 734"/>
                <a:gd name="T6" fmla="*/ 2147483646 w 924"/>
                <a:gd name="T7" fmla="*/ 2147483646 h 734"/>
                <a:gd name="T8" fmla="*/ 2147483646 w 924"/>
                <a:gd name="T9" fmla="*/ 2147483646 h 734"/>
                <a:gd name="T10" fmla="*/ 2147483646 w 924"/>
                <a:gd name="T11" fmla="*/ 2147483646 h 734"/>
                <a:gd name="T12" fmla="*/ 2147483646 w 924"/>
                <a:gd name="T13" fmla="*/ 2147483646 h 734"/>
                <a:gd name="T14" fmla="*/ 2147483646 w 924"/>
                <a:gd name="T15" fmla="*/ 2147483646 h 734"/>
                <a:gd name="T16" fmla="*/ 2147483646 w 924"/>
                <a:gd name="T17" fmla="*/ 2147483646 h 734"/>
                <a:gd name="T18" fmla="*/ 2147483646 w 924"/>
                <a:gd name="T19" fmla="*/ 2147483646 h 734"/>
                <a:gd name="T20" fmla="*/ 2147483646 w 924"/>
                <a:gd name="T21" fmla="*/ 2147483646 h 734"/>
                <a:gd name="T22" fmla="*/ 2147483646 w 924"/>
                <a:gd name="T23" fmla="*/ 2147483646 h 734"/>
                <a:gd name="T24" fmla="*/ 2147483646 w 924"/>
                <a:gd name="T25" fmla="*/ 2147483646 h 734"/>
                <a:gd name="T26" fmla="*/ 2147483646 w 924"/>
                <a:gd name="T27" fmla="*/ 2147483646 h 734"/>
                <a:gd name="T28" fmla="*/ 2147483646 w 924"/>
                <a:gd name="T29" fmla="*/ 2147483646 h 734"/>
                <a:gd name="T30" fmla="*/ 0 w 924"/>
                <a:gd name="T31" fmla="*/ 2147483646 h 734"/>
                <a:gd name="T32" fmla="*/ 2147483646 w 924"/>
                <a:gd name="T33" fmla="*/ 0 h 734"/>
                <a:gd name="T34" fmla="*/ 2147483646 w 924"/>
                <a:gd name="T35" fmla="*/ 0 h 734"/>
                <a:gd name="T36" fmla="*/ 2147483646 w 924"/>
                <a:gd name="T37" fmla="*/ 0 h 734"/>
                <a:gd name="T38" fmla="*/ 2147483646 w 924"/>
                <a:gd name="T39" fmla="*/ 0 h 734"/>
                <a:gd name="T40" fmla="*/ 2147483646 w 924"/>
                <a:gd name="T41" fmla="*/ 2147483646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11" name="Rectangle 12"/>
            <p:cNvSpPr>
              <a:spLocks noChangeArrowheads="1"/>
            </p:cNvSpPr>
            <p:nvPr/>
          </p:nvSpPr>
          <p:spPr bwMode="auto">
            <a:xfrm>
              <a:off x="8440738" y="555503"/>
              <a:ext cx="71437" cy="268288"/>
            </a:xfrm>
            <a:prstGeom prst="rect">
              <a:avLst/>
            </a:pr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lnSpc>
                  <a:spcPct val="90000"/>
                </a:lnSpc>
                <a:defRPr/>
              </a:pPr>
              <a:endParaRPr lang="ja-JP" altLang="en-US">
                <a:solidFill>
                  <a:srgbClr val="000000"/>
                </a:solidFill>
                <a:latin typeface="Segoe UI Light" panose="020B0502040204020203" pitchFamily="34" charset="0"/>
                <a:ea typeface="HGPｺﾞｼｯｸE" pitchFamily="2" charset="-128"/>
                <a:cs typeface="Segoe UI Light" panose="020B0502040204020203" pitchFamily="34" charset="0"/>
              </a:endParaRPr>
            </a:p>
          </p:txBody>
        </p:sp>
        <p:sp>
          <p:nvSpPr>
            <p:cNvPr id="12" name="Freeform 13"/>
            <p:cNvSpPr>
              <a:spLocks/>
            </p:cNvSpPr>
            <p:nvPr/>
          </p:nvSpPr>
          <p:spPr bwMode="auto">
            <a:xfrm>
              <a:off x="6769100" y="555503"/>
              <a:ext cx="285750" cy="268288"/>
            </a:xfrm>
            <a:custGeom>
              <a:avLst/>
              <a:gdLst>
                <a:gd name="T0" fmla="*/ 2147483646 w 781"/>
                <a:gd name="T1" fmla="*/ 0 h 734"/>
                <a:gd name="T2" fmla="*/ 2147483646 w 781"/>
                <a:gd name="T3" fmla="*/ 0 h 734"/>
                <a:gd name="T4" fmla="*/ 2147483646 w 781"/>
                <a:gd name="T5" fmla="*/ 2147483646 h 734"/>
                <a:gd name="T6" fmla="*/ 2147483646 w 781"/>
                <a:gd name="T7" fmla="*/ 2147483646 h 734"/>
                <a:gd name="T8" fmla="*/ 2147483646 w 781"/>
                <a:gd name="T9" fmla="*/ 2147483646 h 734"/>
                <a:gd name="T10" fmla="*/ 2147483646 w 781"/>
                <a:gd name="T11" fmla="*/ 0 h 734"/>
                <a:gd name="T12" fmla="*/ 2147483646 w 781"/>
                <a:gd name="T13" fmla="*/ 0 h 734"/>
                <a:gd name="T14" fmla="*/ 2147483646 w 781"/>
                <a:gd name="T15" fmla="*/ 0 h 734"/>
                <a:gd name="T16" fmla="*/ 2147483646 w 781"/>
                <a:gd name="T17" fmla="*/ 0 h 734"/>
                <a:gd name="T18" fmla="*/ 2147483646 w 781"/>
                <a:gd name="T19" fmla="*/ 2147483646 h 734"/>
                <a:gd name="T20" fmla="*/ 2147483646 w 781"/>
                <a:gd name="T21" fmla="*/ 2147483646 h 734"/>
                <a:gd name="T22" fmla="*/ 2147483646 w 781"/>
                <a:gd name="T23" fmla="*/ 2147483646 h 734"/>
                <a:gd name="T24" fmla="*/ 2147483646 w 781"/>
                <a:gd name="T25" fmla="*/ 2147483646 h 734"/>
                <a:gd name="T26" fmla="*/ 2147483646 w 781"/>
                <a:gd name="T27" fmla="*/ 2147483646 h 734"/>
                <a:gd name="T28" fmla="*/ 2147483646 w 781"/>
                <a:gd name="T29" fmla="*/ 2147483646 h 734"/>
                <a:gd name="T30" fmla="*/ 2147483646 w 781"/>
                <a:gd name="T31" fmla="*/ 2147483646 h 734"/>
                <a:gd name="T32" fmla="*/ 2147483646 w 781"/>
                <a:gd name="T33" fmla="*/ 2147483646 h 734"/>
                <a:gd name="T34" fmla="*/ 2147483646 w 781"/>
                <a:gd name="T35" fmla="*/ 2147483646 h 734"/>
                <a:gd name="T36" fmla="*/ 2147483646 w 781"/>
                <a:gd name="T37" fmla="*/ 2147483646 h 734"/>
                <a:gd name="T38" fmla="*/ 2147483646 w 781"/>
                <a:gd name="T39" fmla="*/ 2147483646 h 734"/>
                <a:gd name="T40" fmla="*/ 2147483646 w 781"/>
                <a:gd name="T41" fmla="*/ 2147483646 h 734"/>
                <a:gd name="T42" fmla="*/ 0 w 781"/>
                <a:gd name="T43" fmla="*/ 2147483646 h 734"/>
                <a:gd name="T44" fmla="*/ 0 w 781"/>
                <a:gd name="T45" fmla="*/ 2147483646 h 734"/>
                <a:gd name="T46" fmla="*/ 0 w 781"/>
                <a:gd name="T47" fmla="*/ 2147483646 h 734"/>
                <a:gd name="T48" fmla="*/ 0 w 781"/>
                <a:gd name="T49" fmla="*/ 2147483646 h 734"/>
                <a:gd name="T50" fmla="*/ 0 w 781"/>
                <a:gd name="T51" fmla="*/ 0 h 734"/>
                <a:gd name="T52" fmla="*/ 2147483646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13" name="Rectangle 15"/>
            <p:cNvSpPr>
              <a:spLocks noChangeArrowheads="1"/>
            </p:cNvSpPr>
            <p:nvPr/>
          </p:nvSpPr>
          <p:spPr bwMode="auto">
            <a:xfrm>
              <a:off x="7110413" y="555503"/>
              <a:ext cx="71437" cy="268288"/>
            </a:xfrm>
            <a:prstGeom prst="rect">
              <a:avLst/>
            </a:pr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lnSpc>
                  <a:spcPct val="90000"/>
                </a:lnSpc>
                <a:defRPr/>
              </a:pPr>
              <a:endParaRPr lang="ja-JP" altLang="en-US">
                <a:solidFill>
                  <a:srgbClr val="000000"/>
                </a:solidFill>
                <a:latin typeface="Segoe UI Light" panose="020B0502040204020203" pitchFamily="34" charset="0"/>
                <a:ea typeface="HGPｺﾞｼｯｸE" pitchFamily="2" charset="-128"/>
                <a:cs typeface="Segoe UI Light" panose="020B0502040204020203" pitchFamily="34" charset="0"/>
              </a:endParaRPr>
            </a:p>
          </p:txBody>
        </p:sp>
        <p:sp>
          <p:nvSpPr>
            <p:cNvPr id="14" name="Freeform 16"/>
            <p:cNvSpPr>
              <a:spLocks/>
            </p:cNvSpPr>
            <p:nvPr/>
          </p:nvSpPr>
          <p:spPr bwMode="auto">
            <a:xfrm>
              <a:off x="7759700" y="547566"/>
              <a:ext cx="303213" cy="282575"/>
            </a:xfrm>
            <a:custGeom>
              <a:avLst/>
              <a:gdLst>
                <a:gd name="T0" fmla="*/ 2147483646 w 828"/>
                <a:gd name="T1" fmla="*/ 2147483646 h 771"/>
                <a:gd name="T2" fmla="*/ 2147483646 w 828"/>
                <a:gd name="T3" fmla="*/ 2147483646 h 771"/>
                <a:gd name="T4" fmla="*/ 2147483646 w 828"/>
                <a:gd name="T5" fmla="*/ 2147483646 h 771"/>
                <a:gd name="T6" fmla="*/ 2147483646 w 828"/>
                <a:gd name="T7" fmla="*/ 2147483646 h 771"/>
                <a:gd name="T8" fmla="*/ 2147483646 w 828"/>
                <a:gd name="T9" fmla="*/ 2147483646 h 771"/>
                <a:gd name="T10" fmla="*/ 2147483646 w 828"/>
                <a:gd name="T11" fmla="*/ 2147483646 h 771"/>
                <a:gd name="T12" fmla="*/ 2147483646 w 828"/>
                <a:gd name="T13" fmla="*/ 2147483646 h 771"/>
                <a:gd name="T14" fmla="*/ 2147483646 w 828"/>
                <a:gd name="T15" fmla="*/ 2147483646 h 771"/>
                <a:gd name="T16" fmla="*/ 2147483646 w 828"/>
                <a:gd name="T17" fmla="*/ 2147483646 h 771"/>
                <a:gd name="T18" fmla="*/ 2147483646 w 828"/>
                <a:gd name="T19" fmla="*/ 2147483646 h 771"/>
                <a:gd name="T20" fmla="*/ 2147483646 w 828"/>
                <a:gd name="T21" fmla="*/ 2147483646 h 771"/>
                <a:gd name="T22" fmla="*/ 2147483646 w 828"/>
                <a:gd name="T23" fmla="*/ 2147483646 h 771"/>
                <a:gd name="T24" fmla="*/ 2147483646 w 828"/>
                <a:gd name="T25" fmla="*/ 2147483646 h 771"/>
                <a:gd name="T26" fmla="*/ 2147483646 w 828"/>
                <a:gd name="T27" fmla="*/ 2147483646 h 771"/>
                <a:gd name="T28" fmla="*/ 2147483646 w 828"/>
                <a:gd name="T29" fmla="*/ 2147483646 h 771"/>
                <a:gd name="T30" fmla="*/ 2147483646 w 828"/>
                <a:gd name="T31" fmla="*/ 2147483646 h 771"/>
                <a:gd name="T32" fmla="*/ 2147483646 w 828"/>
                <a:gd name="T33" fmla="*/ 2147483646 h 771"/>
                <a:gd name="T34" fmla="*/ 2147483646 w 828"/>
                <a:gd name="T35" fmla="*/ 2147483646 h 771"/>
                <a:gd name="T36" fmla="*/ 2147483646 w 828"/>
                <a:gd name="T37" fmla="*/ 2147483646 h 771"/>
                <a:gd name="T38" fmla="*/ 2147483646 w 828"/>
                <a:gd name="T39" fmla="*/ 2147483646 h 771"/>
                <a:gd name="T40" fmla="*/ 2147483646 w 828"/>
                <a:gd name="T41" fmla="*/ 2147483646 h 771"/>
                <a:gd name="T42" fmla="*/ 2147483646 w 828"/>
                <a:gd name="T43" fmla="*/ 2147483646 h 771"/>
                <a:gd name="T44" fmla="*/ 2147483646 w 828"/>
                <a:gd name="T45" fmla="*/ 2147483646 h 771"/>
                <a:gd name="T46" fmla="*/ 2147483646 w 828"/>
                <a:gd name="T47" fmla="*/ 2147483646 h 771"/>
                <a:gd name="T48" fmla="*/ 2147483646 w 828"/>
                <a:gd name="T49" fmla="*/ 2147483646 h 771"/>
                <a:gd name="T50" fmla="*/ 2147483646 w 828"/>
                <a:gd name="T51" fmla="*/ 2147483646 h 771"/>
                <a:gd name="T52" fmla="*/ 2147483646 w 828"/>
                <a:gd name="T53" fmla="*/ 2147483646 h 771"/>
                <a:gd name="T54" fmla="*/ 2147483646 w 828"/>
                <a:gd name="T55" fmla="*/ 2147483646 h 771"/>
                <a:gd name="T56" fmla="*/ 2147483646 w 828"/>
                <a:gd name="T57" fmla="*/ 2147483646 h 771"/>
                <a:gd name="T58" fmla="*/ 2147483646 w 828"/>
                <a:gd name="T59" fmla="*/ 2147483646 h 771"/>
                <a:gd name="T60" fmla="*/ 2147483646 w 828"/>
                <a:gd name="T61" fmla="*/ 2147483646 h 771"/>
                <a:gd name="T62" fmla="*/ 2147483646 w 828"/>
                <a:gd name="T63" fmla="*/ 2147483646 h 771"/>
                <a:gd name="T64" fmla="*/ 2147483646 w 828"/>
                <a:gd name="T65" fmla="*/ 2147483646 h 771"/>
                <a:gd name="T66" fmla="*/ 2147483646 w 828"/>
                <a:gd name="T67" fmla="*/ 2147483646 h 771"/>
                <a:gd name="T68" fmla="*/ 2147483646 w 828"/>
                <a:gd name="T69" fmla="*/ 2147483646 h 771"/>
                <a:gd name="T70" fmla="*/ 2147483646 w 828"/>
                <a:gd name="T71" fmla="*/ 2147483646 h 771"/>
                <a:gd name="T72" fmla="*/ 2147483646 w 828"/>
                <a:gd name="T73" fmla="*/ 2147483646 h 771"/>
                <a:gd name="T74" fmla="*/ 2147483646 w 828"/>
                <a:gd name="T75" fmla="*/ 2147483646 h 771"/>
                <a:gd name="T76" fmla="*/ 2147483646 w 828"/>
                <a:gd name="T77" fmla="*/ 2147483646 h 771"/>
                <a:gd name="T78" fmla="*/ 2147483646 w 828"/>
                <a:gd name="T79" fmla="*/ 2147483646 h 771"/>
                <a:gd name="T80" fmla="*/ 2147483646 w 828"/>
                <a:gd name="T81" fmla="*/ 2147483646 h 771"/>
                <a:gd name="T82" fmla="*/ 2147483646 w 828"/>
                <a:gd name="T83" fmla="*/ 2147483646 h 771"/>
                <a:gd name="T84" fmla="*/ 2147483646 w 828"/>
                <a:gd name="T85" fmla="*/ 2147483646 h 771"/>
                <a:gd name="T86" fmla="*/ 2147483646 w 828"/>
                <a:gd name="T87" fmla="*/ 2147483646 h 771"/>
                <a:gd name="T88" fmla="*/ 2147483646 w 828"/>
                <a:gd name="T89" fmla="*/ 2147483646 h 771"/>
                <a:gd name="T90" fmla="*/ 2147483646 w 828"/>
                <a:gd name="T91" fmla="*/ 2147483646 h 771"/>
                <a:gd name="T92" fmla="*/ 2147483646 w 828"/>
                <a:gd name="T93" fmla="*/ 2147483646 h 771"/>
                <a:gd name="T94" fmla="*/ 2147483646 w 828"/>
                <a:gd name="T95" fmla="*/ 2147483646 h 771"/>
                <a:gd name="T96" fmla="*/ 2147483646 w 828"/>
                <a:gd name="T97" fmla="*/ 2147483646 h 771"/>
                <a:gd name="T98" fmla="*/ 2147483646 w 828"/>
                <a:gd name="T99" fmla="*/ 2147483646 h 771"/>
                <a:gd name="T100" fmla="*/ 2147483646 w 828"/>
                <a:gd name="T101" fmla="*/ 2147483646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15" name="Freeform 18"/>
            <p:cNvSpPr>
              <a:spLocks/>
            </p:cNvSpPr>
            <p:nvPr/>
          </p:nvSpPr>
          <p:spPr bwMode="auto">
            <a:xfrm>
              <a:off x="6642100" y="898404"/>
              <a:ext cx="65088" cy="169863"/>
            </a:xfrm>
            <a:custGeom>
              <a:avLst/>
              <a:gdLst>
                <a:gd name="T0" fmla="*/ 2147483646 w 180"/>
                <a:gd name="T1" fmla="*/ 2147483646 h 464"/>
                <a:gd name="T2" fmla="*/ 0 w 180"/>
                <a:gd name="T3" fmla="*/ 2147483646 h 464"/>
                <a:gd name="T4" fmla="*/ 0 w 180"/>
                <a:gd name="T5" fmla="*/ 2147483646 h 464"/>
                <a:gd name="T6" fmla="*/ 2147483646 w 180"/>
                <a:gd name="T7" fmla="*/ 2147483646 h 464"/>
                <a:gd name="T8" fmla="*/ 2147483646 w 180"/>
                <a:gd name="T9" fmla="*/ 2147483646 h 464"/>
                <a:gd name="T10" fmla="*/ 2147483646 w 180"/>
                <a:gd name="T11" fmla="*/ 2147483646 h 464"/>
                <a:gd name="T12" fmla="*/ 2147483646 w 180"/>
                <a:gd name="T13" fmla="*/ 2147483646 h 464"/>
                <a:gd name="T14" fmla="*/ 2147483646 w 180"/>
                <a:gd name="T15" fmla="*/ 2147483646 h 464"/>
                <a:gd name="T16" fmla="*/ 2147483646 w 180"/>
                <a:gd name="T17" fmla="*/ 2147483646 h 464"/>
                <a:gd name="T18" fmla="*/ 2147483646 w 180"/>
                <a:gd name="T19" fmla="*/ 2147483646 h 464"/>
                <a:gd name="T20" fmla="*/ 2147483646 w 180"/>
                <a:gd name="T21" fmla="*/ 2147483646 h 464"/>
                <a:gd name="T22" fmla="*/ 2147483646 w 180"/>
                <a:gd name="T23" fmla="*/ 2147483646 h 464"/>
                <a:gd name="T24" fmla="*/ 2147483646 w 180"/>
                <a:gd name="T25" fmla="*/ 2147483646 h 464"/>
                <a:gd name="T26" fmla="*/ 2147483646 w 180"/>
                <a:gd name="T27" fmla="*/ 2147483646 h 464"/>
                <a:gd name="T28" fmla="*/ 2147483646 w 180"/>
                <a:gd name="T29" fmla="*/ 2147483646 h 464"/>
                <a:gd name="T30" fmla="*/ 2147483646 w 180"/>
                <a:gd name="T31" fmla="*/ 2147483646 h 464"/>
                <a:gd name="T32" fmla="*/ 2147483646 w 180"/>
                <a:gd name="T33" fmla="*/ 2147483646 h 464"/>
                <a:gd name="T34" fmla="*/ 2147483646 w 180"/>
                <a:gd name="T35" fmla="*/ 2147483646 h 464"/>
                <a:gd name="T36" fmla="*/ 2147483646 w 180"/>
                <a:gd name="T37" fmla="*/ 0 h 464"/>
                <a:gd name="T38" fmla="*/ 2147483646 w 180"/>
                <a:gd name="T39" fmla="*/ 2147483646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16" name="Freeform 20"/>
            <p:cNvSpPr>
              <a:spLocks/>
            </p:cNvSpPr>
            <p:nvPr/>
          </p:nvSpPr>
          <p:spPr bwMode="auto">
            <a:xfrm>
              <a:off x="6742113" y="947617"/>
              <a:ext cx="133350" cy="120650"/>
            </a:xfrm>
            <a:custGeom>
              <a:avLst/>
              <a:gdLst>
                <a:gd name="T0" fmla="*/ 2147483646 w 366"/>
                <a:gd name="T1" fmla="*/ 2147483646 h 327"/>
                <a:gd name="T2" fmla="*/ 2147483646 w 366"/>
                <a:gd name="T3" fmla="*/ 2147483646 h 327"/>
                <a:gd name="T4" fmla="*/ 2147483646 w 366"/>
                <a:gd name="T5" fmla="*/ 2147483646 h 327"/>
                <a:gd name="T6" fmla="*/ 2147483646 w 366"/>
                <a:gd name="T7" fmla="*/ 2147483646 h 327"/>
                <a:gd name="T8" fmla="*/ 2147483646 w 366"/>
                <a:gd name="T9" fmla="*/ 2147483646 h 327"/>
                <a:gd name="T10" fmla="*/ 2147483646 w 366"/>
                <a:gd name="T11" fmla="*/ 2147483646 h 327"/>
                <a:gd name="T12" fmla="*/ 2147483646 w 366"/>
                <a:gd name="T13" fmla="*/ 2147483646 h 327"/>
                <a:gd name="T14" fmla="*/ 2147483646 w 366"/>
                <a:gd name="T15" fmla="*/ 0 h 327"/>
                <a:gd name="T16" fmla="*/ 0 w 366"/>
                <a:gd name="T17" fmla="*/ 2147483646 h 327"/>
                <a:gd name="T18" fmla="*/ 2147483646 w 366"/>
                <a:gd name="T19" fmla="*/ 2147483646 h 327"/>
                <a:gd name="T20" fmla="*/ 2147483646 w 366"/>
                <a:gd name="T21" fmla="*/ 2147483646 h 327"/>
                <a:gd name="T22" fmla="*/ 2147483646 w 366"/>
                <a:gd name="T23" fmla="*/ 2147483646 h 327"/>
                <a:gd name="T24" fmla="*/ 2147483646 w 366"/>
                <a:gd name="T25" fmla="*/ 2147483646 h 327"/>
                <a:gd name="T26" fmla="*/ 2147483646 w 366"/>
                <a:gd name="T27" fmla="*/ 2147483646 h 327"/>
                <a:gd name="T28" fmla="*/ 2147483646 w 366"/>
                <a:gd name="T29" fmla="*/ 2147483646 h 327"/>
                <a:gd name="T30" fmla="*/ 2147483646 w 366"/>
                <a:gd name="T31" fmla="*/ 2147483646 h 327"/>
                <a:gd name="T32" fmla="*/ 2147483646 w 366"/>
                <a:gd name="T33" fmla="*/ 2147483646 h 327"/>
                <a:gd name="T34" fmla="*/ 2147483646 w 366"/>
                <a:gd name="T35" fmla="*/ 2147483646 h 327"/>
                <a:gd name="T36" fmla="*/ 2147483646 w 366"/>
                <a:gd name="T37" fmla="*/ 2147483646 h 327"/>
                <a:gd name="T38" fmla="*/ 2147483646 w 366"/>
                <a:gd name="T39" fmla="*/ 2147483646 h 327"/>
                <a:gd name="T40" fmla="*/ 2147483646 w 366"/>
                <a:gd name="T41" fmla="*/ 2147483646 h 327"/>
                <a:gd name="T42" fmla="*/ 2147483646 w 366"/>
                <a:gd name="T43" fmla="*/ 2147483646 h 327"/>
                <a:gd name="T44" fmla="*/ 2147483646 w 366"/>
                <a:gd name="T45" fmla="*/ 2147483646 h 327"/>
                <a:gd name="T46" fmla="*/ 2147483646 w 366"/>
                <a:gd name="T47" fmla="*/ 2147483646 h 327"/>
                <a:gd name="T48" fmla="*/ 2147483646 w 366"/>
                <a:gd name="T49" fmla="*/ 2147483646 h 327"/>
                <a:gd name="T50" fmla="*/ 2147483646 w 366"/>
                <a:gd name="T51" fmla="*/ 2147483646 h 327"/>
                <a:gd name="T52" fmla="*/ 2147483646 w 366"/>
                <a:gd name="T53" fmla="*/ 2147483646 h 327"/>
                <a:gd name="T54" fmla="*/ 2147483646 w 366"/>
                <a:gd name="T55" fmla="*/ 2147483646 h 327"/>
                <a:gd name="T56" fmla="*/ 2147483646 w 366"/>
                <a:gd name="T57" fmla="*/ 2147483646 h 327"/>
                <a:gd name="T58" fmla="*/ 2147483646 w 366"/>
                <a:gd name="T59" fmla="*/ 2147483646 h 327"/>
                <a:gd name="T60" fmla="*/ 2147483646 w 366"/>
                <a:gd name="T61" fmla="*/ 2147483646 h 327"/>
                <a:gd name="T62" fmla="*/ 2147483646 w 366"/>
                <a:gd name="T63" fmla="*/ 2147483646 h 327"/>
                <a:gd name="T64" fmla="*/ 2147483646 w 366"/>
                <a:gd name="T65" fmla="*/ 2147483646 h 327"/>
                <a:gd name="T66" fmla="*/ 2147483646 w 366"/>
                <a:gd name="T67" fmla="*/ 2147483646 h 327"/>
                <a:gd name="T68" fmla="*/ 2147483646 w 366"/>
                <a:gd name="T69" fmla="*/ 2147483646 h 327"/>
                <a:gd name="T70" fmla="*/ 2147483646 w 366"/>
                <a:gd name="T71" fmla="*/ 2147483646 h 327"/>
                <a:gd name="T72" fmla="*/ 2147483646 w 366"/>
                <a:gd name="T73" fmla="*/ 2147483646 h 327"/>
                <a:gd name="T74" fmla="*/ 2147483646 w 366"/>
                <a:gd name="T75" fmla="*/ 2147483646 h 327"/>
                <a:gd name="T76" fmla="*/ 2147483646 w 366"/>
                <a:gd name="T77" fmla="*/ 2147483646 h 327"/>
                <a:gd name="T78" fmla="*/ 2147483646 w 366"/>
                <a:gd name="T79" fmla="*/ 2147483646 h 327"/>
                <a:gd name="T80" fmla="*/ 2147483646 w 366"/>
                <a:gd name="T81" fmla="*/ 2147483646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17" name="Freeform 22"/>
            <p:cNvSpPr>
              <a:spLocks/>
            </p:cNvSpPr>
            <p:nvPr/>
          </p:nvSpPr>
          <p:spPr bwMode="auto">
            <a:xfrm>
              <a:off x="6911975" y="949204"/>
              <a:ext cx="90488" cy="120650"/>
            </a:xfrm>
            <a:custGeom>
              <a:avLst/>
              <a:gdLst>
                <a:gd name="T0" fmla="*/ 2147483646 w 245"/>
                <a:gd name="T1" fmla="*/ 2147483646 h 334"/>
                <a:gd name="T2" fmla="*/ 2147483646 w 245"/>
                <a:gd name="T3" fmla="*/ 2147483646 h 334"/>
                <a:gd name="T4" fmla="*/ 2147483646 w 245"/>
                <a:gd name="T5" fmla="*/ 2147483646 h 334"/>
                <a:gd name="T6" fmla="*/ 2147483646 w 245"/>
                <a:gd name="T7" fmla="*/ 2147483646 h 334"/>
                <a:gd name="T8" fmla="*/ 2147483646 w 245"/>
                <a:gd name="T9" fmla="*/ 2147483646 h 334"/>
                <a:gd name="T10" fmla="*/ 2147483646 w 245"/>
                <a:gd name="T11" fmla="*/ 2147483646 h 334"/>
                <a:gd name="T12" fmla="*/ 2147483646 w 245"/>
                <a:gd name="T13" fmla="*/ 2147483646 h 334"/>
                <a:gd name="T14" fmla="*/ 2147483646 w 245"/>
                <a:gd name="T15" fmla="*/ 2147483646 h 334"/>
                <a:gd name="T16" fmla="*/ 2147483646 w 245"/>
                <a:gd name="T17" fmla="*/ 2147483646 h 334"/>
                <a:gd name="T18" fmla="*/ 2147483646 w 245"/>
                <a:gd name="T19" fmla="*/ 2147483646 h 334"/>
                <a:gd name="T20" fmla="*/ 2147483646 w 245"/>
                <a:gd name="T21" fmla="*/ 2147483646 h 334"/>
                <a:gd name="T22" fmla="*/ 2147483646 w 245"/>
                <a:gd name="T23" fmla="*/ 2147483646 h 334"/>
                <a:gd name="T24" fmla="*/ 2147483646 w 245"/>
                <a:gd name="T25" fmla="*/ 2147483646 h 334"/>
                <a:gd name="T26" fmla="*/ 2147483646 w 245"/>
                <a:gd name="T27" fmla="*/ 2147483646 h 334"/>
                <a:gd name="T28" fmla="*/ 2147483646 w 245"/>
                <a:gd name="T29" fmla="*/ 2147483646 h 334"/>
                <a:gd name="T30" fmla="*/ 2147483646 w 245"/>
                <a:gd name="T31" fmla="*/ 2147483646 h 334"/>
                <a:gd name="T32" fmla="*/ 2147483646 w 245"/>
                <a:gd name="T33" fmla="*/ 2147483646 h 334"/>
                <a:gd name="T34" fmla="*/ 0 w 245"/>
                <a:gd name="T35" fmla="*/ 2147483646 h 334"/>
                <a:gd name="T36" fmla="*/ 2147483646 w 245"/>
                <a:gd name="T37" fmla="*/ 2147483646 h 334"/>
                <a:gd name="T38" fmla="*/ 2147483646 w 245"/>
                <a:gd name="T39" fmla="*/ 2147483646 h 334"/>
                <a:gd name="T40" fmla="*/ 2147483646 w 245"/>
                <a:gd name="T41" fmla="*/ 2147483646 h 334"/>
                <a:gd name="T42" fmla="*/ 2147483646 w 245"/>
                <a:gd name="T43" fmla="*/ 2147483646 h 334"/>
                <a:gd name="T44" fmla="*/ 2147483646 w 245"/>
                <a:gd name="T45" fmla="*/ 2147483646 h 334"/>
                <a:gd name="T46" fmla="*/ 2147483646 w 245"/>
                <a:gd name="T47" fmla="*/ 2147483646 h 334"/>
                <a:gd name="T48" fmla="*/ 2147483646 w 245"/>
                <a:gd name="T49" fmla="*/ 2147483646 h 334"/>
                <a:gd name="T50" fmla="*/ 2147483646 w 245"/>
                <a:gd name="T51" fmla="*/ 2147483646 h 334"/>
                <a:gd name="T52" fmla="*/ 2147483646 w 245"/>
                <a:gd name="T53" fmla="*/ 2147483646 h 334"/>
                <a:gd name="T54" fmla="*/ 2147483646 w 245"/>
                <a:gd name="T55" fmla="*/ 2147483646 h 334"/>
                <a:gd name="T56" fmla="*/ 2147483646 w 245"/>
                <a:gd name="T57" fmla="*/ 2147483646 h 334"/>
                <a:gd name="T58" fmla="*/ 2147483646 w 245"/>
                <a:gd name="T59" fmla="*/ 2147483646 h 334"/>
                <a:gd name="T60" fmla="*/ 2147483646 w 245"/>
                <a:gd name="T61" fmla="*/ 2147483646 h 334"/>
                <a:gd name="T62" fmla="*/ 2147483646 w 245"/>
                <a:gd name="T63" fmla="*/ 2147483646 h 334"/>
                <a:gd name="T64" fmla="*/ 2147483646 w 245"/>
                <a:gd name="T65" fmla="*/ 2147483646 h 334"/>
                <a:gd name="T66" fmla="*/ 2147483646 w 245"/>
                <a:gd name="T67" fmla="*/ 2147483646 h 334"/>
                <a:gd name="T68" fmla="*/ 2147483646 w 245"/>
                <a:gd name="T69" fmla="*/ 2147483646 h 334"/>
                <a:gd name="T70" fmla="*/ 2147483646 w 245"/>
                <a:gd name="T71" fmla="*/ 2147483646 h 334"/>
                <a:gd name="T72" fmla="*/ 2147483646 w 245"/>
                <a:gd name="T73" fmla="*/ 2147483646 h 334"/>
                <a:gd name="T74" fmla="*/ 2147483646 w 245"/>
                <a:gd name="T75" fmla="*/ 2147483646 h 334"/>
                <a:gd name="T76" fmla="*/ 2147483646 w 245"/>
                <a:gd name="T77" fmla="*/ 2147483646 h 334"/>
                <a:gd name="T78" fmla="*/ 2147483646 w 245"/>
                <a:gd name="T79" fmla="*/ 2147483646 h 334"/>
                <a:gd name="T80" fmla="*/ 2147483646 w 245"/>
                <a:gd name="T81" fmla="*/ 2147483646 h 334"/>
                <a:gd name="T82" fmla="*/ 2147483646 w 245"/>
                <a:gd name="T83" fmla="*/ 2147483646 h 334"/>
                <a:gd name="T84" fmla="*/ 2147483646 w 245"/>
                <a:gd name="T85" fmla="*/ 2147483646 h 334"/>
                <a:gd name="T86" fmla="*/ 2147483646 w 245"/>
                <a:gd name="T87" fmla="*/ 2147483646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18" name="Freeform 24"/>
            <p:cNvSpPr>
              <a:spLocks noEditPoints="1"/>
            </p:cNvSpPr>
            <p:nvPr/>
          </p:nvSpPr>
          <p:spPr bwMode="auto">
            <a:xfrm>
              <a:off x="7018338" y="947617"/>
              <a:ext cx="138112" cy="169862"/>
            </a:xfrm>
            <a:custGeom>
              <a:avLst/>
              <a:gdLst>
                <a:gd name="T0" fmla="*/ 2147483646 w 376"/>
                <a:gd name="T1" fmla="*/ 2147483646 h 462"/>
                <a:gd name="T2" fmla="*/ 2147483646 w 376"/>
                <a:gd name="T3" fmla="*/ 2147483646 h 462"/>
                <a:gd name="T4" fmla="*/ 2147483646 w 376"/>
                <a:gd name="T5" fmla="*/ 2147483646 h 462"/>
                <a:gd name="T6" fmla="*/ 2147483646 w 376"/>
                <a:gd name="T7" fmla="*/ 2147483646 h 462"/>
                <a:gd name="T8" fmla="*/ 2147483646 w 376"/>
                <a:gd name="T9" fmla="*/ 2147483646 h 462"/>
                <a:gd name="T10" fmla="*/ 2147483646 w 376"/>
                <a:gd name="T11" fmla="*/ 2147483646 h 462"/>
                <a:gd name="T12" fmla="*/ 2147483646 w 376"/>
                <a:gd name="T13" fmla="*/ 2147483646 h 462"/>
                <a:gd name="T14" fmla="*/ 2147483646 w 376"/>
                <a:gd name="T15" fmla="*/ 2147483646 h 462"/>
                <a:gd name="T16" fmla="*/ 2147483646 w 376"/>
                <a:gd name="T17" fmla="*/ 2147483646 h 462"/>
                <a:gd name="T18" fmla="*/ 2147483646 w 376"/>
                <a:gd name="T19" fmla="*/ 2147483646 h 462"/>
                <a:gd name="T20" fmla="*/ 2147483646 w 376"/>
                <a:gd name="T21" fmla="*/ 2147483646 h 462"/>
                <a:gd name="T22" fmla="*/ 2147483646 w 376"/>
                <a:gd name="T23" fmla="*/ 2147483646 h 462"/>
                <a:gd name="T24" fmla="*/ 2147483646 w 376"/>
                <a:gd name="T25" fmla="*/ 2147483646 h 462"/>
                <a:gd name="T26" fmla="*/ 2147483646 w 376"/>
                <a:gd name="T27" fmla="*/ 2147483646 h 462"/>
                <a:gd name="T28" fmla="*/ 2147483646 w 376"/>
                <a:gd name="T29" fmla="*/ 2147483646 h 462"/>
                <a:gd name="T30" fmla="*/ 2147483646 w 376"/>
                <a:gd name="T31" fmla="*/ 2147483646 h 462"/>
                <a:gd name="T32" fmla="*/ 2147483646 w 376"/>
                <a:gd name="T33" fmla="*/ 2147483646 h 462"/>
                <a:gd name="T34" fmla="*/ 2147483646 w 376"/>
                <a:gd name="T35" fmla="*/ 2147483646 h 462"/>
                <a:gd name="T36" fmla="*/ 2147483646 w 376"/>
                <a:gd name="T37" fmla="*/ 2147483646 h 462"/>
                <a:gd name="T38" fmla="*/ 2147483646 w 376"/>
                <a:gd name="T39" fmla="*/ 2147483646 h 462"/>
                <a:gd name="T40" fmla="*/ 2147483646 w 376"/>
                <a:gd name="T41" fmla="*/ 2147483646 h 462"/>
                <a:gd name="T42" fmla="*/ 2147483646 w 376"/>
                <a:gd name="T43" fmla="*/ 2147483646 h 462"/>
                <a:gd name="T44" fmla="*/ 2147483646 w 376"/>
                <a:gd name="T45" fmla="*/ 2147483646 h 462"/>
                <a:gd name="T46" fmla="*/ 2147483646 w 376"/>
                <a:gd name="T47" fmla="*/ 2147483646 h 462"/>
                <a:gd name="T48" fmla="*/ 2147483646 w 376"/>
                <a:gd name="T49" fmla="*/ 2147483646 h 462"/>
                <a:gd name="T50" fmla="*/ 2147483646 w 376"/>
                <a:gd name="T51" fmla="*/ 2147483646 h 462"/>
                <a:gd name="T52" fmla="*/ 2147483646 w 376"/>
                <a:gd name="T53" fmla="*/ 2147483646 h 462"/>
                <a:gd name="T54" fmla="*/ 2147483646 w 376"/>
                <a:gd name="T55" fmla="*/ 2147483646 h 462"/>
                <a:gd name="T56" fmla="*/ 2147483646 w 376"/>
                <a:gd name="T57" fmla="*/ 2147483646 h 462"/>
                <a:gd name="T58" fmla="*/ 2147483646 w 376"/>
                <a:gd name="T59" fmla="*/ 2147483646 h 462"/>
                <a:gd name="T60" fmla="*/ 2147483646 w 376"/>
                <a:gd name="T61" fmla="*/ 2147483646 h 462"/>
                <a:gd name="T62" fmla="*/ 2147483646 w 376"/>
                <a:gd name="T63" fmla="*/ 2147483646 h 462"/>
                <a:gd name="T64" fmla="*/ 2147483646 w 376"/>
                <a:gd name="T65" fmla="*/ 2147483646 h 462"/>
                <a:gd name="T66" fmla="*/ 2147483646 w 376"/>
                <a:gd name="T67" fmla="*/ 2147483646 h 462"/>
                <a:gd name="T68" fmla="*/ 2147483646 w 376"/>
                <a:gd name="T69" fmla="*/ 2147483646 h 462"/>
                <a:gd name="T70" fmla="*/ 2147483646 w 376"/>
                <a:gd name="T71" fmla="*/ 2147483646 h 462"/>
                <a:gd name="T72" fmla="*/ 2147483646 w 376"/>
                <a:gd name="T73" fmla="*/ 2147483646 h 462"/>
                <a:gd name="T74" fmla="*/ 2147483646 w 376"/>
                <a:gd name="T75" fmla="*/ 2147483646 h 462"/>
                <a:gd name="T76" fmla="*/ 2147483646 w 376"/>
                <a:gd name="T77" fmla="*/ 2147483646 h 462"/>
                <a:gd name="T78" fmla="*/ 2147483646 w 376"/>
                <a:gd name="T79" fmla="*/ 2147483646 h 462"/>
                <a:gd name="T80" fmla="*/ 2147483646 w 376"/>
                <a:gd name="T81" fmla="*/ 2147483646 h 462"/>
                <a:gd name="T82" fmla="*/ 2147483646 w 376"/>
                <a:gd name="T83" fmla="*/ 2147483646 h 462"/>
                <a:gd name="T84" fmla="*/ 2147483646 w 376"/>
                <a:gd name="T85" fmla="*/ 2147483646 h 462"/>
                <a:gd name="T86" fmla="*/ 2147483646 w 376"/>
                <a:gd name="T87" fmla="*/ 2147483646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19" name="Freeform 27"/>
            <p:cNvSpPr>
              <a:spLocks/>
            </p:cNvSpPr>
            <p:nvPr/>
          </p:nvSpPr>
          <p:spPr bwMode="auto">
            <a:xfrm>
              <a:off x="7178675" y="947617"/>
              <a:ext cx="52388" cy="120650"/>
            </a:xfrm>
            <a:custGeom>
              <a:avLst/>
              <a:gdLst>
                <a:gd name="T0" fmla="*/ 0 w 145"/>
                <a:gd name="T1" fmla="*/ 2147483646 h 327"/>
                <a:gd name="T2" fmla="*/ 0 w 145"/>
                <a:gd name="T3" fmla="*/ 2147483646 h 327"/>
                <a:gd name="T4" fmla="*/ 2147483646 w 145"/>
                <a:gd name="T5" fmla="*/ 2147483646 h 327"/>
                <a:gd name="T6" fmla="*/ 2147483646 w 145"/>
                <a:gd name="T7" fmla="*/ 2147483646 h 327"/>
                <a:gd name="T8" fmla="*/ 2147483646 w 145"/>
                <a:gd name="T9" fmla="*/ 2147483646 h 327"/>
                <a:gd name="T10" fmla="*/ 2147483646 w 145"/>
                <a:gd name="T11" fmla="*/ 2147483646 h 327"/>
                <a:gd name="T12" fmla="*/ 2147483646 w 145"/>
                <a:gd name="T13" fmla="*/ 2147483646 h 327"/>
                <a:gd name="T14" fmla="*/ 2147483646 w 145"/>
                <a:gd name="T15" fmla="*/ 2147483646 h 327"/>
                <a:gd name="T16" fmla="*/ 2147483646 w 145"/>
                <a:gd name="T17" fmla="*/ 2147483646 h 327"/>
                <a:gd name="T18" fmla="*/ 2147483646 w 145"/>
                <a:gd name="T19" fmla="*/ 2147483646 h 327"/>
                <a:gd name="T20" fmla="*/ 2147483646 w 145"/>
                <a:gd name="T21" fmla="*/ 2147483646 h 327"/>
                <a:gd name="T22" fmla="*/ 2147483646 w 145"/>
                <a:gd name="T23" fmla="*/ 2147483646 h 327"/>
                <a:gd name="T24" fmla="*/ 2147483646 w 145"/>
                <a:gd name="T25" fmla="*/ 2147483646 h 327"/>
                <a:gd name="T26" fmla="*/ 2147483646 w 145"/>
                <a:gd name="T27" fmla="*/ 2147483646 h 327"/>
                <a:gd name="T28" fmla="*/ 2147483646 w 145"/>
                <a:gd name="T29" fmla="*/ 2147483646 h 327"/>
                <a:gd name="T30" fmla="*/ 2147483646 w 145"/>
                <a:gd name="T31" fmla="*/ 2147483646 h 327"/>
                <a:gd name="T32" fmla="*/ 2147483646 w 145"/>
                <a:gd name="T33" fmla="*/ 0 h 327"/>
                <a:gd name="T34" fmla="*/ 2147483646 w 145"/>
                <a:gd name="T35" fmla="*/ 2147483646 h 327"/>
                <a:gd name="T36" fmla="*/ 0 w 145"/>
                <a:gd name="T37" fmla="*/ 2147483646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20" name="Freeform 29"/>
            <p:cNvSpPr>
              <a:spLocks/>
            </p:cNvSpPr>
            <p:nvPr/>
          </p:nvSpPr>
          <p:spPr bwMode="auto">
            <a:xfrm>
              <a:off x="7196138" y="898404"/>
              <a:ext cx="39687" cy="36513"/>
            </a:xfrm>
            <a:custGeom>
              <a:avLst/>
              <a:gdLst>
                <a:gd name="T0" fmla="*/ 2147483646 w 108"/>
                <a:gd name="T1" fmla="*/ 2147483646 h 96"/>
                <a:gd name="T2" fmla="*/ 2147483646 w 108"/>
                <a:gd name="T3" fmla="*/ 2147483646 h 96"/>
                <a:gd name="T4" fmla="*/ 2147483646 w 108"/>
                <a:gd name="T5" fmla="*/ 2147483646 h 96"/>
                <a:gd name="T6" fmla="*/ 2147483646 w 108"/>
                <a:gd name="T7" fmla="*/ 2147483646 h 96"/>
                <a:gd name="T8" fmla="*/ 2147483646 w 108"/>
                <a:gd name="T9" fmla="*/ 2147483646 h 96"/>
                <a:gd name="T10" fmla="*/ 2147483646 w 108"/>
                <a:gd name="T11" fmla="*/ 2147483646 h 96"/>
                <a:gd name="T12" fmla="*/ 2147483646 w 108"/>
                <a:gd name="T13" fmla="*/ 2147483646 h 96"/>
                <a:gd name="T14" fmla="*/ 2147483646 w 108"/>
                <a:gd name="T15" fmla="*/ 2147483646 h 96"/>
                <a:gd name="T16" fmla="*/ 2147483646 w 108"/>
                <a:gd name="T17" fmla="*/ 2147483646 h 96"/>
                <a:gd name="T18" fmla="*/ 2147483646 w 108"/>
                <a:gd name="T19" fmla="*/ 2147483646 h 96"/>
                <a:gd name="T20" fmla="*/ 2147483646 w 108"/>
                <a:gd name="T21" fmla="*/ 2147483646 h 96"/>
                <a:gd name="T22" fmla="*/ 2147483646 w 108"/>
                <a:gd name="T23" fmla="*/ 2147483646 h 96"/>
                <a:gd name="T24" fmla="*/ 2147483646 w 108"/>
                <a:gd name="T25" fmla="*/ 2147483646 h 96"/>
                <a:gd name="T26" fmla="*/ 2147483646 w 108"/>
                <a:gd name="T27" fmla="*/ 2147483646 h 96"/>
                <a:gd name="T28" fmla="*/ 2147483646 w 108"/>
                <a:gd name="T29" fmla="*/ 2147483646 h 96"/>
                <a:gd name="T30" fmla="*/ 2147483646 w 108"/>
                <a:gd name="T31" fmla="*/ 2147483646 h 96"/>
                <a:gd name="T32" fmla="*/ 2147483646 w 108"/>
                <a:gd name="T33" fmla="*/ 2147483646 h 96"/>
                <a:gd name="T34" fmla="*/ 2147483646 w 108"/>
                <a:gd name="T35" fmla="*/ 2147483646 h 96"/>
                <a:gd name="T36" fmla="*/ 2147483646 w 108"/>
                <a:gd name="T37" fmla="*/ 0 h 96"/>
                <a:gd name="T38" fmla="*/ 2147483646 w 108"/>
                <a:gd name="T39" fmla="*/ 0 h 96"/>
                <a:gd name="T40" fmla="*/ 2147483646 w 108"/>
                <a:gd name="T41" fmla="*/ 2147483646 h 96"/>
                <a:gd name="T42" fmla="*/ 2147483646 w 108"/>
                <a:gd name="T43" fmla="*/ 2147483646 h 96"/>
                <a:gd name="T44" fmla="*/ 2147483646 w 108"/>
                <a:gd name="T45" fmla="*/ 2147483646 h 96"/>
                <a:gd name="T46" fmla="*/ 2147483646 w 108"/>
                <a:gd name="T47" fmla="*/ 2147483646 h 96"/>
                <a:gd name="T48" fmla="*/ 2147483646 w 108"/>
                <a:gd name="T49" fmla="*/ 2147483646 h 96"/>
                <a:gd name="T50" fmla="*/ 2147483646 w 108"/>
                <a:gd name="T51" fmla="*/ 2147483646 h 96"/>
                <a:gd name="T52" fmla="*/ 2147483646 w 108"/>
                <a:gd name="T53" fmla="*/ 2147483646 h 96"/>
                <a:gd name="T54" fmla="*/ 0 w 108"/>
                <a:gd name="T55" fmla="*/ 2147483646 h 96"/>
                <a:gd name="T56" fmla="*/ 0 w 108"/>
                <a:gd name="T57" fmla="*/ 2147483646 h 96"/>
                <a:gd name="T58" fmla="*/ 2147483646 w 108"/>
                <a:gd name="T59" fmla="*/ 2147483646 h 96"/>
                <a:gd name="T60" fmla="*/ 2147483646 w 108"/>
                <a:gd name="T61" fmla="*/ 2147483646 h 96"/>
                <a:gd name="T62" fmla="*/ 2147483646 w 108"/>
                <a:gd name="T63" fmla="*/ 2147483646 h 96"/>
                <a:gd name="T64" fmla="*/ 2147483646 w 108"/>
                <a:gd name="T65" fmla="*/ 2147483646 h 96"/>
                <a:gd name="T66" fmla="*/ 2147483646 w 108"/>
                <a:gd name="T67" fmla="*/ 2147483646 h 96"/>
                <a:gd name="T68" fmla="*/ 2147483646 w 108"/>
                <a:gd name="T69" fmla="*/ 2147483646 h 96"/>
                <a:gd name="T70" fmla="*/ 2147483646 w 108"/>
                <a:gd name="T71" fmla="*/ 2147483646 h 96"/>
                <a:gd name="T72" fmla="*/ 2147483646 w 108"/>
                <a:gd name="T73" fmla="*/ 2147483646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21" name="Freeform 31"/>
            <p:cNvSpPr>
              <a:spLocks/>
            </p:cNvSpPr>
            <p:nvPr/>
          </p:nvSpPr>
          <p:spPr bwMode="auto">
            <a:xfrm>
              <a:off x="7261225" y="947617"/>
              <a:ext cx="103188" cy="120650"/>
            </a:xfrm>
            <a:custGeom>
              <a:avLst/>
              <a:gdLst>
                <a:gd name="T0" fmla="*/ 2147483646 w 282"/>
                <a:gd name="T1" fmla="*/ 2147483646 h 327"/>
                <a:gd name="T2" fmla="*/ 2147483646 w 282"/>
                <a:gd name="T3" fmla="*/ 2147483646 h 327"/>
                <a:gd name="T4" fmla="*/ 2147483646 w 282"/>
                <a:gd name="T5" fmla="*/ 2147483646 h 327"/>
                <a:gd name="T6" fmla="*/ 2147483646 w 282"/>
                <a:gd name="T7" fmla="*/ 2147483646 h 327"/>
                <a:gd name="T8" fmla="*/ 2147483646 w 282"/>
                <a:gd name="T9" fmla="*/ 2147483646 h 327"/>
                <a:gd name="T10" fmla="*/ 2147483646 w 282"/>
                <a:gd name="T11" fmla="*/ 2147483646 h 327"/>
                <a:gd name="T12" fmla="*/ 2147483646 w 282"/>
                <a:gd name="T13" fmla="*/ 2147483646 h 327"/>
                <a:gd name="T14" fmla="*/ 2147483646 w 282"/>
                <a:gd name="T15" fmla="*/ 2147483646 h 327"/>
                <a:gd name="T16" fmla="*/ 2147483646 w 282"/>
                <a:gd name="T17" fmla="*/ 2147483646 h 327"/>
                <a:gd name="T18" fmla="*/ 2147483646 w 282"/>
                <a:gd name="T19" fmla="*/ 2147483646 h 327"/>
                <a:gd name="T20" fmla="*/ 2147483646 w 282"/>
                <a:gd name="T21" fmla="*/ 2147483646 h 327"/>
                <a:gd name="T22" fmla="*/ 2147483646 w 282"/>
                <a:gd name="T23" fmla="*/ 2147483646 h 327"/>
                <a:gd name="T24" fmla="*/ 2147483646 w 282"/>
                <a:gd name="T25" fmla="*/ 2147483646 h 327"/>
                <a:gd name="T26" fmla="*/ 2147483646 w 282"/>
                <a:gd name="T27" fmla="*/ 2147483646 h 327"/>
                <a:gd name="T28" fmla="*/ 2147483646 w 282"/>
                <a:gd name="T29" fmla="*/ 2147483646 h 327"/>
                <a:gd name="T30" fmla="*/ 2147483646 w 282"/>
                <a:gd name="T31" fmla="*/ 2147483646 h 327"/>
                <a:gd name="T32" fmla="*/ 2147483646 w 282"/>
                <a:gd name="T33" fmla="*/ 2147483646 h 327"/>
                <a:gd name="T34" fmla="*/ 2147483646 w 282"/>
                <a:gd name="T35" fmla="*/ 2147483646 h 327"/>
                <a:gd name="T36" fmla="*/ 2147483646 w 282"/>
                <a:gd name="T37" fmla="*/ 2147483646 h 327"/>
                <a:gd name="T38" fmla="*/ 2147483646 w 282"/>
                <a:gd name="T39" fmla="*/ 0 h 327"/>
                <a:gd name="T40" fmla="*/ 0 w 282"/>
                <a:gd name="T41" fmla="*/ 2147483646 h 327"/>
                <a:gd name="T42" fmla="*/ 0 w 282"/>
                <a:gd name="T43" fmla="*/ 2147483646 h 327"/>
                <a:gd name="T44" fmla="*/ 2147483646 w 282"/>
                <a:gd name="T45" fmla="*/ 2147483646 h 327"/>
                <a:gd name="T46" fmla="*/ 2147483646 w 282"/>
                <a:gd name="T47" fmla="*/ 2147483646 h 327"/>
                <a:gd name="T48" fmla="*/ 2147483646 w 282"/>
                <a:gd name="T49" fmla="*/ 2147483646 h 327"/>
                <a:gd name="T50" fmla="*/ 2147483646 w 282"/>
                <a:gd name="T51" fmla="*/ 2147483646 h 327"/>
                <a:gd name="T52" fmla="*/ 2147483646 w 282"/>
                <a:gd name="T53" fmla="*/ 2147483646 h 327"/>
                <a:gd name="T54" fmla="*/ 2147483646 w 282"/>
                <a:gd name="T55" fmla="*/ 2147483646 h 327"/>
                <a:gd name="T56" fmla="*/ 2147483646 w 282"/>
                <a:gd name="T57" fmla="*/ 2147483646 h 327"/>
                <a:gd name="T58" fmla="*/ 2147483646 w 282"/>
                <a:gd name="T59" fmla="*/ 2147483646 h 327"/>
                <a:gd name="T60" fmla="*/ 2147483646 w 282"/>
                <a:gd name="T61" fmla="*/ 2147483646 h 327"/>
                <a:gd name="T62" fmla="*/ 2147483646 w 282"/>
                <a:gd name="T63" fmla="*/ 2147483646 h 327"/>
                <a:gd name="T64" fmla="*/ 2147483646 w 282"/>
                <a:gd name="T65" fmla="*/ 2147483646 h 327"/>
                <a:gd name="T66" fmla="*/ 2147483646 w 282"/>
                <a:gd name="T67" fmla="*/ 2147483646 h 327"/>
                <a:gd name="T68" fmla="*/ 2147483646 w 282"/>
                <a:gd name="T69" fmla="*/ 2147483646 h 327"/>
                <a:gd name="T70" fmla="*/ 2147483646 w 282"/>
                <a:gd name="T71" fmla="*/ 2147483646 h 327"/>
                <a:gd name="T72" fmla="*/ 2147483646 w 282"/>
                <a:gd name="T73" fmla="*/ 2147483646 h 327"/>
                <a:gd name="T74" fmla="*/ 2147483646 w 282"/>
                <a:gd name="T75" fmla="*/ 2147483646 h 327"/>
                <a:gd name="T76" fmla="*/ 2147483646 w 282"/>
                <a:gd name="T77" fmla="*/ 2147483646 h 327"/>
                <a:gd name="T78" fmla="*/ 2147483646 w 282"/>
                <a:gd name="T79" fmla="*/ 2147483646 h 327"/>
                <a:gd name="T80" fmla="*/ 2147483646 w 282"/>
                <a:gd name="T81" fmla="*/ 2147483646 h 327"/>
                <a:gd name="T82" fmla="*/ 2147483646 w 282"/>
                <a:gd name="T83" fmla="*/ 2147483646 h 327"/>
                <a:gd name="T84" fmla="*/ 2147483646 w 282"/>
                <a:gd name="T85" fmla="*/ 2147483646 h 327"/>
                <a:gd name="T86" fmla="*/ 2147483646 w 282"/>
                <a:gd name="T87" fmla="*/ 2147483646 h 327"/>
                <a:gd name="T88" fmla="*/ 2147483646 w 282"/>
                <a:gd name="T89" fmla="*/ 2147483646 h 327"/>
                <a:gd name="T90" fmla="*/ 2147483646 w 282"/>
                <a:gd name="T91" fmla="*/ 2147483646 h 327"/>
                <a:gd name="T92" fmla="*/ 2147483646 w 282"/>
                <a:gd name="T93" fmla="*/ 2147483646 h 327"/>
                <a:gd name="T94" fmla="*/ 2147483646 w 282"/>
                <a:gd name="T95" fmla="*/ 2147483646 h 327"/>
                <a:gd name="T96" fmla="*/ 2147483646 w 282"/>
                <a:gd name="T97" fmla="*/ 2147483646 h 327"/>
                <a:gd name="T98" fmla="*/ 2147483646 w 282"/>
                <a:gd name="T99" fmla="*/ 2147483646 h 327"/>
                <a:gd name="T100" fmla="*/ 2147483646 w 282"/>
                <a:gd name="T101" fmla="*/ 2147483646 h 327"/>
                <a:gd name="T102" fmla="*/ 2147483646 w 282"/>
                <a:gd name="T103" fmla="*/ 2147483646 h 327"/>
                <a:gd name="T104" fmla="*/ 2147483646 w 282"/>
                <a:gd name="T105" fmla="*/ 2147483646 h 327"/>
                <a:gd name="T106" fmla="*/ 2147483646 w 282"/>
                <a:gd name="T107" fmla="*/ 2147483646 h 327"/>
                <a:gd name="T108" fmla="*/ 2147483646 w 282"/>
                <a:gd name="T109" fmla="*/ 2147483646 h 327"/>
                <a:gd name="T110" fmla="*/ 2147483646 w 282"/>
                <a:gd name="T111" fmla="*/ 2147483646 h 327"/>
                <a:gd name="T112" fmla="*/ 2147483646 w 282"/>
                <a:gd name="T113" fmla="*/ 2147483646 h 327"/>
                <a:gd name="T114" fmla="*/ 2147483646 w 282"/>
                <a:gd name="T115" fmla="*/ 2147483646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22" name="Freeform 33"/>
            <p:cNvSpPr>
              <a:spLocks noEditPoints="1"/>
            </p:cNvSpPr>
            <p:nvPr/>
          </p:nvSpPr>
          <p:spPr bwMode="auto">
            <a:xfrm>
              <a:off x="7378700" y="949204"/>
              <a:ext cx="114300" cy="120650"/>
            </a:xfrm>
            <a:custGeom>
              <a:avLst/>
              <a:gdLst>
                <a:gd name="T0" fmla="*/ 2147483646 w 309"/>
                <a:gd name="T1" fmla="*/ 2147483646 h 334"/>
                <a:gd name="T2" fmla="*/ 2147483646 w 309"/>
                <a:gd name="T3" fmla="*/ 2147483646 h 334"/>
                <a:gd name="T4" fmla="*/ 2147483646 w 309"/>
                <a:gd name="T5" fmla="*/ 2147483646 h 334"/>
                <a:gd name="T6" fmla="*/ 2147483646 w 309"/>
                <a:gd name="T7" fmla="*/ 2147483646 h 334"/>
                <a:gd name="T8" fmla="*/ 2147483646 w 309"/>
                <a:gd name="T9" fmla="*/ 2147483646 h 334"/>
                <a:gd name="T10" fmla="*/ 2147483646 w 309"/>
                <a:gd name="T11" fmla="*/ 2147483646 h 334"/>
                <a:gd name="T12" fmla="*/ 2147483646 w 309"/>
                <a:gd name="T13" fmla="*/ 2147483646 h 334"/>
                <a:gd name="T14" fmla="*/ 2147483646 w 309"/>
                <a:gd name="T15" fmla="*/ 2147483646 h 334"/>
                <a:gd name="T16" fmla="*/ 2147483646 w 309"/>
                <a:gd name="T17" fmla="*/ 2147483646 h 334"/>
                <a:gd name="T18" fmla="*/ 2147483646 w 309"/>
                <a:gd name="T19" fmla="*/ 2147483646 h 334"/>
                <a:gd name="T20" fmla="*/ 2147483646 w 309"/>
                <a:gd name="T21" fmla="*/ 2147483646 h 334"/>
                <a:gd name="T22" fmla="*/ 2147483646 w 309"/>
                <a:gd name="T23" fmla="*/ 2147483646 h 334"/>
                <a:gd name="T24" fmla="*/ 2147483646 w 309"/>
                <a:gd name="T25" fmla="*/ 2147483646 h 334"/>
                <a:gd name="T26" fmla="*/ 2147483646 w 309"/>
                <a:gd name="T27" fmla="*/ 2147483646 h 334"/>
                <a:gd name="T28" fmla="*/ 2147483646 w 309"/>
                <a:gd name="T29" fmla="*/ 2147483646 h 334"/>
                <a:gd name="T30" fmla="*/ 2147483646 w 309"/>
                <a:gd name="T31" fmla="*/ 2147483646 h 334"/>
                <a:gd name="T32" fmla="*/ 2147483646 w 309"/>
                <a:gd name="T33" fmla="*/ 2147483646 h 334"/>
                <a:gd name="T34" fmla="*/ 2147483646 w 309"/>
                <a:gd name="T35" fmla="*/ 2147483646 h 334"/>
                <a:gd name="T36" fmla="*/ 2147483646 w 309"/>
                <a:gd name="T37" fmla="*/ 2147483646 h 334"/>
                <a:gd name="T38" fmla="*/ 2147483646 w 309"/>
                <a:gd name="T39" fmla="*/ 2147483646 h 334"/>
                <a:gd name="T40" fmla="*/ 2147483646 w 309"/>
                <a:gd name="T41" fmla="*/ 2147483646 h 334"/>
                <a:gd name="T42" fmla="*/ 2147483646 w 309"/>
                <a:gd name="T43" fmla="*/ 2147483646 h 334"/>
                <a:gd name="T44" fmla="*/ 2147483646 w 309"/>
                <a:gd name="T45" fmla="*/ 2147483646 h 334"/>
                <a:gd name="T46" fmla="*/ 2147483646 w 309"/>
                <a:gd name="T47" fmla="*/ 0 h 334"/>
                <a:gd name="T48" fmla="*/ 2147483646 w 309"/>
                <a:gd name="T49" fmla="*/ 2147483646 h 334"/>
                <a:gd name="T50" fmla="*/ 2147483646 w 309"/>
                <a:gd name="T51" fmla="*/ 2147483646 h 334"/>
                <a:gd name="T52" fmla="*/ 2147483646 w 309"/>
                <a:gd name="T53" fmla="*/ 2147483646 h 334"/>
                <a:gd name="T54" fmla="*/ 2147483646 w 309"/>
                <a:gd name="T55" fmla="*/ 2147483646 h 334"/>
                <a:gd name="T56" fmla="*/ 2147483646 w 309"/>
                <a:gd name="T57" fmla="*/ 2147483646 h 334"/>
                <a:gd name="T58" fmla="*/ 2147483646 w 309"/>
                <a:gd name="T59" fmla="*/ 2147483646 h 334"/>
                <a:gd name="T60" fmla="*/ 2147483646 w 309"/>
                <a:gd name="T61" fmla="*/ 2147483646 h 334"/>
                <a:gd name="T62" fmla="*/ 0 w 309"/>
                <a:gd name="T63" fmla="*/ 2147483646 h 334"/>
                <a:gd name="T64" fmla="*/ 2147483646 w 309"/>
                <a:gd name="T65" fmla="*/ 2147483646 h 334"/>
                <a:gd name="T66" fmla="*/ 2147483646 w 309"/>
                <a:gd name="T67" fmla="*/ 2147483646 h 334"/>
                <a:gd name="T68" fmla="*/ 2147483646 w 309"/>
                <a:gd name="T69" fmla="*/ 2147483646 h 334"/>
                <a:gd name="T70" fmla="*/ 2147483646 w 309"/>
                <a:gd name="T71" fmla="*/ 2147483646 h 334"/>
                <a:gd name="T72" fmla="*/ 2147483646 w 309"/>
                <a:gd name="T73" fmla="*/ 2147483646 h 334"/>
                <a:gd name="T74" fmla="*/ 2147483646 w 309"/>
                <a:gd name="T75" fmla="*/ 2147483646 h 334"/>
                <a:gd name="T76" fmla="*/ 2147483646 w 309"/>
                <a:gd name="T77" fmla="*/ 2147483646 h 334"/>
                <a:gd name="T78" fmla="*/ 2147483646 w 309"/>
                <a:gd name="T79" fmla="*/ 2147483646 h 334"/>
                <a:gd name="T80" fmla="*/ 2147483646 w 309"/>
                <a:gd name="T81" fmla="*/ 2147483646 h 334"/>
                <a:gd name="T82" fmla="*/ 2147483646 w 309"/>
                <a:gd name="T83" fmla="*/ 2147483646 h 334"/>
                <a:gd name="T84" fmla="*/ 2147483646 w 309"/>
                <a:gd name="T85" fmla="*/ 2147483646 h 334"/>
                <a:gd name="T86" fmla="*/ 2147483646 w 309"/>
                <a:gd name="T87" fmla="*/ 2147483646 h 334"/>
                <a:gd name="T88" fmla="*/ 2147483646 w 309"/>
                <a:gd name="T89" fmla="*/ 2147483646 h 334"/>
                <a:gd name="T90" fmla="*/ 2147483646 w 309"/>
                <a:gd name="T91" fmla="*/ 2147483646 h 334"/>
                <a:gd name="T92" fmla="*/ 2147483646 w 309"/>
                <a:gd name="T93" fmla="*/ 2147483646 h 334"/>
                <a:gd name="T94" fmla="*/ 2147483646 w 309"/>
                <a:gd name="T95" fmla="*/ 2147483646 h 334"/>
                <a:gd name="T96" fmla="*/ 2147483646 w 309"/>
                <a:gd name="T97" fmla="*/ 2147483646 h 334"/>
                <a:gd name="T98" fmla="*/ 2147483646 w 309"/>
                <a:gd name="T99" fmla="*/ 2147483646 h 334"/>
                <a:gd name="T100" fmla="*/ 2147483646 w 309"/>
                <a:gd name="T101" fmla="*/ 2147483646 h 334"/>
                <a:gd name="T102" fmla="*/ 2147483646 w 309"/>
                <a:gd name="T103" fmla="*/ 2147483646 h 334"/>
                <a:gd name="T104" fmla="*/ 2147483646 w 309"/>
                <a:gd name="T105" fmla="*/ 2147483646 h 334"/>
                <a:gd name="T106" fmla="*/ 2147483646 w 309"/>
                <a:gd name="T107" fmla="*/ 2147483646 h 334"/>
                <a:gd name="T108" fmla="*/ 2147483646 w 309"/>
                <a:gd name="T109" fmla="*/ 2147483646 h 334"/>
                <a:gd name="T110" fmla="*/ 2147483646 w 309"/>
                <a:gd name="T111" fmla="*/ 2147483646 h 334"/>
                <a:gd name="T112" fmla="*/ 2147483646 w 309"/>
                <a:gd name="T113" fmla="*/ 2147483646 h 334"/>
                <a:gd name="T114" fmla="*/ 2147483646 w 309"/>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23" name="Freeform 36"/>
            <p:cNvSpPr>
              <a:spLocks/>
            </p:cNvSpPr>
            <p:nvPr/>
          </p:nvSpPr>
          <p:spPr bwMode="auto">
            <a:xfrm>
              <a:off x="7686675" y="893642"/>
              <a:ext cx="133350" cy="174625"/>
            </a:xfrm>
            <a:custGeom>
              <a:avLst/>
              <a:gdLst>
                <a:gd name="T0" fmla="*/ 2147483646 w 365"/>
                <a:gd name="T1" fmla="*/ 2147483646 h 475"/>
                <a:gd name="T2" fmla="*/ 2147483646 w 365"/>
                <a:gd name="T3" fmla="*/ 2147483646 h 475"/>
                <a:gd name="T4" fmla="*/ 2147483646 w 365"/>
                <a:gd name="T5" fmla="*/ 2147483646 h 475"/>
                <a:gd name="T6" fmla="*/ 2147483646 w 365"/>
                <a:gd name="T7" fmla="*/ 2147483646 h 475"/>
                <a:gd name="T8" fmla="*/ 2147483646 w 365"/>
                <a:gd name="T9" fmla="*/ 2147483646 h 475"/>
                <a:gd name="T10" fmla="*/ 2147483646 w 365"/>
                <a:gd name="T11" fmla="*/ 2147483646 h 475"/>
                <a:gd name="T12" fmla="*/ 2147483646 w 365"/>
                <a:gd name="T13" fmla="*/ 2147483646 h 475"/>
                <a:gd name="T14" fmla="*/ 2147483646 w 365"/>
                <a:gd name="T15" fmla="*/ 0 h 475"/>
                <a:gd name="T16" fmla="*/ 0 w 365"/>
                <a:gd name="T17" fmla="*/ 2147483646 h 475"/>
                <a:gd name="T18" fmla="*/ 2147483646 w 365"/>
                <a:gd name="T19" fmla="*/ 2147483646 h 475"/>
                <a:gd name="T20" fmla="*/ 2147483646 w 365"/>
                <a:gd name="T21" fmla="*/ 2147483646 h 475"/>
                <a:gd name="T22" fmla="*/ 2147483646 w 365"/>
                <a:gd name="T23" fmla="*/ 2147483646 h 475"/>
                <a:gd name="T24" fmla="*/ 2147483646 w 365"/>
                <a:gd name="T25" fmla="*/ 2147483646 h 475"/>
                <a:gd name="T26" fmla="*/ 2147483646 w 365"/>
                <a:gd name="T27" fmla="*/ 2147483646 h 475"/>
                <a:gd name="T28" fmla="*/ 2147483646 w 365"/>
                <a:gd name="T29" fmla="*/ 2147483646 h 475"/>
                <a:gd name="T30" fmla="*/ 2147483646 w 365"/>
                <a:gd name="T31" fmla="*/ 2147483646 h 475"/>
                <a:gd name="T32" fmla="*/ 2147483646 w 365"/>
                <a:gd name="T33" fmla="*/ 2147483646 h 475"/>
                <a:gd name="T34" fmla="*/ 2147483646 w 365"/>
                <a:gd name="T35" fmla="*/ 2147483646 h 475"/>
                <a:gd name="T36" fmla="*/ 2147483646 w 365"/>
                <a:gd name="T37" fmla="*/ 2147483646 h 475"/>
                <a:gd name="T38" fmla="*/ 2147483646 w 365"/>
                <a:gd name="T39" fmla="*/ 2147483646 h 475"/>
                <a:gd name="T40" fmla="*/ 2147483646 w 365"/>
                <a:gd name="T41" fmla="*/ 2147483646 h 475"/>
                <a:gd name="T42" fmla="*/ 2147483646 w 365"/>
                <a:gd name="T43" fmla="*/ 2147483646 h 475"/>
                <a:gd name="T44" fmla="*/ 2147483646 w 365"/>
                <a:gd name="T45" fmla="*/ 2147483646 h 475"/>
                <a:gd name="T46" fmla="*/ 2147483646 w 365"/>
                <a:gd name="T47" fmla="*/ 2147483646 h 475"/>
                <a:gd name="T48" fmla="*/ 2147483646 w 365"/>
                <a:gd name="T49" fmla="*/ 2147483646 h 475"/>
                <a:gd name="T50" fmla="*/ 2147483646 w 365"/>
                <a:gd name="T51" fmla="*/ 2147483646 h 475"/>
                <a:gd name="T52" fmla="*/ 2147483646 w 365"/>
                <a:gd name="T53" fmla="*/ 2147483646 h 475"/>
                <a:gd name="T54" fmla="*/ 2147483646 w 365"/>
                <a:gd name="T55" fmla="*/ 2147483646 h 475"/>
                <a:gd name="T56" fmla="*/ 2147483646 w 365"/>
                <a:gd name="T57" fmla="*/ 2147483646 h 475"/>
                <a:gd name="T58" fmla="*/ 2147483646 w 365"/>
                <a:gd name="T59" fmla="*/ 2147483646 h 475"/>
                <a:gd name="T60" fmla="*/ 2147483646 w 365"/>
                <a:gd name="T61" fmla="*/ 2147483646 h 475"/>
                <a:gd name="T62" fmla="*/ 2147483646 w 365"/>
                <a:gd name="T63" fmla="*/ 2147483646 h 475"/>
                <a:gd name="T64" fmla="*/ 2147483646 w 365"/>
                <a:gd name="T65" fmla="*/ 2147483646 h 475"/>
                <a:gd name="T66" fmla="*/ 2147483646 w 365"/>
                <a:gd name="T67" fmla="*/ 2147483646 h 475"/>
                <a:gd name="T68" fmla="*/ 2147483646 w 365"/>
                <a:gd name="T69" fmla="*/ 2147483646 h 475"/>
                <a:gd name="T70" fmla="*/ 2147483646 w 365"/>
                <a:gd name="T71" fmla="*/ 2147483646 h 475"/>
                <a:gd name="T72" fmla="*/ 2147483646 w 365"/>
                <a:gd name="T73" fmla="*/ 2147483646 h 475"/>
                <a:gd name="T74" fmla="*/ 2147483646 w 365"/>
                <a:gd name="T75" fmla="*/ 2147483646 h 475"/>
                <a:gd name="T76" fmla="*/ 2147483646 w 365"/>
                <a:gd name="T77" fmla="*/ 2147483646 h 475"/>
                <a:gd name="T78" fmla="*/ 2147483646 w 365"/>
                <a:gd name="T79" fmla="*/ 2147483646 h 475"/>
                <a:gd name="T80" fmla="*/ 2147483646 w 365"/>
                <a:gd name="T81" fmla="*/ 2147483646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24" name="Freeform 38"/>
            <p:cNvSpPr>
              <a:spLocks noEditPoints="1"/>
            </p:cNvSpPr>
            <p:nvPr/>
          </p:nvSpPr>
          <p:spPr bwMode="auto">
            <a:xfrm>
              <a:off x="7850188" y="949204"/>
              <a:ext cx="114300" cy="120650"/>
            </a:xfrm>
            <a:custGeom>
              <a:avLst/>
              <a:gdLst>
                <a:gd name="T0" fmla="*/ 2147483646 w 310"/>
                <a:gd name="T1" fmla="*/ 2147483646 h 334"/>
                <a:gd name="T2" fmla="*/ 2147483646 w 310"/>
                <a:gd name="T3" fmla="*/ 2147483646 h 334"/>
                <a:gd name="T4" fmla="*/ 2147483646 w 310"/>
                <a:gd name="T5" fmla="*/ 2147483646 h 334"/>
                <a:gd name="T6" fmla="*/ 2147483646 w 310"/>
                <a:gd name="T7" fmla="*/ 2147483646 h 334"/>
                <a:gd name="T8" fmla="*/ 2147483646 w 310"/>
                <a:gd name="T9" fmla="*/ 2147483646 h 334"/>
                <a:gd name="T10" fmla="*/ 2147483646 w 310"/>
                <a:gd name="T11" fmla="*/ 2147483646 h 334"/>
                <a:gd name="T12" fmla="*/ 2147483646 w 310"/>
                <a:gd name="T13" fmla="*/ 2147483646 h 334"/>
                <a:gd name="T14" fmla="*/ 2147483646 w 310"/>
                <a:gd name="T15" fmla="*/ 2147483646 h 334"/>
                <a:gd name="T16" fmla="*/ 2147483646 w 310"/>
                <a:gd name="T17" fmla="*/ 2147483646 h 334"/>
                <a:gd name="T18" fmla="*/ 2147483646 w 310"/>
                <a:gd name="T19" fmla="*/ 2147483646 h 334"/>
                <a:gd name="T20" fmla="*/ 2147483646 w 310"/>
                <a:gd name="T21" fmla="*/ 2147483646 h 334"/>
                <a:gd name="T22" fmla="*/ 2147483646 w 310"/>
                <a:gd name="T23" fmla="*/ 2147483646 h 334"/>
                <a:gd name="T24" fmla="*/ 2147483646 w 310"/>
                <a:gd name="T25" fmla="*/ 2147483646 h 334"/>
                <a:gd name="T26" fmla="*/ 2147483646 w 310"/>
                <a:gd name="T27" fmla="*/ 2147483646 h 334"/>
                <a:gd name="T28" fmla="*/ 2147483646 w 310"/>
                <a:gd name="T29" fmla="*/ 2147483646 h 334"/>
                <a:gd name="T30" fmla="*/ 2147483646 w 310"/>
                <a:gd name="T31" fmla="*/ 2147483646 h 334"/>
                <a:gd name="T32" fmla="*/ 2147483646 w 310"/>
                <a:gd name="T33" fmla="*/ 2147483646 h 334"/>
                <a:gd name="T34" fmla="*/ 2147483646 w 310"/>
                <a:gd name="T35" fmla="*/ 2147483646 h 334"/>
                <a:gd name="T36" fmla="*/ 2147483646 w 310"/>
                <a:gd name="T37" fmla="*/ 2147483646 h 334"/>
                <a:gd name="T38" fmla="*/ 2147483646 w 310"/>
                <a:gd name="T39" fmla="*/ 2147483646 h 334"/>
                <a:gd name="T40" fmla="*/ 2147483646 w 310"/>
                <a:gd name="T41" fmla="*/ 2147483646 h 334"/>
                <a:gd name="T42" fmla="*/ 2147483646 w 310"/>
                <a:gd name="T43" fmla="*/ 2147483646 h 334"/>
                <a:gd name="T44" fmla="*/ 2147483646 w 310"/>
                <a:gd name="T45" fmla="*/ 2147483646 h 334"/>
                <a:gd name="T46" fmla="*/ 2147483646 w 310"/>
                <a:gd name="T47" fmla="*/ 0 h 334"/>
                <a:gd name="T48" fmla="*/ 2147483646 w 310"/>
                <a:gd name="T49" fmla="*/ 2147483646 h 334"/>
                <a:gd name="T50" fmla="*/ 2147483646 w 310"/>
                <a:gd name="T51" fmla="*/ 2147483646 h 334"/>
                <a:gd name="T52" fmla="*/ 2147483646 w 310"/>
                <a:gd name="T53" fmla="*/ 2147483646 h 334"/>
                <a:gd name="T54" fmla="*/ 2147483646 w 310"/>
                <a:gd name="T55" fmla="*/ 2147483646 h 334"/>
                <a:gd name="T56" fmla="*/ 2147483646 w 310"/>
                <a:gd name="T57" fmla="*/ 2147483646 h 334"/>
                <a:gd name="T58" fmla="*/ 2147483646 w 310"/>
                <a:gd name="T59" fmla="*/ 2147483646 h 334"/>
                <a:gd name="T60" fmla="*/ 2147483646 w 310"/>
                <a:gd name="T61" fmla="*/ 2147483646 h 334"/>
                <a:gd name="T62" fmla="*/ 0 w 310"/>
                <a:gd name="T63" fmla="*/ 2147483646 h 334"/>
                <a:gd name="T64" fmla="*/ 2147483646 w 310"/>
                <a:gd name="T65" fmla="*/ 2147483646 h 334"/>
                <a:gd name="T66" fmla="*/ 2147483646 w 310"/>
                <a:gd name="T67" fmla="*/ 2147483646 h 334"/>
                <a:gd name="T68" fmla="*/ 2147483646 w 310"/>
                <a:gd name="T69" fmla="*/ 2147483646 h 334"/>
                <a:gd name="T70" fmla="*/ 2147483646 w 310"/>
                <a:gd name="T71" fmla="*/ 2147483646 h 334"/>
                <a:gd name="T72" fmla="*/ 2147483646 w 310"/>
                <a:gd name="T73" fmla="*/ 2147483646 h 334"/>
                <a:gd name="T74" fmla="*/ 2147483646 w 310"/>
                <a:gd name="T75" fmla="*/ 2147483646 h 334"/>
                <a:gd name="T76" fmla="*/ 2147483646 w 310"/>
                <a:gd name="T77" fmla="*/ 2147483646 h 334"/>
                <a:gd name="T78" fmla="*/ 2147483646 w 310"/>
                <a:gd name="T79" fmla="*/ 2147483646 h 334"/>
                <a:gd name="T80" fmla="*/ 2147483646 w 310"/>
                <a:gd name="T81" fmla="*/ 2147483646 h 334"/>
                <a:gd name="T82" fmla="*/ 2147483646 w 310"/>
                <a:gd name="T83" fmla="*/ 2147483646 h 334"/>
                <a:gd name="T84" fmla="*/ 2147483646 w 310"/>
                <a:gd name="T85" fmla="*/ 2147483646 h 334"/>
                <a:gd name="T86" fmla="*/ 2147483646 w 310"/>
                <a:gd name="T87" fmla="*/ 2147483646 h 334"/>
                <a:gd name="T88" fmla="*/ 2147483646 w 310"/>
                <a:gd name="T89" fmla="*/ 2147483646 h 334"/>
                <a:gd name="T90" fmla="*/ 2147483646 w 310"/>
                <a:gd name="T91" fmla="*/ 2147483646 h 334"/>
                <a:gd name="T92" fmla="*/ 2147483646 w 310"/>
                <a:gd name="T93" fmla="*/ 2147483646 h 334"/>
                <a:gd name="T94" fmla="*/ 2147483646 w 310"/>
                <a:gd name="T95" fmla="*/ 2147483646 h 334"/>
                <a:gd name="T96" fmla="*/ 2147483646 w 310"/>
                <a:gd name="T97" fmla="*/ 2147483646 h 334"/>
                <a:gd name="T98" fmla="*/ 2147483646 w 310"/>
                <a:gd name="T99" fmla="*/ 2147483646 h 334"/>
                <a:gd name="T100" fmla="*/ 2147483646 w 310"/>
                <a:gd name="T101" fmla="*/ 2147483646 h 334"/>
                <a:gd name="T102" fmla="*/ 2147483646 w 310"/>
                <a:gd name="T103" fmla="*/ 2147483646 h 334"/>
                <a:gd name="T104" fmla="*/ 2147483646 w 310"/>
                <a:gd name="T105" fmla="*/ 2147483646 h 334"/>
                <a:gd name="T106" fmla="*/ 2147483646 w 310"/>
                <a:gd name="T107" fmla="*/ 2147483646 h 334"/>
                <a:gd name="T108" fmla="*/ 2147483646 w 310"/>
                <a:gd name="T109" fmla="*/ 2147483646 h 334"/>
                <a:gd name="T110" fmla="*/ 2147483646 w 310"/>
                <a:gd name="T111" fmla="*/ 2147483646 h 334"/>
                <a:gd name="T112" fmla="*/ 2147483646 w 310"/>
                <a:gd name="T113" fmla="*/ 2147483646 h 334"/>
                <a:gd name="T114" fmla="*/ 2147483646 w 310"/>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25" name="Freeform 41"/>
            <p:cNvSpPr>
              <a:spLocks/>
            </p:cNvSpPr>
            <p:nvPr/>
          </p:nvSpPr>
          <p:spPr bwMode="auto">
            <a:xfrm>
              <a:off x="7583488" y="915867"/>
              <a:ext cx="88900" cy="153987"/>
            </a:xfrm>
            <a:custGeom>
              <a:avLst/>
              <a:gdLst>
                <a:gd name="T0" fmla="*/ 2147483646 w 245"/>
                <a:gd name="T1" fmla="*/ 0 h 426"/>
                <a:gd name="T2" fmla="*/ 2147483646 w 245"/>
                <a:gd name="T3" fmla="*/ 0 h 426"/>
                <a:gd name="T4" fmla="*/ 2147483646 w 245"/>
                <a:gd name="T5" fmla="*/ 2147483646 h 426"/>
                <a:gd name="T6" fmla="*/ 2147483646 w 245"/>
                <a:gd name="T7" fmla="*/ 2147483646 h 426"/>
                <a:gd name="T8" fmla="*/ 0 w 245"/>
                <a:gd name="T9" fmla="*/ 2147483646 h 426"/>
                <a:gd name="T10" fmla="*/ 0 w 245"/>
                <a:gd name="T11" fmla="*/ 2147483646 h 426"/>
                <a:gd name="T12" fmla="*/ 0 w 245"/>
                <a:gd name="T13" fmla="*/ 2147483646 h 426"/>
                <a:gd name="T14" fmla="*/ 2147483646 w 245"/>
                <a:gd name="T15" fmla="*/ 2147483646 h 426"/>
                <a:gd name="T16" fmla="*/ 2147483646 w 245"/>
                <a:gd name="T17" fmla="*/ 2147483646 h 426"/>
                <a:gd name="T18" fmla="*/ 2147483646 w 245"/>
                <a:gd name="T19" fmla="*/ 2147483646 h 426"/>
                <a:gd name="T20" fmla="*/ 2147483646 w 245"/>
                <a:gd name="T21" fmla="*/ 2147483646 h 426"/>
                <a:gd name="T22" fmla="*/ 2147483646 w 245"/>
                <a:gd name="T23" fmla="*/ 2147483646 h 426"/>
                <a:gd name="T24" fmla="*/ 2147483646 w 245"/>
                <a:gd name="T25" fmla="*/ 2147483646 h 426"/>
                <a:gd name="T26" fmla="*/ 2147483646 w 245"/>
                <a:gd name="T27" fmla="*/ 2147483646 h 426"/>
                <a:gd name="T28" fmla="*/ 2147483646 w 245"/>
                <a:gd name="T29" fmla="*/ 2147483646 h 426"/>
                <a:gd name="T30" fmla="*/ 2147483646 w 245"/>
                <a:gd name="T31" fmla="*/ 2147483646 h 426"/>
                <a:gd name="T32" fmla="*/ 2147483646 w 245"/>
                <a:gd name="T33" fmla="*/ 2147483646 h 426"/>
                <a:gd name="T34" fmla="*/ 2147483646 w 245"/>
                <a:gd name="T35" fmla="*/ 2147483646 h 426"/>
                <a:gd name="T36" fmla="*/ 2147483646 w 245"/>
                <a:gd name="T37" fmla="*/ 2147483646 h 426"/>
                <a:gd name="T38" fmla="*/ 2147483646 w 245"/>
                <a:gd name="T39" fmla="*/ 2147483646 h 426"/>
                <a:gd name="T40" fmla="*/ 2147483646 w 245"/>
                <a:gd name="T41" fmla="*/ 2147483646 h 426"/>
                <a:gd name="T42" fmla="*/ 2147483646 w 245"/>
                <a:gd name="T43" fmla="*/ 2147483646 h 426"/>
                <a:gd name="T44" fmla="*/ 2147483646 w 245"/>
                <a:gd name="T45" fmla="*/ 2147483646 h 426"/>
                <a:gd name="T46" fmla="*/ 2147483646 w 245"/>
                <a:gd name="T47" fmla="*/ 2147483646 h 426"/>
                <a:gd name="T48" fmla="*/ 2147483646 w 245"/>
                <a:gd name="T49" fmla="*/ 2147483646 h 426"/>
                <a:gd name="T50" fmla="*/ 2147483646 w 245"/>
                <a:gd name="T51" fmla="*/ 2147483646 h 426"/>
                <a:gd name="T52" fmla="*/ 2147483646 w 245"/>
                <a:gd name="T53" fmla="*/ 2147483646 h 426"/>
                <a:gd name="T54" fmla="*/ 2147483646 w 245"/>
                <a:gd name="T55" fmla="*/ 2147483646 h 426"/>
                <a:gd name="T56" fmla="*/ 2147483646 w 245"/>
                <a:gd name="T57" fmla="*/ 2147483646 h 426"/>
                <a:gd name="T58" fmla="*/ 2147483646 w 245"/>
                <a:gd name="T59" fmla="*/ 2147483646 h 426"/>
                <a:gd name="T60" fmla="*/ 2147483646 w 245"/>
                <a:gd name="T61" fmla="*/ 2147483646 h 426"/>
                <a:gd name="T62" fmla="*/ 2147483646 w 245"/>
                <a:gd name="T63" fmla="*/ 2147483646 h 426"/>
                <a:gd name="T64" fmla="*/ 2147483646 w 245"/>
                <a:gd name="T65" fmla="*/ 2147483646 h 426"/>
                <a:gd name="T66" fmla="*/ 2147483646 w 245"/>
                <a:gd name="T67" fmla="*/ 2147483646 h 426"/>
                <a:gd name="T68" fmla="*/ 2147483646 w 245"/>
                <a:gd name="T69" fmla="*/ 2147483646 h 426"/>
                <a:gd name="T70" fmla="*/ 2147483646 w 245"/>
                <a:gd name="T71" fmla="*/ 2147483646 h 426"/>
                <a:gd name="T72" fmla="*/ 2147483646 w 245"/>
                <a:gd name="T73" fmla="*/ 2147483646 h 426"/>
                <a:gd name="T74" fmla="*/ 2147483646 w 245"/>
                <a:gd name="T75" fmla="*/ 2147483646 h 426"/>
                <a:gd name="T76" fmla="*/ 2147483646 w 245"/>
                <a:gd name="T77" fmla="*/ 2147483646 h 426"/>
                <a:gd name="T78" fmla="*/ 2147483646 w 245"/>
                <a:gd name="T79" fmla="*/ 2147483646 h 426"/>
                <a:gd name="T80" fmla="*/ 2147483646 w 245"/>
                <a:gd name="T81" fmla="*/ 2147483646 h 426"/>
                <a:gd name="T82" fmla="*/ 2147483646 w 245"/>
                <a:gd name="T83" fmla="*/ 2147483646 h 426"/>
                <a:gd name="T84" fmla="*/ 2147483646 w 245"/>
                <a:gd name="T85" fmla="*/ 2147483646 h 426"/>
                <a:gd name="T86" fmla="*/ 2147483646 w 245"/>
                <a:gd name="T87" fmla="*/ 2147483646 h 426"/>
                <a:gd name="T88" fmla="*/ 2147483646 w 245"/>
                <a:gd name="T89" fmla="*/ 2147483646 h 426"/>
                <a:gd name="T90" fmla="*/ 2147483646 w 245"/>
                <a:gd name="T91" fmla="*/ 2147483646 h 426"/>
                <a:gd name="T92" fmla="*/ 2147483646 w 245"/>
                <a:gd name="T93" fmla="*/ 2147483646 h 426"/>
                <a:gd name="T94" fmla="*/ 2147483646 w 245"/>
                <a:gd name="T95" fmla="*/ 2147483646 h 426"/>
                <a:gd name="T96" fmla="*/ 2147483646 w 245"/>
                <a:gd name="T97" fmla="*/ 2147483646 h 426"/>
                <a:gd name="T98" fmla="*/ 2147483646 w 245"/>
                <a:gd name="T99" fmla="*/ 2147483646 h 426"/>
                <a:gd name="T100" fmla="*/ 2147483646 w 245"/>
                <a:gd name="T101" fmla="*/ 2147483646 h 426"/>
                <a:gd name="T102" fmla="*/ 2147483646 w 245"/>
                <a:gd name="T103" fmla="*/ 2147483646 h 426"/>
                <a:gd name="T104" fmla="*/ 2147483646 w 245"/>
                <a:gd name="T105" fmla="*/ 2147483646 h 426"/>
                <a:gd name="T106" fmla="*/ 2147483646 w 245"/>
                <a:gd name="T107" fmla="*/ 2147483646 h 426"/>
                <a:gd name="T108" fmla="*/ 2147483646 w 245"/>
                <a:gd name="T109" fmla="*/ 2147483646 h 426"/>
                <a:gd name="T110" fmla="*/ 2147483646 w 245"/>
                <a:gd name="T111" fmla="*/ 0 h 426"/>
                <a:gd name="T112" fmla="*/ 2147483646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26" name="Freeform 43"/>
            <p:cNvSpPr>
              <a:spLocks/>
            </p:cNvSpPr>
            <p:nvPr/>
          </p:nvSpPr>
          <p:spPr bwMode="auto">
            <a:xfrm>
              <a:off x="8045450" y="901579"/>
              <a:ext cx="192088" cy="166688"/>
            </a:xfrm>
            <a:custGeom>
              <a:avLst/>
              <a:gdLst>
                <a:gd name="T0" fmla="*/ 2147483646 w 525"/>
                <a:gd name="T1" fmla="*/ 0 h 455"/>
                <a:gd name="T2" fmla="*/ 2147483646 w 525"/>
                <a:gd name="T3" fmla="*/ 0 h 455"/>
                <a:gd name="T4" fmla="*/ 2147483646 w 525"/>
                <a:gd name="T5" fmla="*/ 0 h 455"/>
                <a:gd name="T6" fmla="*/ 2147483646 w 525"/>
                <a:gd name="T7" fmla="*/ 2147483646 h 455"/>
                <a:gd name="T8" fmla="*/ 2147483646 w 525"/>
                <a:gd name="T9" fmla="*/ 2147483646 h 455"/>
                <a:gd name="T10" fmla="*/ 2147483646 w 525"/>
                <a:gd name="T11" fmla="*/ 0 h 455"/>
                <a:gd name="T12" fmla="*/ 0 w 525"/>
                <a:gd name="T13" fmla="*/ 0 h 455"/>
                <a:gd name="T14" fmla="*/ 0 w 525"/>
                <a:gd name="T15" fmla="*/ 2147483646 h 455"/>
                <a:gd name="T16" fmla="*/ 2147483646 w 525"/>
                <a:gd name="T17" fmla="*/ 2147483646 h 455"/>
                <a:gd name="T18" fmla="*/ 2147483646 w 525"/>
                <a:gd name="T19" fmla="*/ 2147483646 h 455"/>
                <a:gd name="T20" fmla="*/ 2147483646 w 525"/>
                <a:gd name="T21" fmla="*/ 2147483646 h 455"/>
                <a:gd name="T22" fmla="*/ 2147483646 w 525"/>
                <a:gd name="T23" fmla="*/ 2147483646 h 455"/>
                <a:gd name="T24" fmla="*/ 2147483646 w 525"/>
                <a:gd name="T25" fmla="*/ 2147483646 h 455"/>
                <a:gd name="T26" fmla="*/ 2147483646 w 525"/>
                <a:gd name="T27" fmla="*/ 2147483646 h 455"/>
                <a:gd name="T28" fmla="*/ 2147483646 w 525"/>
                <a:gd name="T29" fmla="*/ 2147483646 h 455"/>
                <a:gd name="T30" fmla="*/ 2147483646 w 525"/>
                <a:gd name="T31" fmla="*/ 2147483646 h 455"/>
                <a:gd name="T32" fmla="*/ 2147483646 w 525"/>
                <a:gd name="T33" fmla="*/ 2147483646 h 455"/>
                <a:gd name="T34" fmla="*/ 2147483646 w 525"/>
                <a:gd name="T35" fmla="*/ 2147483646 h 455"/>
                <a:gd name="T36" fmla="*/ 2147483646 w 525"/>
                <a:gd name="T37" fmla="*/ 2147483646 h 455"/>
                <a:gd name="T38" fmla="*/ 2147483646 w 525"/>
                <a:gd name="T39" fmla="*/ 2147483646 h 455"/>
                <a:gd name="T40" fmla="*/ 2147483646 w 525"/>
                <a:gd name="T41" fmla="*/ 2147483646 h 455"/>
                <a:gd name="T42" fmla="*/ 2147483646 w 525"/>
                <a:gd name="T43" fmla="*/ 2147483646 h 455"/>
                <a:gd name="T44" fmla="*/ 2147483646 w 525"/>
                <a:gd name="T45" fmla="*/ 2147483646 h 455"/>
                <a:gd name="T46" fmla="*/ 2147483646 w 525"/>
                <a:gd name="T47" fmla="*/ 2147483646 h 455"/>
                <a:gd name="T48" fmla="*/ 2147483646 w 525"/>
                <a:gd name="T49" fmla="*/ 2147483646 h 455"/>
                <a:gd name="T50" fmla="*/ 2147483646 w 525"/>
                <a:gd name="T51" fmla="*/ 2147483646 h 455"/>
                <a:gd name="T52" fmla="*/ 2147483646 w 525"/>
                <a:gd name="T53" fmla="*/ 2147483646 h 455"/>
                <a:gd name="T54" fmla="*/ 2147483646 w 525"/>
                <a:gd name="T55" fmla="*/ 0 h 455"/>
                <a:gd name="T56" fmla="*/ 2147483646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27" name="Freeform 45"/>
            <p:cNvSpPr>
              <a:spLocks noEditPoints="1"/>
            </p:cNvSpPr>
            <p:nvPr/>
          </p:nvSpPr>
          <p:spPr bwMode="auto">
            <a:xfrm>
              <a:off x="8267700" y="949204"/>
              <a:ext cx="112713" cy="120650"/>
            </a:xfrm>
            <a:custGeom>
              <a:avLst/>
              <a:gdLst>
                <a:gd name="T0" fmla="*/ 2147483646 w 309"/>
                <a:gd name="T1" fmla="*/ 2147483646 h 334"/>
                <a:gd name="T2" fmla="*/ 2147483646 w 309"/>
                <a:gd name="T3" fmla="*/ 2147483646 h 334"/>
                <a:gd name="T4" fmla="*/ 2147483646 w 309"/>
                <a:gd name="T5" fmla="*/ 2147483646 h 334"/>
                <a:gd name="T6" fmla="*/ 2147483646 w 309"/>
                <a:gd name="T7" fmla="*/ 2147483646 h 334"/>
                <a:gd name="T8" fmla="*/ 2147483646 w 309"/>
                <a:gd name="T9" fmla="*/ 2147483646 h 334"/>
                <a:gd name="T10" fmla="*/ 2147483646 w 309"/>
                <a:gd name="T11" fmla="*/ 2147483646 h 334"/>
                <a:gd name="T12" fmla="*/ 2147483646 w 309"/>
                <a:gd name="T13" fmla="*/ 2147483646 h 334"/>
                <a:gd name="T14" fmla="*/ 2147483646 w 309"/>
                <a:gd name="T15" fmla="*/ 2147483646 h 334"/>
                <a:gd name="T16" fmla="*/ 2147483646 w 309"/>
                <a:gd name="T17" fmla="*/ 2147483646 h 334"/>
                <a:gd name="T18" fmla="*/ 2147483646 w 309"/>
                <a:gd name="T19" fmla="*/ 2147483646 h 334"/>
                <a:gd name="T20" fmla="*/ 2147483646 w 309"/>
                <a:gd name="T21" fmla="*/ 2147483646 h 334"/>
                <a:gd name="T22" fmla="*/ 2147483646 w 309"/>
                <a:gd name="T23" fmla="*/ 2147483646 h 334"/>
                <a:gd name="T24" fmla="*/ 2147483646 w 309"/>
                <a:gd name="T25" fmla="*/ 2147483646 h 334"/>
                <a:gd name="T26" fmla="*/ 2147483646 w 309"/>
                <a:gd name="T27" fmla="*/ 2147483646 h 334"/>
                <a:gd name="T28" fmla="*/ 2147483646 w 309"/>
                <a:gd name="T29" fmla="*/ 2147483646 h 334"/>
                <a:gd name="T30" fmla="*/ 2147483646 w 309"/>
                <a:gd name="T31" fmla="*/ 2147483646 h 334"/>
                <a:gd name="T32" fmla="*/ 2147483646 w 309"/>
                <a:gd name="T33" fmla="*/ 2147483646 h 334"/>
                <a:gd name="T34" fmla="*/ 2147483646 w 309"/>
                <a:gd name="T35" fmla="*/ 2147483646 h 334"/>
                <a:gd name="T36" fmla="*/ 2147483646 w 309"/>
                <a:gd name="T37" fmla="*/ 2147483646 h 334"/>
                <a:gd name="T38" fmla="*/ 2147483646 w 309"/>
                <a:gd name="T39" fmla="*/ 2147483646 h 334"/>
                <a:gd name="T40" fmla="*/ 2147483646 w 309"/>
                <a:gd name="T41" fmla="*/ 2147483646 h 334"/>
                <a:gd name="T42" fmla="*/ 2147483646 w 309"/>
                <a:gd name="T43" fmla="*/ 2147483646 h 334"/>
                <a:gd name="T44" fmla="*/ 2147483646 w 309"/>
                <a:gd name="T45" fmla="*/ 2147483646 h 334"/>
                <a:gd name="T46" fmla="*/ 2147483646 w 309"/>
                <a:gd name="T47" fmla="*/ 0 h 334"/>
                <a:gd name="T48" fmla="*/ 2147483646 w 309"/>
                <a:gd name="T49" fmla="*/ 2147483646 h 334"/>
                <a:gd name="T50" fmla="*/ 2147483646 w 309"/>
                <a:gd name="T51" fmla="*/ 2147483646 h 334"/>
                <a:gd name="T52" fmla="*/ 2147483646 w 309"/>
                <a:gd name="T53" fmla="*/ 2147483646 h 334"/>
                <a:gd name="T54" fmla="*/ 2147483646 w 309"/>
                <a:gd name="T55" fmla="*/ 2147483646 h 334"/>
                <a:gd name="T56" fmla="*/ 2147483646 w 309"/>
                <a:gd name="T57" fmla="*/ 2147483646 h 334"/>
                <a:gd name="T58" fmla="*/ 2147483646 w 309"/>
                <a:gd name="T59" fmla="*/ 2147483646 h 334"/>
                <a:gd name="T60" fmla="*/ 2147483646 w 309"/>
                <a:gd name="T61" fmla="*/ 2147483646 h 334"/>
                <a:gd name="T62" fmla="*/ 0 w 309"/>
                <a:gd name="T63" fmla="*/ 2147483646 h 334"/>
                <a:gd name="T64" fmla="*/ 2147483646 w 309"/>
                <a:gd name="T65" fmla="*/ 2147483646 h 334"/>
                <a:gd name="T66" fmla="*/ 2147483646 w 309"/>
                <a:gd name="T67" fmla="*/ 2147483646 h 334"/>
                <a:gd name="T68" fmla="*/ 2147483646 w 309"/>
                <a:gd name="T69" fmla="*/ 2147483646 h 334"/>
                <a:gd name="T70" fmla="*/ 2147483646 w 309"/>
                <a:gd name="T71" fmla="*/ 2147483646 h 334"/>
                <a:gd name="T72" fmla="*/ 2147483646 w 309"/>
                <a:gd name="T73" fmla="*/ 2147483646 h 334"/>
                <a:gd name="T74" fmla="*/ 2147483646 w 309"/>
                <a:gd name="T75" fmla="*/ 2147483646 h 334"/>
                <a:gd name="T76" fmla="*/ 2147483646 w 309"/>
                <a:gd name="T77" fmla="*/ 2147483646 h 334"/>
                <a:gd name="T78" fmla="*/ 2147483646 w 309"/>
                <a:gd name="T79" fmla="*/ 2147483646 h 334"/>
                <a:gd name="T80" fmla="*/ 2147483646 w 309"/>
                <a:gd name="T81" fmla="*/ 2147483646 h 334"/>
                <a:gd name="T82" fmla="*/ 2147483646 w 309"/>
                <a:gd name="T83" fmla="*/ 2147483646 h 334"/>
                <a:gd name="T84" fmla="*/ 2147483646 w 309"/>
                <a:gd name="T85" fmla="*/ 2147483646 h 334"/>
                <a:gd name="T86" fmla="*/ 2147483646 w 309"/>
                <a:gd name="T87" fmla="*/ 2147483646 h 334"/>
                <a:gd name="T88" fmla="*/ 2147483646 w 309"/>
                <a:gd name="T89" fmla="*/ 2147483646 h 334"/>
                <a:gd name="T90" fmla="*/ 2147483646 w 309"/>
                <a:gd name="T91" fmla="*/ 2147483646 h 334"/>
                <a:gd name="T92" fmla="*/ 2147483646 w 309"/>
                <a:gd name="T93" fmla="*/ 2147483646 h 334"/>
                <a:gd name="T94" fmla="*/ 2147483646 w 309"/>
                <a:gd name="T95" fmla="*/ 2147483646 h 334"/>
                <a:gd name="T96" fmla="*/ 2147483646 w 309"/>
                <a:gd name="T97" fmla="*/ 2147483646 h 334"/>
                <a:gd name="T98" fmla="*/ 2147483646 w 309"/>
                <a:gd name="T99" fmla="*/ 2147483646 h 334"/>
                <a:gd name="T100" fmla="*/ 2147483646 w 309"/>
                <a:gd name="T101" fmla="*/ 2147483646 h 334"/>
                <a:gd name="T102" fmla="*/ 2147483646 w 309"/>
                <a:gd name="T103" fmla="*/ 2147483646 h 334"/>
                <a:gd name="T104" fmla="*/ 2147483646 w 309"/>
                <a:gd name="T105" fmla="*/ 2147483646 h 334"/>
                <a:gd name="T106" fmla="*/ 2147483646 w 309"/>
                <a:gd name="T107" fmla="*/ 2147483646 h 334"/>
                <a:gd name="T108" fmla="*/ 2147483646 w 309"/>
                <a:gd name="T109" fmla="*/ 2147483646 h 334"/>
                <a:gd name="T110" fmla="*/ 2147483646 w 309"/>
                <a:gd name="T111" fmla="*/ 2147483646 h 334"/>
                <a:gd name="T112" fmla="*/ 2147483646 w 309"/>
                <a:gd name="T113" fmla="*/ 2147483646 h 334"/>
                <a:gd name="T114" fmla="*/ 2147483646 w 309"/>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28" name="Freeform 48"/>
            <p:cNvSpPr>
              <a:spLocks/>
            </p:cNvSpPr>
            <p:nvPr/>
          </p:nvSpPr>
          <p:spPr bwMode="auto">
            <a:xfrm>
              <a:off x="8535988" y="915867"/>
              <a:ext cx="88900" cy="153987"/>
            </a:xfrm>
            <a:custGeom>
              <a:avLst/>
              <a:gdLst>
                <a:gd name="T0" fmla="*/ 2147483646 w 245"/>
                <a:gd name="T1" fmla="*/ 0 h 426"/>
                <a:gd name="T2" fmla="*/ 2147483646 w 245"/>
                <a:gd name="T3" fmla="*/ 0 h 426"/>
                <a:gd name="T4" fmla="*/ 2147483646 w 245"/>
                <a:gd name="T5" fmla="*/ 2147483646 h 426"/>
                <a:gd name="T6" fmla="*/ 2147483646 w 245"/>
                <a:gd name="T7" fmla="*/ 2147483646 h 426"/>
                <a:gd name="T8" fmla="*/ 0 w 245"/>
                <a:gd name="T9" fmla="*/ 2147483646 h 426"/>
                <a:gd name="T10" fmla="*/ 0 w 245"/>
                <a:gd name="T11" fmla="*/ 2147483646 h 426"/>
                <a:gd name="T12" fmla="*/ 0 w 245"/>
                <a:gd name="T13" fmla="*/ 2147483646 h 426"/>
                <a:gd name="T14" fmla="*/ 2147483646 w 245"/>
                <a:gd name="T15" fmla="*/ 2147483646 h 426"/>
                <a:gd name="T16" fmla="*/ 2147483646 w 245"/>
                <a:gd name="T17" fmla="*/ 2147483646 h 426"/>
                <a:gd name="T18" fmla="*/ 2147483646 w 245"/>
                <a:gd name="T19" fmla="*/ 2147483646 h 426"/>
                <a:gd name="T20" fmla="*/ 2147483646 w 245"/>
                <a:gd name="T21" fmla="*/ 2147483646 h 426"/>
                <a:gd name="T22" fmla="*/ 2147483646 w 245"/>
                <a:gd name="T23" fmla="*/ 2147483646 h 426"/>
                <a:gd name="T24" fmla="*/ 2147483646 w 245"/>
                <a:gd name="T25" fmla="*/ 2147483646 h 426"/>
                <a:gd name="T26" fmla="*/ 2147483646 w 245"/>
                <a:gd name="T27" fmla="*/ 2147483646 h 426"/>
                <a:gd name="T28" fmla="*/ 2147483646 w 245"/>
                <a:gd name="T29" fmla="*/ 2147483646 h 426"/>
                <a:gd name="T30" fmla="*/ 2147483646 w 245"/>
                <a:gd name="T31" fmla="*/ 2147483646 h 426"/>
                <a:gd name="T32" fmla="*/ 2147483646 w 245"/>
                <a:gd name="T33" fmla="*/ 2147483646 h 426"/>
                <a:gd name="T34" fmla="*/ 2147483646 w 245"/>
                <a:gd name="T35" fmla="*/ 2147483646 h 426"/>
                <a:gd name="T36" fmla="*/ 2147483646 w 245"/>
                <a:gd name="T37" fmla="*/ 2147483646 h 426"/>
                <a:gd name="T38" fmla="*/ 2147483646 w 245"/>
                <a:gd name="T39" fmla="*/ 2147483646 h 426"/>
                <a:gd name="T40" fmla="*/ 2147483646 w 245"/>
                <a:gd name="T41" fmla="*/ 2147483646 h 426"/>
                <a:gd name="T42" fmla="*/ 2147483646 w 245"/>
                <a:gd name="T43" fmla="*/ 2147483646 h 426"/>
                <a:gd name="T44" fmla="*/ 2147483646 w 245"/>
                <a:gd name="T45" fmla="*/ 2147483646 h 426"/>
                <a:gd name="T46" fmla="*/ 2147483646 w 245"/>
                <a:gd name="T47" fmla="*/ 2147483646 h 426"/>
                <a:gd name="T48" fmla="*/ 2147483646 w 245"/>
                <a:gd name="T49" fmla="*/ 2147483646 h 426"/>
                <a:gd name="T50" fmla="*/ 2147483646 w 245"/>
                <a:gd name="T51" fmla="*/ 2147483646 h 426"/>
                <a:gd name="T52" fmla="*/ 2147483646 w 245"/>
                <a:gd name="T53" fmla="*/ 2147483646 h 426"/>
                <a:gd name="T54" fmla="*/ 2147483646 w 245"/>
                <a:gd name="T55" fmla="*/ 2147483646 h 426"/>
                <a:gd name="T56" fmla="*/ 2147483646 w 245"/>
                <a:gd name="T57" fmla="*/ 2147483646 h 426"/>
                <a:gd name="T58" fmla="*/ 2147483646 w 245"/>
                <a:gd name="T59" fmla="*/ 2147483646 h 426"/>
                <a:gd name="T60" fmla="*/ 2147483646 w 245"/>
                <a:gd name="T61" fmla="*/ 2147483646 h 426"/>
                <a:gd name="T62" fmla="*/ 2147483646 w 245"/>
                <a:gd name="T63" fmla="*/ 2147483646 h 426"/>
                <a:gd name="T64" fmla="*/ 2147483646 w 245"/>
                <a:gd name="T65" fmla="*/ 2147483646 h 426"/>
                <a:gd name="T66" fmla="*/ 2147483646 w 245"/>
                <a:gd name="T67" fmla="*/ 2147483646 h 426"/>
                <a:gd name="T68" fmla="*/ 2147483646 w 245"/>
                <a:gd name="T69" fmla="*/ 2147483646 h 426"/>
                <a:gd name="T70" fmla="*/ 2147483646 w 245"/>
                <a:gd name="T71" fmla="*/ 2147483646 h 426"/>
                <a:gd name="T72" fmla="*/ 2147483646 w 245"/>
                <a:gd name="T73" fmla="*/ 2147483646 h 426"/>
                <a:gd name="T74" fmla="*/ 2147483646 w 245"/>
                <a:gd name="T75" fmla="*/ 2147483646 h 426"/>
                <a:gd name="T76" fmla="*/ 2147483646 w 245"/>
                <a:gd name="T77" fmla="*/ 2147483646 h 426"/>
                <a:gd name="T78" fmla="*/ 2147483646 w 245"/>
                <a:gd name="T79" fmla="*/ 2147483646 h 426"/>
                <a:gd name="T80" fmla="*/ 2147483646 w 245"/>
                <a:gd name="T81" fmla="*/ 2147483646 h 426"/>
                <a:gd name="T82" fmla="*/ 2147483646 w 245"/>
                <a:gd name="T83" fmla="*/ 2147483646 h 426"/>
                <a:gd name="T84" fmla="*/ 2147483646 w 245"/>
                <a:gd name="T85" fmla="*/ 2147483646 h 426"/>
                <a:gd name="T86" fmla="*/ 2147483646 w 245"/>
                <a:gd name="T87" fmla="*/ 2147483646 h 426"/>
                <a:gd name="T88" fmla="*/ 2147483646 w 245"/>
                <a:gd name="T89" fmla="*/ 2147483646 h 426"/>
                <a:gd name="T90" fmla="*/ 2147483646 w 245"/>
                <a:gd name="T91" fmla="*/ 2147483646 h 426"/>
                <a:gd name="T92" fmla="*/ 2147483646 w 245"/>
                <a:gd name="T93" fmla="*/ 2147483646 h 426"/>
                <a:gd name="T94" fmla="*/ 2147483646 w 245"/>
                <a:gd name="T95" fmla="*/ 2147483646 h 426"/>
                <a:gd name="T96" fmla="*/ 2147483646 w 245"/>
                <a:gd name="T97" fmla="*/ 2147483646 h 426"/>
                <a:gd name="T98" fmla="*/ 2147483646 w 245"/>
                <a:gd name="T99" fmla="*/ 2147483646 h 426"/>
                <a:gd name="T100" fmla="*/ 2147483646 w 245"/>
                <a:gd name="T101" fmla="*/ 2147483646 h 426"/>
                <a:gd name="T102" fmla="*/ 2147483646 w 245"/>
                <a:gd name="T103" fmla="*/ 2147483646 h 426"/>
                <a:gd name="T104" fmla="*/ 2147483646 w 245"/>
                <a:gd name="T105" fmla="*/ 2147483646 h 426"/>
                <a:gd name="T106" fmla="*/ 2147483646 w 245"/>
                <a:gd name="T107" fmla="*/ 2147483646 h 426"/>
                <a:gd name="T108" fmla="*/ 2147483646 w 245"/>
                <a:gd name="T109" fmla="*/ 2147483646 h 426"/>
                <a:gd name="T110" fmla="*/ 2147483646 w 245"/>
                <a:gd name="T111" fmla="*/ 0 h 426"/>
                <a:gd name="T112" fmla="*/ 2147483646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29" name="Freeform 50"/>
            <p:cNvSpPr>
              <a:spLocks/>
            </p:cNvSpPr>
            <p:nvPr/>
          </p:nvSpPr>
          <p:spPr bwMode="auto">
            <a:xfrm>
              <a:off x="8383588" y="950792"/>
              <a:ext cx="141287" cy="117475"/>
            </a:xfrm>
            <a:custGeom>
              <a:avLst/>
              <a:gdLst>
                <a:gd name="T0" fmla="*/ 2147483646 w 387"/>
                <a:gd name="T1" fmla="*/ 2147483646 h 319"/>
                <a:gd name="T2" fmla="*/ 2147483646 w 387"/>
                <a:gd name="T3" fmla="*/ 0 h 319"/>
                <a:gd name="T4" fmla="*/ 2147483646 w 387"/>
                <a:gd name="T5" fmla="*/ 0 h 319"/>
                <a:gd name="T6" fmla="*/ 2147483646 w 387"/>
                <a:gd name="T7" fmla="*/ 2147483646 h 319"/>
                <a:gd name="T8" fmla="*/ 2147483646 w 387"/>
                <a:gd name="T9" fmla="*/ 0 h 319"/>
                <a:gd name="T10" fmla="*/ 0 w 387"/>
                <a:gd name="T11" fmla="*/ 0 h 319"/>
                <a:gd name="T12" fmla="*/ 0 w 387"/>
                <a:gd name="T13" fmla="*/ 2147483646 h 319"/>
                <a:gd name="T14" fmla="*/ 2147483646 w 387"/>
                <a:gd name="T15" fmla="*/ 2147483646 h 319"/>
                <a:gd name="T16" fmla="*/ 2147483646 w 387"/>
                <a:gd name="T17" fmla="*/ 2147483646 h 319"/>
                <a:gd name="T18" fmla="*/ 2147483646 w 387"/>
                <a:gd name="T19" fmla="*/ 2147483646 h 319"/>
                <a:gd name="T20" fmla="*/ 2147483646 w 387"/>
                <a:gd name="T21" fmla="*/ 2147483646 h 319"/>
                <a:gd name="T22" fmla="*/ 2147483646 w 387"/>
                <a:gd name="T23" fmla="*/ 2147483646 h 319"/>
                <a:gd name="T24" fmla="*/ 2147483646 w 387"/>
                <a:gd name="T25" fmla="*/ 2147483646 h 319"/>
                <a:gd name="T26" fmla="*/ 2147483646 w 387"/>
                <a:gd name="T27" fmla="*/ 2147483646 h 319"/>
                <a:gd name="T28" fmla="*/ 2147483646 w 387"/>
                <a:gd name="T29" fmla="*/ 2147483646 h 319"/>
                <a:gd name="T30" fmla="*/ 2147483646 w 387"/>
                <a:gd name="T31" fmla="*/ 2147483646 h 319"/>
                <a:gd name="T32" fmla="*/ 2147483646 w 387"/>
                <a:gd name="T33" fmla="*/ 2147483646 h 319"/>
                <a:gd name="T34" fmla="*/ 2147483646 w 387"/>
                <a:gd name="T35" fmla="*/ 2147483646 h 319"/>
                <a:gd name="T36" fmla="*/ 2147483646 w 387"/>
                <a:gd name="T37" fmla="*/ 2147483646 h 319"/>
                <a:gd name="T38" fmla="*/ 2147483646 w 387"/>
                <a:gd name="T39" fmla="*/ 2147483646 h 319"/>
                <a:gd name="T40" fmla="*/ 2147483646 w 387"/>
                <a:gd name="T41" fmla="*/ 2147483646 h 319"/>
                <a:gd name="T42" fmla="*/ 2147483646 w 387"/>
                <a:gd name="T43" fmla="*/ 2147483646 h 319"/>
                <a:gd name="T44" fmla="*/ 2147483646 w 387"/>
                <a:gd name="T45" fmla="*/ 2147483646 h 319"/>
                <a:gd name="T46" fmla="*/ 2147483646 w 387"/>
                <a:gd name="T47" fmla="*/ 2147483646 h 319"/>
                <a:gd name="T48" fmla="*/ 2147483646 w 387"/>
                <a:gd name="T49" fmla="*/ 2147483646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30" name="Freeform 52"/>
            <p:cNvSpPr>
              <a:spLocks/>
            </p:cNvSpPr>
            <p:nvPr/>
          </p:nvSpPr>
          <p:spPr bwMode="auto">
            <a:xfrm>
              <a:off x="8521700" y="868242"/>
              <a:ext cx="76200" cy="47625"/>
            </a:xfrm>
            <a:custGeom>
              <a:avLst/>
              <a:gdLst>
                <a:gd name="T0" fmla="*/ 2147483646 w 205"/>
                <a:gd name="T1" fmla="*/ 2147483646 h 129"/>
                <a:gd name="T2" fmla="*/ 0 w 205"/>
                <a:gd name="T3" fmla="*/ 2147483646 h 129"/>
                <a:gd name="T4" fmla="*/ 2147483646 w 205"/>
                <a:gd name="T5" fmla="*/ 0 h 129"/>
                <a:gd name="T6" fmla="*/ 2147483646 w 205"/>
                <a:gd name="T7" fmla="*/ 0 h 129"/>
                <a:gd name="T8" fmla="*/ 2147483646 w 205"/>
                <a:gd name="T9" fmla="*/ 2147483646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IN"/>
            </a:p>
          </p:txBody>
        </p:sp>
      </p:grpSp>
      <p:sp>
        <p:nvSpPr>
          <p:cNvPr id="2" name="Title 1"/>
          <p:cNvSpPr>
            <a:spLocks noGrp="1"/>
          </p:cNvSpPr>
          <p:nvPr>
            <p:ph type="title"/>
          </p:nvPr>
        </p:nvSpPr>
        <p:spPr>
          <a:xfrm>
            <a:off x="731208" y="3165435"/>
            <a:ext cx="6576007" cy="511416"/>
          </a:xfrm>
          <a:prstGeom prst="rect">
            <a:avLst/>
          </a:prstGeom>
        </p:spPr>
        <p:txBody>
          <a:bodyPr/>
          <a:lstStyle>
            <a:lvl1pPr>
              <a:defRPr>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31" name="スライド番号プレースホルダ 2"/>
          <p:cNvSpPr>
            <a:spLocks noGrp="1"/>
          </p:cNvSpPr>
          <p:nvPr>
            <p:ph type="sldNum" sz="quarter" idx="10"/>
          </p:nvPr>
        </p:nvSpPr>
        <p:spPr>
          <a:xfrm>
            <a:off x="11509375" y="6474286"/>
            <a:ext cx="650875" cy="304800"/>
          </a:xfrm>
        </p:spPr>
        <p:txBody>
          <a:bodyPr/>
          <a:lstStyle>
            <a:lvl1pPr algn="r" eaLnBrk="0" hangingPunct="0">
              <a:defRPr kumimoji="0" sz="1400">
                <a:latin typeface="Segoe UI" panose="020B0502040204020203" pitchFamily="34" charset="0"/>
                <a:ea typeface="SimSun" panose="02010600030101010101" pitchFamily="2" charset="-122"/>
                <a:cs typeface="Segoe UI" panose="020B0502040204020203" pitchFamily="34" charset="0"/>
              </a:defRPr>
            </a:lvl1pPr>
          </a:lstStyle>
          <a:p>
            <a:pPr>
              <a:defRPr/>
            </a:pPr>
            <a:fld id="{44803DEF-C559-414D-A021-F30788A2D474}" type="slidenum">
              <a:rPr lang="en-US" altLang="ja-JP"/>
              <a:pPr>
                <a:defRPr/>
              </a:pPr>
              <a:t>‹#›</a:t>
            </a:fld>
            <a:endParaRPr lang="en-US" altLang="ja-JP"/>
          </a:p>
        </p:txBody>
      </p:sp>
    </p:spTree>
    <p:extLst>
      <p:ext uri="{BB962C8B-B14F-4D97-AF65-F5344CB8AC3E}">
        <p14:creationId xmlns:p14="http://schemas.microsoft.com/office/powerpoint/2010/main" val="662576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Presentation Content">
    <p:spTree>
      <p:nvGrpSpPr>
        <p:cNvPr id="1" name=""/>
        <p:cNvGrpSpPr/>
        <p:nvPr/>
      </p:nvGrpSpPr>
      <p:grpSpPr>
        <a:xfrm>
          <a:off x="0" y="0"/>
          <a:ext cx="0" cy="0"/>
          <a:chOff x="0" y="0"/>
          <a:chExt cx="0" cy="0"/>
        </a:xfrm>
      </p:grpSpPr>
      <p:sp>
        <p:nvSpPr>
          <p:cNvPr id="4" name="正方形/長方形 40"/>
          <p:cNvSpPr>
            <a:spLocks noChangeArrowheads="1"/>
          </p:cNvSpPr>
          <p:nvPr userDrawn="1"/>
        </p:nvSpPr>
        <p:spPr bwMode="auto">
          <a:xfrm>
            <a:off x="831850" y="739775"/>
            <a:ext cx="11360150" cy="635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kumimoji="1" lang="ja-JP" altLang="en-US" sz="2600">
              <a:solidFill>
                <a:prstClr val="white"/>
              </a:solidFill>
              <a:latin typeface="Segoe UI Light" panose="020B0502040204020203" pitchFamily="34" charset="0"/>
              <a:cs typeface="Segoe UI Light" panose="020B0502040204020203" pitchFamily="34" charset="0"/>
            </a:endParaRPr>
          </a:p>
        </p:txBody>
      </p:sp>
      <p:sp>
        <p:nvSpPr>
          <p:cNvPr id="5" name="正方形/長方形 7"/>
          <p:cNvSpPr>
            <a:spLocks noChangeArrowheads="1"/>
          </p:cNvSpPr>
          <p:nvPr userDrawn="1"/>
        </p:nvSpPr>
        <p:spPr bwMode="auto">
          <a:xfrm>
            <a:off x="0" y="739775"/>
            <a:ext cx="2628900" cy="63500"/>
          </a:xfrm>
          <a:prstGeom prst="rect">
            <a:avLst/>
          </a:prstGeom>
          <a:solidFill>
            <a:srgbClr val="FD001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algn="ctr" eaLnBrk="1" hangingPunct="1">
              <a:defRPr/>
            </a:pPr>
            <a:endParaRPr lang="ja-JP" altLang="en-US">
              <a:solidFill>
                <a:srgbClr val="000000"/>
              </a:solidFill>
              <a:latin typeface="Calibri" panose="020F0502020204030204" pitchFamily="34" charset="0"/>
              <a:ea typeface="HGPｺﾞｼｯｸE" pitchFamily="2" charset="-128"/>
              <a:cs typeface="Segoe UI Light" panose="020B0502040204020203" pitchFamily="34" charset="0"/>
            </a:endParaRPr>
          </a:p>
        </p:txBody>
      </p:sp>
      <p:sp>
        <p:nvSpPr>
          <p:cNvPr id="6" name="正方形/長方形 8"/>
          <p:cNvSpPr>
            <a:spLocks noChangeArrowheads="1"/>
          </p:cNvSpPr>
          <p:nvPr userDrawn="1"/>
        </p:nvSpPr>
        <p:spPr bwMode="auto">
          <a:xfrm>
            <a:off x="0" y="739775"/>
            <a:ext cx="1314450" cy="63500"/>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defRPr/>
            </a:pPr>
            <a:endParaRPr lang="ja-JP" altLang="en-US">
              <a:solidFill>
                <a:srgbClr val="000000"/>
              </a:solidFill>
              <a:latin typeface="Segoe UI Light" panose="020B0502040204020203" pitchFamily="34" charset="0"/>
              <a:ea typeface="HGPｺﾞｼｯｸE" pitchFamily="2" charset="-128"/>
              <a:cs typeface="Segoe UI Light" panose="020B0502040204020203" pitchFamily="34" charset="0"/>
            </a:endParaRPr>
          </a:p>
        </p:txBody>
      </p:sp>
      <p:grpSp>
        <p:nvGrpSpPr>
          <p:cNvPr id="7" name="グループ化 34"/>
          <p:cNvGrpSpPr>
            <a:grpSpLocks/>
          </p:cNvGrpSpPr>
          <p:nvPr userDrawn="1"/>
        </p:nvGrpSpPr>
        <p:grpSpPr bwMode="auto">
          <a:xfrm>
            <a:off x="10380663" y="196850"/>
            <a:ext cx="1546225" cy="444500"/>
            <a:chOff x="6642100" y="547566"/>
            <a:chExt cx="1982788" cy="569913"/>
          </a:xfrm>
        </p:grpSpPr>
        <p:sp>
          <p:nvSpPr>
            <p:cNvPr id="8" name="Freeform 13"/>
            <p:cNvSpPr>
              <a:spLocks/>
            </p:cNvSpPr>
            <p:nvPr/>
          </p:nvSpPr>
          <p:spPr bwMode="auto">
            <a:xfrm>
              <a:off x="8099425" y="555503"/>
              <a:ext cx="285750" cy="268288"/>
            </a:xfrm>
            <a:custGeom>
              <a:avLst/>
              <a:gdLst>
                <a:gd name="T0" fmla="*/ 2147483646 w 781"/>
                <a:gd name="T1" fmla="*/ 0 h 734"/>
                <a:gd name="T2" fmla="*/ 2147483646 w 781"/>
                <a:gd name="T3" fmla="*/ 0 h 734"/>
                <a:gd name="T4" fmla="*/ 2147483646 w 781"/>
                <a:gd name="T5" fmla="*/ 2147483646 h 734"/>
                <a:gd name="T6" fmla="*/ 2147483646 w 781"/>
                <a:gd name="T7" fmla="*/ 2147483646 h 734"/>
                <a:gd name="T8" fmla="*/ 2147483646 w 781"/>
                <a:gd name="T9" fmla="*/ 2147483646 h 734"/>
                <a:gd name="T10" fmla="*/ 2147483646 w 781"/>
                <a:gd name="T11" fmla="*/ 0 h 734"/>
                <a:gd name="T12" fmla="*/ 2147483646 w 781"/>
                <a:gd name="T13" fmla="*/ 0 h 734"/>
                <a:gd name="T14" fmla="*/ 2147483646 w 781"/>
                <a:gd name="T15" fmla="*/ 0 h 734"/>
                <a:gd name="T16" fmla="*/ 2147483646 w 781"/>
                <a:gd name="T17" fmla="*/ 0 h 734"/>
                <a:gd name="T18" fmla="*/ 2147483646 w 781"/>
                <a:gd name="T19" fmla="*/ 2147483646 h 734"/>
                <a:gd name="T20" fmla="*/ 2147483646 w 781"/>
                <a:gd name="T21" fmla="*/ 2147483646 h 734"/>
                <a:gd name="T22" fmla="*/ 2147483646 w 781"/>
                <a:gd name="T23" fmla="*/ 2147483646 h 734"/>
                <a:gd name="T24" fmla="*/ 2147483646 w 781"/>
                <a:gd name="T25" fmla="*/ 2147483646 h 734"/>
                <a:gd name="T26" fmla="*/ 2147483646 w 781"/>
                <a:gd name="T27" fmla="*/ 2147483646 h 734"/>
                <a:gd name="T28" fmla="*/ 2147483646 w 781"/>
                <a:gd name="T29" fmla="*/ 2147483646 h 734"/>
                <a:gd name="T30" fmla="*/ 2147483646 w 781"/>
                <a:gd name="T31" fmla="*/ 2147483646 h 734"/>
                <a:gd name="T32" fmla="*/ 2147483646 w 781"/>
                <a:gd name="T33" fmla="*/ 2147483646 h 734"/>
                <a:gd name="T34" fmla="*/ 2147483646 w 781"/>
                <a:gd name="T35" fmla="*/ 2147483646 h 734"/>
                <a:gd name="T36" fmla="*/ 2147483646 w 781"/>
                <a:gd name="T37" fmla="*/ 2147483646 h 734"/>
                <a:gd name="T38" fmla="*/ 2147483646 w 781"/>
                <a:gd name="T39" fmla="*/ 2147483646 h 734"/>
                <a:gd name="T40" fmla="*/ 2147483646 w 781"/>
                <a:gd name="T41" fmla="*/ 2147483646 h 734"/>
                <a:gd name="T42" fmla="*/ 0 w 781"/>
                <a:gd name="T43" fmla="*/ 2147483646 h 734"/>
                <a:gd name="T44" fmla="*/ 0 w 781"/>
                <a:gd name="T45" fmla="*/ 2147483646 h 734"/>
                <a:gd name="T46" fmla="*/ 2147483646 w 781"/>
                <a:gd name="T47" fmla="*/ 2147483646 h 734"/>
                <a:gd name="T48" fmla="*/ 2147483646 w 781"/>
                <a:gd name="T49" fmla="*/ 2147483646 h 734"/>
                <a:gd name="T50" fmla="*/ 0 w 781"/>
                <a:gd name="T51" fmla="*/ 0 h 734"/>
                <a:gd name="T52" fmla="*/ 2147483646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9" name="Freeform 7"/>
            <p:cNvSpPr>
              <a:spLocks/>
            </p:cNvSpPr>
            <p:nvPr/>
          </p:nvSpPr>
          <p:spPr bwMode="auto">
            <a:xfrm>
              <a:off x="7207250" y="555503"/>
              <a:ext cx="288925" cy="268288"/>
            </a:xfrm>
            <a:custGeom>
              <a:avLst/>
              <a:gdLst>
                <a:gd name="T0" fmla="*/ 2147483646 w 788"/>
                <a:gd name="T1" fmla="*/ 0 h 734"/>
                <a:gd name="T2" fmla="*/ 2147483646 w 788"/>
                <a:gd name="T3" fmla="*/ 0 h 734"/>
                <a:gd name="T4" fmla="*/ 2147483646 w 788"/>
                <a:gd name="T5" fmla="*/ 2147483646 h 734"/>
                <a:gd name="T6" fmla="*/ 2147483646 w 788"/>
                <a:gd name="T7" fmla="*/ 2147483646 h 734"/>
                <a:gd name="T8" fmla="*/ 2147483646 w 788"/>
                <a:gd name="T9" fmla="*/ 2147483646 h 734"/>
                <a:gd name="T10" fmla="*/ 2147483646 w 788"/>
                <a:gd name="T11" fmla="*/ 2147483646 h 734"/>
                <a:gd name="T12" fmla="*/ 2147483646 w 788"/>
                <a:gd name="T13" fmla="*/ 2147483646 h 734"/>
                <a:gd name="T14" fmla="*/ 0 w 788"/>
                <a:gd name="T15" fmla="*/ 2147483646 h 734"/>
                <a:gd name="T16" fmla="*/ 0 w 788"/>
                <a:gd name="T17" fmla="*/ 2147483646 h 734"/>
                <a:gd name="T18" fmla="*/ 0 w 788"/>
                <a:gd name="T19" fmla="*/ 0 h 734"/>
                <a:gd name="T20" fmla="*/ 0 w 788"/>
                <a:gd name="T21" fmla="*/ 0 h 734"/>
                <a:gd name="T22" fmla="*/ 2147483646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10" name="Freeform 15"/>
            <p:cNvSpPr>
              <a:spLocks noEditPoints="1"/>
            </p:cNvSpPr>
            <p:nvPr/>
          </p:nvSpPr>
          <p:spPr bwMode="auto">
            <a:xfrm>
              <a:off x="7434263" y="555503"/>
              <a:ext cx="338137" cy="268288"/>
            </a:xfrm>
            <a:custGeom>
              <a:avLst/>
              <a:gdLst>
                <a:gd name="T0" fmla="*/ 2147483646 w 924"/>
                <a:gd name="T1" fmla="*/ 2147483646 h 734"/>
                <a:gd name="T2" fmla="*/ 2147483646 w 924"/>
                <a:gd name="T3" fmla="*/ 2147483646 h 734"/>
                <a:gd name="T4" fmla="*/ 2147483646 w 924"/>
                <a:gd name="T5" fmla="*/ 2147483646 h 734"/>
                <a:gd name="T6" fmla="*/ 2147483646 w 924"/>
                <a:gd name="T7" fmla="*/ 2147483646 h 734"/>
                <a:gd name="T8" fmla="*/ 2147483646 w 924"/>
                <a:gd name="T9" fmla="*/ 2147483646 h 734"/>
                <a:gd name="T10" fmla="*/ 2147483646 w 924"/>
                <a:gd name="T11" fmla="*/ 2147483646 h 734"/>
                <a:gd name="T12" fmla="*/ 2147483646 w 924"/>
                <a:gd name="T13" fmla="*/ 2147483646 h 734"/>
                <a:gd name="T14" fmla="*/ 2147483646 w 924"/>
                <a:gd name="T15" fmla="*/ 2147483646 h 734"/>
                <a:gd name="T16" fmla="*/ 2147483646 w 924"/>
                <a:gd name="T17" fmla="*/ 2147483646 h 734"/>
                <a:gd name="T18" fmla="*/ 2147483646 w 924"/>
                <a:gd name="T19" fmla="*/ 2147483646 h 734"/>
                <a:gd name="T20" fmla="*/ 2147483646 w 924"/>
                <a:gd name="T21" fmla="*/ 2147483646 h 734"/>
                <a:gd name="T22" fmla="*/ 2147483646 w 924"/>
                <a:gd name="T23" fmla="*/ 2147483646 h 734"/>
                <a:gd name="T24" fmla="*/ 2147483646 w 924"/>
                <a:gd name="T25" fmla="*/ 2147483646 h 734"/>
                <a:gd name="T26" fmla="*/ 2147483646 w 924"/>
                <a:gd name="T27" fmla="*/ 2147483646 h 734"/>
                <a:gd name="T28" fmla="*/ 2147483646 w 924"/>
                <a:gd name="T29" fmla="*/ 2147483646 h 734"/>
                <a:gd name="T30" fmla="*/ 0 w 924"/>
                <a:gd name="T31" fmla="*/ 2147483646 h 734"/>
                <a:gd name="T32" fmla="*/ 2147483646 w 924"/>
                <a:gd name="T33" fmla="*/ 0 h 734"/>
                <a:gd name="T34" fmla="*/ 2147483646 w 924"/>
                <a:gd name="T35" fmla="*/ 0 h 734"/>
                <a:gd name="T36" fmla="*/ 2147483646 w 924"/>
                <a:gd name="T37" fmla="*/ 0 h 734"/>
                <a:gd name="T38" fmla="*/ 2147483646 w 924"/>
                <a:gd name="T39" fmla="*/ 0 h 734"/>
                <a:gd name="T40" fmla="*/ 2147483646 w 924"/>
                <a:gd name="T41" fmla="*/ 2147483646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11" name="Rectangle 12"/>
            <p:cNvSpPr>
              <a:spLocks noChangeArrowheads="1"/>
            </p:cNvSpPr>
            <p:nvPr/>
          </p:nvSpPr>
          <p:spPr bwMode="auto">
            <a:xfrm>
              <a:off x="8441674" y="555708"/>
              <a:ext cx="71249" cy="268673"/>
            </a:xfrm>
            <a:prstGeom prst="rect">
              <a:avLst/>
            </a:pr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lnSpc>
                  <a:spcPct val="90000"/>
                </a:lnSpc>
                <a:defRPr/>
              </a:pPr>
              <a:endParaRPr lang="ja-JP" altLang="en-US">
                <a:solidFill>
                  <a:srgbClr val="000000"/>
                </a:solidFill>
                <a:latin typeface="Segoe UI Light" panose="020B0502040204020203" pitchFamily="34" charset="0"/>
                <a:ea typeface="HGPｺﾞｼｯｸE" pitchFamily="2" charset="-128"/>
                <a:cs typeface="Segoe UI Light" panose="020B0502040204020203" pitchFamily="34" charset="0"/>
              </a:endParaRPr>
            </a:p>
          </p:txBody>
        </p:sp>
        <p:sp>
          <p:nvSpPr>
            <p:cNvPr id="12" name="Freeform 13"/>
            <p:cNvSpPr>
              <a:spLocks/>
            </p:cNvSpPr>
            <p:nvPr/>
          </p:nvSpPr>
          <p:spPr bwMode="auto">
            <a:xfrm>
              <a:off x="6769100" y="555503"/>
              <a:ext cx="285750" cy="268288"/>
            </a:xfrm>
            <a:custGeom>
              <a:avLst/>
              <a:gdLst>
                <a:gd name="T0" fmla="*/ 2147483646 w 781"/>
                <a:gd name="T1" fmla="*/ 0 h 734"/>
                <a:gd name="T2" fmla="*/ 2147483646 w 781"/>
                <a:gd name="T3" fmla="*/ 0 h 734"/>
                <a:gd name="T4" fmla="*/ 2147483646 w 781"/>
                <a:gd name="T5" fmla="*/ 2147483646 h 734"/>
                <a:gd name="T6" fmla="*/ 2147483646 w 781"/>
                <a:gd name="T7" fmla="*/ 2147483646 h 734"/>
                <a:gd name="T8" fmla="*/ 2147483646 w 781"/>
                <a:gd name="T9" fmla="*/ 2147483646 h 734"/>
                <a:gd name="T10" fmla="*/ 2147483646 w 781"/>
                <a:gd name="T11" fmla="*/ 0 h 734"/>
                <a:gd name="T12" fmla="*/ 2147483646 w 781"/>
                <a:gd name="T13" fmla="*/ 0 h 734"/>
                <a:gd name="T14" fmla="*/ 2147483646 w 781"/>
                <a:gd name="T15" fmla="*/ 0 h 734"/>
                <a:gd name="T16" fmla="*/ 2147483646 w 781"/>
                <a:gd name="T17" fmla="*/ 0 h 734"/>
                <a:gd name="T18" fmla="*/ 2147483646 w 781"/>
                <a:gd name="T19" fmla="*/ 2147483646 h 734"/>
                <a:gd name="T20" fmla="*/ 2147483646 w 781"/>
                <a:gd name="T21" fmla="*/ 2147483646 h 734"/>
                <a:gd name="T22" fmla="*/ 2147483646 w 781"/>
                <a:gd name="T23" fmla="*/ 2147483646 h 734"/>
                <a:gd name="T24" fmla="*/ 2147483646 w 781"/>
                <a:gd name="T25" fmla="*/ 2147483646 h 734"/>
                <a:gd name="T26" fmla="*/ 2147483646 w 781"/>
                <a:gd name="T27" fmla="*/ 2147483646 h 734"/>
                <a:gd name="T28" fmla="*/ 2147483646 w 781"/>
                <a:gd name="T29" fmla="*/ 2147483646 h 734"/>
                <a:gd name="T30" fmla="*/ 2147483646 w 781"/>
                <a:gd name="T31" fmla="*/ 2147483646 h 734"/>
                <a:gd name="T32" fmla="*/ 2147483646 w 781"/>
                <a:gd name="T33" fmla="*/ 2147483646 h 734"/>
                <a:gd name="T34" fmla="*/ 2147483646 w 781"/>
                <a:gd name="T35" fmla="*/ 2147483646 h 734"/>
                <a:gd name="T36" fmla="*/ 2147483646 w 781"/>
                <a:gd name="T37" fmla="*/ 2147483646 h 734"/>
                <a:gd name="T38" fmla="*/ 2147483646 w 781"/>
                <a:gd name="T39" fmla="*/ 2147483646 h 734"/>
                <a:gd name="T40" fmla="*/ 2147483646 w 781"/>
                <a:gd name="T41" fmla="*/ 2147483646 h 734"/>
                <a:gd name="T42" fmla="*/ 0 w 781"/>
                <a:gd name="T43" fmla="*/ 2147483646 h 734"/>
                <a:gd name="T44" fmla="*/ 0 w 781"/>
                <a:gd name="T45" fmla="*/ 2147483646 h 734"/>
                <a:gd name="T46" fmla="*/ 0 w 781"/>
                <a:gd name="T47" fmla="*/ 2147483646 h 734"/>
                <a:gd name="T48" fmla="*/ 0 w 781"/>
                <a:gd name="T49" fmla="*/ 2147483646 h 734"/>
                <a:gd name="T50" fmla="*/ 0 w 781"/>
                <a:gd name="T51" fmla="*/ 0 h 734"/>
                <a:gd name="T52" fmla="*/ 2147483646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13" name="Rectangle 12"/>
            <p:cNvSpPr>
              <a:spLocks noChangeArrowheads="1"/>
            </p:cNvSpPr>
            <p:nvPr/>
          </p:nvSpPr>
          <p:spPr bwMode="auto">
            <a:xfrm>
              <a:off x="7110315" y="555708"/>
              <a:ext cx="71249" cy="268673"/>
            </a:xfrm>
            <a:prstGeom prst="rect">
              <a:avLst/>
            </a:pr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lnSpc>
                  <a:spcPct val="90000"/>
                </a:lnSpc>
                <a:defRPr/>
              </a:pPr>
              <a:endParaRPr lang="ja-JP" altLang="en-US">
                <a:solidFill>
                  <a:srgbClr val="000000"/>
                </a:solidFill>
                <a:latin typeface="Segoe UI Light" panose="020B0502040204020203" pitchFamily="34" charset="0"/>
                <a:ea typeface="HGPｺﾞｼｯｸE" pitchFamily="2" charset="-128"/>
                <a:cs typeface="Segoe UI Light" panose="020B0502040204020203" pitchFamily="34" charset="0"/>
              </a:endParaRPr>
            </a:p>
          </p:txBody>
        </p:sp>
        <p:sp>
          <p:nvSpPr>
            <p:cNvPr id="14" name="Freeform 16"/>
            <p:cNvSpPr>
              <a:spLocks/>
            </p:cNvSpPr>
            <p:nvPr/>
          </p:nvSpPr>
          <p:spPr bwMode="auto">
            <a:xfrm>
              <a:off x="7759700" y="547566"/>
              <a:ext cx="303213" cy="282575"/>
            </a:xfrm>
            <a:custGeom>
              <a:avLst/>
              <a:gdLst>
                <a:gd name="T0" fmla="*/ 2147483646 w 828"/>
                <a:gd name="T1" fmla="*/ 2147483646 h 771"/>
                <a:gd name="T2" fmla="*/ 2147483646 w 828"/>
                <a:gd name="T3" fmla="*/ 2147483646 h 771"/>
                <a:gd name="T4" fmla="*/ 2147483646 w 828"/>
                <a:gd name="T5" fmla="*/ 2147483646 h 771"/>
                <a:gd name="T6" fmla="*/ 2147483646 w 828"/>
                <a:gd name="T7" fmla="*/ 2147483646 h 771"/>
                <a:gd name="T8" fmla="*/ 2147483646 w 828"/>
                <a:gd name="T9" fmla="*/ 2147483646 h 771"/>
                <a:gd name="T10" fmla="*/ 2147483646 w 828"/>
                <a:gd name="T11" fmla="*/ 2147483646 h 771"/>
                <a:gd name="T12" fmla="*/ 2147483646 w 828"/>
                <a:gd name="T13" fmla="*/ 2147483646 h 771"/>
                <a:gd name="T14" fmla="*/ 2147483646 w 828"/>
                <a:gd name="T15" fmla="*/ 2147483646 h 771"/>
                <a:gd name="T16" fmla="*/ 2147483646 w 828"/>
                <a:gd name="T17" fmla="*/ 2147483646 h 771"/>
                <a:gd name="T18" fmla="*/ 2147483646 w 828"/>
                <a:gd name="T19" fmla="*/ 2147483646 h 771"/>
                <a:gd name="T20" fmla="*/ 2147483646 w 828"/>
                <a:gd name="T21" fmla="*/ 2147483646 h 771"/>
                <a:gd name="T22" fmla="*/ 2147483646 w 828"/>
                <a:gd name="T23" fmla="*/ 2147483646 h 771"/>
                <a:gd name="T24" fmla="*/ 2147483646 w 828"/>
                <a:gd name="T25" fmla="*/ 2147483646 h 771"/>
                <a:gd name="T26" fmla="*/ 2147483646 w 828"/>
                <a:gd name="T27" fmla="*/ 2147483646 h 771"/>
                <a:gd name="T28" fmla="*/ 2147483646 w 828"/>
                <a:gd name="T29" fmla="*/ 2147483646 h 771"/>
                <a:gd name="T30" fmla="*/ 2147483646 w 828"/>
                <a:gd name="T31" fmla="*/ 2147483646 h 771"/>
                <a:gd name="T32" fmla="*/ 2147483646 w 828"/>
                <a:gd name="T33" fmla="*/ 2147483646 h 771"/>
                <a:gd name="T34" fmla="*/ 2147483646 w 828"/>
                <a:gd name="T35" fmla="*/ 2147483646 h 771"/>
                <a:gd name="T36" fmla="*/ 2147483646 w 828"/>
                <a:gd name="T37" fmla="*/ 2147483646 h 771"/>
                <a:gd name="T38" fmla="*/ 2147483646 w 828"/>
                <a:gd name="T39" fmla="*/ 2147483646 h 771"/>
                <a:gd name="T40" fmla="*/ 2147483646 w 828"/>
                <a:gd name="T41" fmla="*/ 2147483646 h 771"/>
                <a:gd name="T42" fmla="*/ 2147483646 w 828"/>
                <a:gd name="T43" fmla="*/ 2147483646 h 771"/>
                <a:gd name="T44" fmla="*/ 2147483646 w 828"/>
                <a:gd name="T45" fmla="*/ 2147483646 h 771"/>
                <a:gd name="T46" fmla="*/ 2147483646 w 828"/>
                <a:gd name="T47" fmla="*/ 2147483646 h 771"/>
                <a:gd name="T48" fmla="*/ 2147483646 w 828"/>
                <a:gd name="T49" fmla="*/ 2147483646 h 771"/>
                <a:gd name="T50" fmla="*/ 2147483646 w 828"/>
                <a:gd name="T51" fmla="*/ 2147483646 h 771"/>
                <a:gd name="T52" fmla="*/ 2147483646 w 828"/>
                <a:gd name="T53" fmla="*/ 2147483646 h 771"/>
                <a:gd name="T54" fmla="*/ 2147483646 w 828"/>
                <a:gd name="T55" fmla="*/ 2147483646 h 771"/>
                <a:gd name="T56" fmla="*/ 2147483646 w 828"/>
                <a:gd name="T57" fmla="*/ 2147483646 h 771"/>
                <a:gd name="T58" fmla="*/ 2147483646 w 828"/>
                <a:gd name="T59" fmla="*/ 2147483646 h 771"/>
                <a:gd name="T60" fmla="*/ 2147483646 w 828"/>
                <a:gd name="T61" fmla="*/ 2147483646 h 771"/>
                <a:gd name="T62" fmla="*/ 2147483646 w 828"/>
                <a:gd name="T63" fmla="*/ 2147483646 h 771"/>
                <a:gd name="T64" fmla="*/ 2147483646 w 828"/>
                <a:gd name="T65" fmla="*/ 2147483646 h 771"/>
                <a:gd name="T66" fmla="*/ 2147483646 w 828"/>
                <a:gd name="T67" fmla="*/ 2147483646 h 771"/>
                <a:gd name="T68" fmla="*/ 2147483646 w 828"/>
                <a:gd name="T69" fmla="*/ 2147483646 h 771"/>
                <a:gd name="T70" fmla="*/ 2147483646 w 828"/>
                <a:gd name="T71" fmla="*/ 2147483646 h 771"/>
                <a:gd name="T72" fmla="*/ 2147483646 w 828"/>
                <a:gd name="T73" fmla="*/ 2147483646 h 771"/>
                <a:gd name="T74" fmla="*/ 2147483646 w 828"/>
                <a:gd name="T75" fmla="*/ 2147483646 h 771"/>
                <a:gd name="T76" fmla="*/ 2147483646 w 828"/>
                <a:gd name="T77" fmla="*/ 2147483646 h 771"/>
                <a:gd name="T78" fmla="*/ 2147483646 w 828"/>
                <a:gd name="T79" fmla="*/ 2147483646 h 771"/>
                <a:gd name="T80" fmla="*/ 2147483646 w 828"/>
                <a:gd name="T81" fmla="*/ 2147483646 h 771"/>
                <a:gd name="T82" fmla="*/ 2147483646 w 828"/>
                <a:gd name="T83" fmla="*/ 2147483646 h 771"/>
                <a:gd name="T84" fmla="*/ 2147483646 w 828"/>
                <a:gd name="T85" fmla="*/ 2147483646 h 771"/>
                <a:gd name="T86" fmla="*/ 2147483646 w 828"/>
                <a:gd name="T87" fmla="*/ 2147483646 h 771"/>
                <a:gd name="T88" fmla="*/ 2147483646 w 828"/>
                <a:gd name="T89" fmla="*/ 2147483646 h 771"/>
                <a:gd name="T90" fmla="*/ 2147483646 w 828"/>
                <a:gd name="T91" fmla="*/ 2147483646 h 771"/>
                <a:gd name="T92" fmla="*/ 2147483646 w 828"/>
                <a:gd name="T93" fmla="*/ 2147483646 h 771"/>
                <a:gd name="T94" fmla="*/ 2147483646 w 828"/>
                <a:gd name="T95" fmla="*/ 2147483646 h 771"/>
                <a:gd name="T96" fmla="*/ 2147483646 w 828"/>
                <a:gd name="T97" fmla="*/ 2147483646 h 771"/>
                <a:gd name="T98" fmla="*/ 2147483646 w 828"/>
                <a:gd name="T99" fmla="*/ 2147483646 h 771"/>
                <a:gd name="T100" fmla="*/ 2147483646 w 828"/>
                <a:gd name="T101" fmla="*/ 2147483646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15" name="Freeform 18"/>
            <p:cNvSpPr>
              <a:spLocks/>
            </p:cNvSpPr>
            <p:nvPr/>
          </p:nvSpPr>
          <p:spPr bwMode="auto">
            <a:xfrm>
              <a:off x="6642100" y="898404"/>
              <a:ext cx="65088" cy="169863"/>
            </a:xfrm>
            <a:custGeom>
              <a:avLst/>
              <a:gdLst>
                <a:gd name="T0" fmla="*/ 2147483646 w 180"/>
                <a:gd name="T1" fmla="*/ 2147483646 h 464"/>
                <a:gd name="T2" fmla="*/ 0 w 180"/>
                <a:gd name="T3" fmla="*/ 2147483646 h 464"/>
                <a:gd name="T4" fmla="*/ 0 w 180"/>
                <a:gd name="T5" fmla="*/ 2147483646 h 464"/>
                <a:gd name="T6" fmla="*/ 2147483646 w 180"/>
                <a:gd name="T7" fmla="*/ 2147483646 h 464"/>
                <a:gd name="T8" fmla="*/ 2147483646 w 180"/>
                <a:gd name="T9" fmla="*/ 2147483646 h 464"/>
                <a:gd name="T10" fmla="*/ 2147483646 w 180"/>
                <a:gd name="T11" fmla="*/ 2147483646 h 464"/>
                <a:gd name="T12" fmla="*/ 2147483646 w 180"/>
                <a:gd name="T13" fmla="*/ 2147483646 h 464"/>
                <a:gd name="T14" fmla="*/ 2147483646 w 180"/>
                <a:gd name="T15" fmla="*/ 2147483646 h 464"/>
                <a:gd name="T16" fmla="*/ 2147483646 w 180"/>
                <a:gd name="T17" fmla="*/ 2147483646 h 464"/>
                <a:gd name="T18" fmla="*/ 2147483646 w 180"/>
                <a:gd name="T19" fmla="*/ 2147483646 h 464"/>
                <a:gd name="T20" fmla="*/ 2147483646 w 180"/>
                <a:gd name="T21" fmla="*/ 2147483646 h 464"/>
                <a:gd name="T22" fmla="*/ 2147483646 w 180"/>
                <a:gd name="T23" fmla="*/ 2147483646 h 464"/>
                <a:gd name="T24" fmla="*/ 2147483646 w 180"/>
                <a:gd name="T25" fmla="*/ 2147483646 h 464"/>
                <a:gd name="T26" fmla="*/ 2147483646 w 180"/>
                <a:gd name="T27" fmla="*/ 2147483646 h 464"/>
                <a:gd name="T28" fmla="*/ 2147483646 w 180"/>
                <a:gd name="T29" fmla="*/ 2147483646 h 464"/>
                <a:gd name="T30" fmla="*/ 2147483646 w 180"/>
                <a:gd name="T31" fmla="*/ 2147483646 h 464"/>
                <a:gd name="T32" fmla="*/ 2147483646 w 180"/>
                <a:gd name="T33" fmla="*/ 2147483646 h 464"/>
                <a:gd name="T34" fmla="*/ 2147483646 w 180"/>
                <a:gd name="T35" fmla="*/ 2147483646 h 464"/>
                <a:gd name="T36" fmla="*/ 2147483646 w 180"/>
                <a:gd name="T37" fmla="*/ 0 h 464"/>
                <a:gd name="T38" fmla="*/ 2147483646 w 180"/>
                <a:gd name="T39" fmla="*/ 2147483646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16" name="Freeform 20"/>
            <p:cNvSpPr>
              <a:spLocks/>
            </p:cNvSpPr>
            <p:nvPr/>
          </p:nvSpPr>
          <p:spPr bwMode="auto">
            <a:xfrm>
              <a:off x="6742113" y="947617"/>
              <a:ext cx="133350" cy="120650"/>
            </a:xfrm>
            <a:custGeom>
              <a:avLst/>
              <a:gdLst>
                <a:gd name="T0" fmla="*/ 2147483646 w 366"/>
                <a:gd name="T1" fmla="*/ 2147483646 h 327"/>
                <a:gd name="T2" fmla="*/ 2147483646 w 366"/>
                <a:gd name="T3" fmla="*/ 2147483646 h 327"/>
                <a:gd name="T4" fmla="*/ 2147483646 w 366"/>
                <a:gd name="T5" fmla="*/ 2147483646 h 327"/>
                <a:gd name="T6" fmla="*/ 2147483646 w 366"/>
                <a:gd name="T7" fmla="*/ 2147483646 h 327"/>
                <a:gd name="T8" fmla="*/ 2147483646 w 366"/>
                <a:gd name="T9" fmla="*/ 2147483646 h 327"/>
                <a:gd name="T10" fmla="*/ 2147483646 w 366"/>
                <a:gd name="T11" fmla="*/ 2147483646 h 327"/>
                <a:gd name="T12" fmla="*/ 2147483646 w 366"/>
                <a:gd name="T13" fmla="*/ 2147483646 h 327"/>
                <a:gd name="T14" fmla="*/ 2147483646 w 366"/>
                <a:gd name="T15" fmla="*/ 0 h 327"/>
                <a:gd name="T16" fmla="*/ 0 w 366"/>
                <a:gd name="T17" fmla="*/ 2147483646 h 327"/>
                <a:gd name="T18" fmla="*/ 2147483646 w 366"/>
                <a:gd name="T19" fmla="*/ 2147483646 h 327"/>
                <a:gd name="T20" fmla="*/ 2147483646 w 366"/>
                <a:gd name="T21" fmla="*/ 2147483646 h 327"/>
                <a:gd name="T22" fmla="*/ 2147483646 w 366"/>
                <a:gd name="T23" fmla="*/ 2147483646 h 327"/>
                <a:gd name="T24" fmla="*/ 2147483646 w 366"/>
                <a:gd name="T25" fmla="*/ 2147483646 h 327"/>
                <a:gd name="T26" fmla="*/ 2147483646 w 366"/>
                <a:gd name="T27" fmla="*/ 2147483646 h 327"/>
                <a:gd name="T28" fmla="*/ 2147483646 w 366"/>
                <a:gd name="T29" fmla="*/ 2147483646 h 327"/>
                <a:gd name="T30" fmla="*/ 2147483646 w 366"/>
                <a:gd name="T31" fmla="*/ 2147483646 h 327"/>
                <a:gd name="T32" fmla="*/ 2147483646 w 366"/>
                <a:gd name="T33" fmla="*/ 2147483646 h 327"/>
                <a:gd name="T34" fmla="*/ 2147483646 w 366"/>
                <a:gd name="T35" fmla="*/ 2147483646 h 327"/>
                <a:gd name="T36" fmla="*/ 2147483646 w 366"/>
                <a:gd name="T37" fmla="*/ 2147483646 h 327"/>
                <a:gd name="T38" fmla="*/ 2147483646 w 366"/>
                <a:gd name="T39" fmla="*/ 2147483646 h 327"/>
                <a:gd name="T40" fmla="*/ 2147483646 w 366"/>
                <a:gd name="T41" fmla="*/ 2147483646 h 327"/>
                <a:gd name="T42" fmla="*/ 2147483646 w 366"/>
                <a:gd name="T43" fmla="*/ 2147483646 h 327"/>
                <a:gd name="T44" fmla="*/ 2147483646 w 366"/>
                <a:gd name="T45" fmla="*/ 2147483646 h 327"/>
                <a:gd name="T46" fmla="*/ 2147483646 w 366"/>
                <a:gd name="T47" fmla="*/ 2147483646 h 327"/>
                <a:gd name="T48" fmla="*/ 2147483646 w 366"/>
                <a:gd name="T49" fmla="*/ 2147483646 h 327"/>
                <a:gd name="T50" fmla="*/ 2147483646 w 366"/>
                <a:gd name="T51" fmla="*/ 2147483646 h 327"/>
                <a:gd name="T52" fmla="*/ 2147483646 w 366"/>
                <a:gd name="T53" fmla="*/ 2147483646 h 327"/>
                <a:gd name="T54" fmla="*/ 2147483646 w 366"/>
                <a:gd name="T55" fmla="*/ 2147483646 h 327"/>
                <a:gd name="T56" fmla="*/ 2147483646 w 366"/>
                <a:gd name="T57" fmla="*/ 2147483646 h 327"/>
                <a:gd name="T58" fmla="*/ 2147483646 w 366"/>
                <a:gd name="T59" fmla="*/ 2147483646 h 327"/>
                <a:gd name="T60" fmla="*/ 2147483646 w 366"/>
                <a:gd name="T61" fmla="*/ 2147483646 h 327"/>
                <a:gd name="T62" fmla="*/ 2147483646 w 366"/>
                <a:gd name="T63" fmla="*/ 2147483646 h 327"/>
                <a:gd name="T64" fmla="*/ 2147483646 w 366"/>
                <a:gd name="T65" fmla="*/ 2147483646 h 327"/>
                <a:gd name="T66" fmla="*/ 2147483646 w 366"/>
                <a:gd name="T67" fmla="*/ 2147483646 h 327"/>
                <a:gd name="T68" fmla="*/ 2147483646 w 366"/>
                <a:gd name="T69" fmla="*/ 2147483646 h 327"/>
                <a:gd name="T70" fmla="*/ 2147483646 w 366"/>
                <a:gd name="T71" fmla="*/ 2147483646 h 327"/>
                <a:gd name="T72" fmla="*/ 2147483646 w 366"/>
                <a:gd name="T73" fmla="*/ 2147483646 h 327"/>
                <a:gd name="T74" fmla="*/ 2147483646 w 366"/>
                <a:gd name="T75" fmla="*/ 2147483646 h 327"/>
                <a:gd name="T76" fmla="*/ 2147483646 w 366"/>
                <a:gd name="T77" fmla="*/ 2147483646 h 327"/>
                <a:gd name="T78" fmla="*/ 2147483646 w 366"/>
                <a:gd name="T79" fmla="*/ 2147483646 h 327"/>
                <a:gd name="T80" fmla="*/ 2147483646 w 366"/>
                <a:gd name="T81" fmla="*/ 2147483646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17" name="Freeform 22"/>
            <p:cNvSpPr>
              <a:spLocks/>
            </p:cNvSpPr>
            <p:nvPr/>
          </p:nvSpPr>
          <p:spPr bwMode="auto">
            <a:xfrm>
              <a:off x="6911975" y="949204"/>
              <a:ext cx="90488" cy="120650"/>
            </a:xfrm>
            <a:custGeom>
              <a:avLst/>
              <a:gdLst>
                <a:gd name="T0" fmla="*/ 2147483646 w 245"/>
                <a:gd name="T1" fmla="*/ 2147483646 h 334"/>
                <a:gd name="T2" fmla="*/ 2147483646 w 245"/>
                <a:gd name="T3" fmla="*/ 2147483646 h 334"/>
                <a:gd name="T4" fmla="*/ 2147483646 w 245"/>
                <a:gd name="T5" fmla="*/ 2147483646 h 334"/>
                <a:gd name="T6" fmla="*/ 2147483646 w 245"/>
                <a:gd name="T7" fmla="*/ 2147483646 h 334"/>
                <a:gd name="T8" fmla="*/ 2147483646 w 245"/>
                <a:gd name="T9" fmla="*/ 2147483646 h 334"/>
                <a:gd name="T10" fmla="*/ 2147483646 w 245"/>
                <a:gd name="T11" fmla="*/ 2147483646 h 334"/>
                <a:gd name="T12" fmla="*/ 2147483646 w 245"/>
                <a:gd name="T13" fmla="*/ 2147483646 h 334"/>
                <a:gd name="T14" fmla="*/ 2147483646 w 245"/>
                <a:gd name="T15" fmla="*/ 2147483646 h 334"/>
                <a:gd name="T16" fmla="*/ 2147483646 w 245"/>
                <a:gd name="T17" fmla="*/ 2147483646 h 334"/>
                <a:gd name="T18" fmla="*/ 2147483646 w 245"/>
                <a:gd name="T19" fmla="*/ 2147483646 h 334"/>
                <a:gd name="T20" fmla="*/ 2147483646 w 245"/>
                <a:gd name="T21" fmla="*/ 2147483646 h 334"/>
                <a:gd name="T22" fmla="*/ 2147483646 w 245"/>
                <a:gd name="T23" fmla="*/ 2147483646 h 334"/>
                <a:gd name="T24" fmla="*/ 2147483646 w 245"/>
                <a:gd name="T25" fmla="*/ 2147483646 h 334"/>
                <a:gd name="T26" fmla="*/ 2147483646 w 245"/>
                <a:gd name="T27" fmla="*/ 2147483646 h 334"/>
                <a:gd name="T28" fmla="*/ 2147483646 w 245"/>
                <a:gd name="T29" fmla="*/ 2147483646 h 334"/>
                <a:gd name="T30" fmla="*/ 2147483646 w 245"/>
                <a:gd name="T31" fmla="*/ 2147483646 h 334"/>
                <a:gd name="T32" fmla="*/ 2147483646 w 245"/>
                <a:gd name="T33" fmla="*/ 2147483646 h 334"/>
                <a:gd name="T34" fmla="*/ 0 w 245"/>
                <a:gd name="T35" fmla="*/ 2147483646 h 334"/>
                <a:gd name="T36" fmla="*/ 2147483646 w 245"/>
                <a:gd name="T37" fmla="*/ 2147483646 h 334"/>
                <a:gd name="T38" fmla="*/ 2147483646 w 245"/>
                <a:gd name="T39" fmla="*/ 2147483646 h 334"/>
                <a:gd name="T40" fmla="*/ 2147483646 w 245"/>
                <a:gd name="T41" fmla="*/ 2147483646 h 334"/>
                <a:gd name="T42" fmla="*/ 2147483646 w 245"/>
                <a:gd name="T43" fmla="*/ 2147483646 h 334"/>
                <a:gd name="T44" fmla="*/ 2147483646 w 245"/>
                <a:gd name="T45" fmla="*/ 2147483646 h 334"/>
                <a:gd name="T46" fmla="*/ 2147483646 w 245"/>
                <a:gd name="T47" fmla="*/ 2147483646 h 334"/>
                <a:gd name="T48" fmla="*/ 2147483646 w 245"/>
                <a:gd name="T49" fmla="*/ 2147483646 h 334"/>
                <a:gd name="T50" fmla="*/ 2147483646 w 245"/>
                <a:gd name="T51" fmla="*/ 2147483646 h 334"/>
                <a:gd name="T52" fmla="*/ 2147483646 w 245"/>
                <a:gd name="T53" fmla="*/ 2147483646 h 334"/>
                <a:gd name="T54" fmla="*/ 2147483646 w 245"/>
                <a:gd name="T55" fmla="*/ 2147483646 h 334"/>
                <a:gd name="T56" fmla="*/ 2147483646 w 245"/>
                <a:gd name="T57" fmla="*/ 2147483646 h 334"/>
                <a:gd name="T58" fmla="*/ 2147483646 w 245"/>
                <a:gd name="T59" fmla="*/ 2147483646 h 334"/>
                <a:gd name="T60" fmla="*/ 2147483646 w 245"/>
                <a:gd name="T61" fmla="*/ 2147483646 h 334"/>
                <a:gd name="T62" fmla="*/ 2147483646 w 245"/>
                <a:gd name="T63" fmla="*/ 2147483646 h 334"/>
                <a:gd name="T64" fmla="*/ 2147483646 w 245"/>
                <a:gd name="T65" fmla="*/ 2147483646 h 334"/>
                <a:gd name="T66" fmla="*/ 2147483646 w 245"/>
                <a:gd name="T67" fmla="*/ 2147483646 h 334"/>
                <a:gd name="T68" fmla="*/ 2147483646 w 245"/>
                <a:gd name="T69" fmla="*/ 2147483646 h 334"/>
                <a:gd name="T70" fmla="*/ 2147483646 w 245"/>
                <a:gd name="T71" fmla="*/ 2147483646 h 334"/>
                <a:gd name="T72" fmla="*/ 2147483646 w 245"/>
                <a:gd name="T73" fmla="*/ 2147483646 h 334"/>
                <a:gd name="T74" fmla="*/ 2147483646 w 245"/>
                <a:gd name="T75" fmla="*/ 2147483646 h 334"/>
                <a:gd name="T76" fmla="*/ 2147483646 w 245"/>
                <a:gd name="T77" fmla="*/ 2147483646 h 334"/>
                <a:gd name="T78" fmla="*/ 2147483646 w 245"/>
                <a:gd name="T79" fmla="*/ 2147483646 h 334"/>
                <a:gd name="T80" fmla="*/ 2147483646 w 245"/>
                <a:gd name="T81" fmla="*/ 2147483646 h 334"/>
                <a:gd name="T82" fmla="*/ 2147483646 w 245"/>
                <a:gd name="T83" fmla="*/ 2147483646 h 334"/>
                <a:gd name="T84" fmla="*/ 2147483646 w 245"/>
                <a:gd name="T85" fmla="*/ 2147483646 h 334"/>
                <a:gd name="T86" fmla="*/ 2147483646 w 245"/>
                <a:gd name="T87" fmla="*/ 2147483646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18" name="Freeform 24"/>
            <p:cNvSpPr>
              <a:spLocks noEditPoints="1"/>
            </p:cNvSpPr>
            <p:nvPr/>
          </p:nvSpPr>
          <p:spPr bwMode="auto">
            <a:xfrm>
              <a:off x="7018338" y="947617"/>
              <a:ext cx="138112" cy="169862"/>
            </a:xfrm>
            <a:custGeom>
              <a:avLst/>
              <a:gdLst>
                <a:gd name="T0" fmla="*/ 2147483646 w 376"/>
                <a:gd name="T1" fmla="*/ 2147483646 h 462"/>
                <a:gd name="T2" fmla="*/ 2147483646 w 376"/>
                <a:gd name="T3" fmla="*/ 2147483646 h 462"/>
                <a:gd name="T4" fmla="*/ 2147483646 w 376"/>
                <a:gd name="T5" fmla="*/ 2147483646 h 462"/>
                <a:gd name="T6" fmla="*/ 2147483646 w 376"/>
                <a:gd name="T7" fmla="*/ 2147483646 h 462"/>
                <a:gd name="T8" fmla="*/ 2147483646 w 376"/>
                <a:gd name="T9" fmla="*/ 2147483646 h 462"/>
                <a:gd name="T10" fmla="*/ 2147483646 w 376"/>
                <a:gd name="T11" fmla="*/ 2147483646 h 462"/>
                <a:gd name="T12" fmla="*/ 2147483646 w 376"/>
                <a:gd name="T13" fmla="*/ 2147483646 h 462"/>
                <a:gd name="T14" fmla="*/ 2147483646 w 376"/>
                <a:gd name="T15" fmla="*/ 2147483646 h 462"/>
                <a:gd name="T16" fmla="*/ 2147483646 w 376"/>
                <a:gd name="T17" fmla="*/ 2147483646 h 462"/>
                <a:gd name="T18" fmla="*/ 2147483646 w 376"/>
                <a:gd name="T19" fmla="*/ 2147483646 h 462"/>
                <a:gd name="T20" fmla="*/ 2147483646 w 376"/>
                <a:gd name="T21" fmla="*/ 2147483646 h 462"/>
                <a:gd name="T22" fmla="*/ 2147483646 w 376"/>
                <a:gd name="T23" fmla="*/ 2147483646 h 462"/>
                <a:gd name="T24" fmla="*/ 2147483646 w 376"/>
                <a:gd name="T25" fmla="*/ 2147483646 h 462"/>
                <a:gd name="T26" fmla="*/ 2147483646 w 376"/>
                <a:gd name="T27" fmla="*/ 2147483646 h 462"/>
                <a:gd name="T28" fmla="*/ 2147483646 w 376"/>
                <a:gd name="T29" fmla="*/ 2147483646 h 462"/>
                <a:gd name="T30" fmla="*/ 2147483646 w 376"/>
                <a:gd name="T31" fmla="*/ 2147483646 h 462"/>
                <a:gd name="T32" fmla="*/ 2147483646 w 376"/>
                <a:gd name="T33" fmla="*/ 2147483646 h 462"/>
                <a:gd name="T34" fmla="*/ 2147483646 w 376"/>
                <a:gd name="T35" fmla="*/ 2147483646 h 462"/>
                <a:gd name="T36" fmla="*/ 2147483646 w 376"/>
                <a:gd name="T37" fmla="*/ 2147483646 h 462"/>
                <a:gd name="T38" fmla="*/ 2147483646 w 376"/>
                <a:gd name="T39" fmla="*/ 2147483646 h 462"/>
                <a:gd name="T40" fmla="*/ 2147483646 w 376"/>
                <a:gd name="T41" fmla="*/ 2147483646 h 462"/>
                <a:gd name="T42" fmla="*/ 2147483646 w 376"/>
                <a:gd name="T43" fmla="*/ 2147483646 h 462"/>
                <a:gd name="T44" fmla="*/ 2147483646 w 376"/>
                <a:gd name="T45" fmla="*/ 2147483646 h 462"/>
                <a:gd name="T46" fmla="*/ 2147483646 w 376"/>
                <a:gd name="T47" fmla="*/ 2147483646 h 462"/>
                <a:gd name="T48" fmla="*/ 2147483646 w 376"/>
                <a:gd name="T49" fmla="*/ 2147483646 h 462"/>
                <a:gd name="T50" fmla="*/ 2147483646 w 376"/>
                <a:gd name="T51" fmla="*/ 2147483646 h 462"/>
                <a:gd name="T52" fmla="*/ 2147483646 w 376"/>
                <a:gd name="T53" fmla="*/ 2147483646 h 462"/>
                <a:gd name="T54" fmla="*/ 2147483646 w 376"/>
                <a:gd name="T55" fmla="*/ 2147483646 h 462"/>
                <a:gd name="T56" fmla="*/ 2147483646 w 376"/>
                <a:gd name="T57" fmla="*/ 2147483646 h 462"/>
                <a:gd name="T58" fmla="*/ 2147483646 w 376"/>
                <a:gd name="T59" fmla="*/ 2147483646 h 462"/>
                <a:gd name="T60" fmla="*/ 2147483646 w 376"/>
                <a:gd name="T61" fmla="*/ 2147483646 h 462"/>
                <a:gd name="T62" fmla="*/ 2147483646 w 376"/>
                <a:gd name="T63" fmla="*/ 2147483646 h 462"/>
                <a:gd name="T64" fmla="*/ 2147483646 w 376"/>
                <a:gd name="T65" fmla="*/ 2147483646 h 462"/>
                <a:gd name="T66" fmla="*/ 2147483646 w 376"/>
                <a:gd name="T67" fmla="*/ 2147483646 h 462"/>
                <a:gd name="T68" fmla="*/ 2147483646 w 376"/>
                <a:gd name="T69" fmla="*/ 2147483646 h 462"/>
                <a:gd name="T70" fmla="*/ 2147483646 w 376"/>
                <a:gd name="T71" fmla="*/ 2147483646 h 462"/>
                <a:gd name="T72" fmla="*/ 2147483646 w 376"/>
                <a:gd name="T73" fmla="*/ 2147483646 h 462"/>
                <a:gd name="T74" fmla="*/ 2147483646 w 376"/>
                <a:gd name="T75" fmla="*/ 2147483646 h 462"/>
                <a:gd name="T76" fmla="*/ 2147483646 w 376"/>
                <a:gd name="T77" fmla="*/ 2147483646 h 462"/>
                <a:gd name="T78" fmla="*/ 2147483646 w 376"/>
                <a:gd name="T79" fmla="*/ 2147483646 h 462"/>
                <a:gd name="T80" fmla="*/ 2147483646 w 376"/>
                <a:gd name="T81" fmla="*/ 2147483646 h 462"/>
                <a:gd name="T82" fmla="*/ 2147483646 w 376"/>
                <a:gd name="T83" fmla="*/ 2147483646 h 462"/>
                <a:gd name="T84" fmla="*/ 2147483646 w 376"/>
                <a:gd name="T85" fmla="*/ 2147483646 h 462"/>
                <a:gd name="T86" fmla="*/ 2147483646 w 376"/>
                <a:gd name="T87" fmla="*/ 2147483646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19" name="Freeform 27"/>
            <p:cNvSpPr>
              <a:spLocks/>
            </p:cNvSpPr>
            <p:nvPr/>
          </p:nvSpPr>
          <p:spPr bwMode="auto">
            <a:xfrm>
              <a:off x="7178675" y="947617"/>
              <a:ext cx="52388" cy="120650"/>
            </a:xfrm>
            <a:custGeom>
              <a:avLst/>
              <a:gdLst>
                <a:gd name="T0" fmla="*/ 0 w 145"/>
                <a:gd name="T1" fmla="*/ 2147483646 h 327"/>
                <a:gd name="T2" fmla="*/ 0 w 145"/>
                <a:gd name="T3" fmla="*/ 2147483646 h 327"/>
                <a:gd name="T4" fmla="*/ 2147483646 w 145"/>
                <a:gd name="T5" fmla="*/ 2147483646 h 327"/>
                <a:gd name="T6" fmla="*/ 2147483646 w 145"/>
                <a:gd name="T7" fmla="*/ 2147483646 h 327"/>
                <a:gd name="T8" fmla="*/ 2147483646 w 145"/>
                <a:gd name="T9" fmla="*/ 2147483646 h 327"/>
                <a:gd name="T10" fmla="*/ 2147483646 w 145"/>
                <a:gd name="T11" fmla="*/ 2147483646 h 327"/>
                <a:gd name="T12" fmla="*/ 2147483646 w 145"/>
                <a:gd name="T13" fmla="*/ 2147483646 h 327"/>
                <a:gd name="T14" fmla="*/ 2147483646 w 145"/>
                <a:gd name="T15" fmla="*/ 2147483646 h 327"/>
                <a:gd name="T16" fmla="*/ 2147483646 w 145"/>
                <a:gd name="T17" fmla="*/ 2147483646 h 327"/>
                <a:gd name="T18" fmla="*/ 2147483646 w 145"/>
                <a:gd name="T19" fmla="*/ 2147483646 h 327"/>
                <a:gd name="T20" fmla="*/ 2147483646 w 145"/>
                <a:gd name="T21" fmla="*/ 2147483646 h 327"/>
                <a:gd name="T22" fmla="*/ 2147483646 w 145"/>
                <a:gd name="T23" fmla="*/ 2147483646 h 327"/>
                <a:gd name="T24" fmla="*/ 2147483646 w 145"/>
                <a:gd name="T25" fmla="*/ 2147483646 h 327"/>
                <a:gd name="T26" fmla="*/ 2147483646 w 145"/>
                <a:gd name="T27" fmla="*/ 2147483646 h 327"/>
                <a:gd name="T28" fmla="*/ 2147483646 w 145"/>
                <a:gd name="T29" fmla="*/ 2147483646 h 327"/>
                <a:gd name="T30" fmla="*/ 2147483646 w 145"/>
                <a:gd name="T31" fmla="*/ 2147483646 h 327"/>
                <a:gd name="T32" fmla="*/ 2147483646 w 145"/>
                <a:gd name="T33" fmla="*/ 0 h 327"/>
                <a:gd name="T34" fmla="*/ 2147483646 w 145"/>
                <a:gd name="T35" fmla="*/ 2147483646 h 327"/>
                <a:gd name="T36" fmla="*/ 0 w 145"/>
                <a:gd name="T37" fmla="*/ 2147483646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20" name="Freeform 29"/>
            <p:cNvSpPr>
              <a:spLocks/>
            </p:cNvSpPr>
            <p:nvPr/>
          </p:nvSpPr>
          <p:spPr bwMode="auto">
            <a:xfrm>
              <a:off x="7196138" y="898404"/>
              <a:ext cx="39687" cy="36513"/>
            </a:xfrm>
            <a:custGeom>
              <a:avLst/>
              <a:gdLst>
                <a:gd name="T0" fmla="*/ 2147483646 w 108"/>
                <a:gd name="T1" fmla="*/ 2147483646 h 96"/>
                <a:gd name="T2" fmla="*/ 2147483646 w 108"/>
                <a:gd name="T3" fmla="*/ 2147483646 h 96"/>
                <a:gd name="T4" fmla="*/ 2147483646 w 108"/>
                <a:gd name="T5" fmla="*/ 2147483646 h 96"/>
                <a:gd name="T6" fmla="*/ 2147483646 w 108"/>
                <a:gd name="T7" fmla="*/ 2147483646 h 96"/>
                <a:gd name="T8" fmla="*/ 2147483646 w 108"/>
                <a:gd name="T9" fmla="*/ 2147483646 h 96"/>
                <a:gd name="T10" fmla="*/ 2147483646 w 108"/>
                <a:gd name="T11" fmla="*/ 2147483646 h 96"/>
                <a:gd name="T12" fmla="*/ 2147483646 w 108"/>
                <a:gd name="T13" fmla="*/ 2147483646 h 96"/>
                <a:gd name="T14" fmla="*/ 2147483646 w 108"/>
                <a:gd name="T15" fmla="*/ 2147483646 h 96"/>
                <a:gd name="T16" fmla="*/ 2147483646 w 108"/>
                <a:gd name="T17" fmla="*/ 2147483646 h 96"/>
                <a:gd name="T18" fmla="*/ 2147483646 w 108"/>
                <a:gd name="T19" fmla="*/ 2147483646 h 96"/>
                <a:gd name="T20" fmla="*/ 2147483646 w 108"/>
                <a:gd name="T21" fmla="*/ 2147483646 h 96"/>
                <a:gd name="T22" fmla="*/ 2147483646 w 108"/>
                <a:gd name="T23" fmla="*/ 2147483646 h 96"/>
                <a:gd name="T24" fmla="*/ 2147483646 w 108"/>
                <a:gd name="T25" fmla="*/ 2147483646 h 96"/>
                <a:gd name="T26" fmla="*/ 2147483646 w 108"/>
                <a:gd name="T27" fmla="*/ 2147483646 h 96"/>
                <a:gd name="T28" fmla="*/ 2147483646 w 108"/>
                <a:gd name="T29" fmla="*/ 2147483646 h 96"/>
                <a:gd name="T30" fmla="*/ 2147483646 w 108"/>
                <a:gd name="T31" fmla="*/ 2147483646 h 96"/>
                <a:gd name="T32" fmla="*/ 2147483646 w 108"/>
                <a:gd name="T33" fmla="*/ 2147483646 h 96"/>
                <a:gd name="T34" fmla="*/ 2147483646 w 108"/>
                <a:gd name="T35" fmla="*/ 2147483646 h 96"/>
                <a:gd name="T36" fmla="*/ 2147483646 w 108"/>
                <a:gd name="T37" fmla="*/ 0 h 96"/>
                <a:gd name="T38" fmla="*/ 2147483646 w 108"/>
                <a:gd name="T39" fmla="*/ 0 h 96"/>
                <a:gd name="T40" fmla="*/ 2147483646 w 108"/>
                <a:gd name="T41" fmla="*/ 2147483646 h 96"/>
                <a:gd name="T42" fmla="*/ 2147483646 w 108"/>
                <a:gd name="T43" fmla="*/ 2147483646 h 96"/>
                <a:gd name="T44" fmla="*/ 2147483646 w 108"/>
                <a:gd name="T45" fmla="*/ 2147483646 h 96"/>
                <a:gd name="T46" fmla="*/ 2147483646 w 108"/>
                <a:gd name="T47" fmla="*/ 2147483646 h 96"/>
                <a:gd name="T48" fmla="*/ 2147483646 w 108"/>
                <a:gd name="T49" fmla="*/ 2147483646 h 96"/>
                <a:gd name="T50" fmla="*/ 2147483646 w 108"/>
                <a:gd name="T51" fmla="*/ 2147483646 h 96"/>
                <a:gd name="T52" fmla="*/ 2147483646 w 108"/>
                <a:gd name="T53" fmla="*/ 2147483646 h 96"/>
                <a:gd name="T54" fmla="*/ 0 w 108"/>
                <a:gd name="T55" fmla="*/ 2147483646 h 96"/>
                <a:gd name="T56" fmla="*/ 0 w 108"/>
                <a:gd name="T57" fmla="*/ 2147483646 h 96"/>
                <a:gd name="T58" fmla="*/ 2147483646 w 108"/>
                <a:gd name="T59" fmla="*/ 2147483646 h 96"/>
                <a:gd name="T60" fmla="*/ 2147483646 w 108"/>
                <a:gd name="T61" fmla="*/ 2147483646 h 96"/>
                <a:gd name="T62" fmla="*/ 2147483646 w 108"/>
                <a:gd name="T63" fmla="*/ 2147483646 h 96"/>
                <a:gd name="T64" fmla="*/ 2147483646 w 108"/>
                <a:gd name="T65" fmla="*/ 2147483646 h 96"/>
                <a:gd name="T66" fmla="*/ 2147483646 w 108"/>
                <a:gd name="T67" fmla="*/ 2147483646 h 96"/>
                <a:gd name="T68" fmla="*/ 2147483646 w 108"/>
                <a:gd name="T69" fmla="*/ 2147483646 h 96"/>
                <a:gd name="T70" fmla="*/ 2147483646 w 108"/>
                <a:gd name="T71" fmla="*/ 2147483646 h 96"/>
                <a:gd name="T72" fmla="*/ 2147483646 w 108"/>
                <a:gd name="T73" fmla="*/ 2147483646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21" name="Freeform 31"/>
            <p:cNvSpPr>
              <a:spLocks/>
            </p:cNvSpPr>
            <p:nvPr/>
          </p:nvSpPr>
          <p:spPr bwMode="auto">
            <a:xfrm>
              <a:off x="7261225" y="947617"/>
              <a:ext cx="103188" cy="120650"/>
            </a:xfrm>
            <a:custGeom>
              <a:avLst/>
              <a:gdLst>
                <a:gd name="T0" fmla="*/ 2147483646 w 282"/>
                <a:gd name="T1" fmla="*/ 2147483646 h 327"/>
                <a:gd name="T2" fmla="*/ 2147483646 w 282"/>
                <a:gd name="T3" fmla="*/ 2147483646 h 327"/>
                <a:gd name="T4" fmla="*/ 2147483646 w 282"/>
                <a:gd name="T5" fmla="*/ 2147483646 h 327"/>
                <a:gd name="T6" fmla="*/ 2147483646 w 282"/>
                <a:gd name="T7" fmla="*/ 2147483646 h 327"/>
                <a:gd name="T8" fmla="*/ 2147483646 w 282"/>
                <a:gd name="T9" fmla="*/ 2147483646 h 327"/>
                <a:gd name="T10" fmla="*/ 2147483646 w 282"/>
                <a:gd name="T11" fmla="*/ 2147483646 h 327"/>
                <a:gd name="T12" fmla="*/ 2147483646 w 282"/>
                <a:gd name="T13" fmla="*/ 2147483646 h 327"/>
                <a:gd name="T14" fmla="*/ 2147483646 w 282"/>
                <a:gd name="T15" fmla="*/ 2147483646 h 327"/>
                <a:gd name="T16" fmla="*/ 2147483646 w 282"/>
                <a:gd name="T17" fmla="*/ 2147483646 h 327"/>
                <a:gd name="T18" fmla="*/ 2147483646 w 282"/>
                <a:gd name="T19" fmla="*/ 2147483646 h 327"/>
                <a:gd name="T20" fmla="*/ 2147483646 w 282"/>
                <a:gd name="T21" fmla="*/ 2147483646 h 327"/>
                <a:gd name="T22" fmla="*/ 2147483646 w 282"/>
                <a:gd name="T23" fmla="*/ 2147483646 h 327"/>
                <a:gd name="T24" fmla="*/ 2147483646 w 282"/>
                <a:gd name="T25" fmla="*/ 2147483646 h 327"/>
                <a:gd name="T26" fmla="*/ 2147483646 w 282"/>
                <a:gd name="T27" fmla="*/ 2147483646 h 327"/>
                <a:gd name="T28" fmla="*/ 2147483646 w 282"/>
                <a:gd name="T29" fmla="*/ 2147483646 h 327"/>
                <a:gd name="T30" fmla="*/ 2147483646 w 282"/>
                <a:gd name="T31" fmla="*/ 2147483646 h 327"/>
                <a:gd name="T32" fmla="*/ 2147483646 w 282"/>
                <a:gd name="T33" fmla="*/ 2147483646 h 327"/>
                <a:gd name="T34" fmla="*/ 2147483646 w 282"/>
                <a:gd name="T35" fmla="*/ 2147483646 h 327"/>
                <a:gd name="T36" fmla="*/ 2147483646 w 282"/>
                <a:gd name="T37" fmla="*/ 2147483646 h 327"/>
                <a:gd name="T38" fmla="*/ 2147483646 w 282"/>
                <a:gd name="T39" fmla="*/ 0 h 327"/>
                <a:gd name="T40" fmla="*/ 0 w 282"/>
                <a:gd name="T41" fmla="*/ 2147483646 h 327"/>
                <a:gd name="T42" fmla="*/ 0 w 282"/>
                <a:gd name="T43" fmla="*/ 2147483646 h 327"/>
                <a:gd name="T44" fmla="*/ 2147483646 w 282"/>
                <a:gd name="T45" fmla="*/ 2147483646 h 327"/>
                <a:gd name="T46" fmla="*/ 2147483646 w 282"/>
                <a:gd name="T47" fmla="*/ 2147483646 h 327"/>
                <a:gd name="T48" fmla="*/ 2147483646 w 282"/>
                <a:gd name="T49" fmla="*/ 2147483646 h 327"/>
                <a:gd name="T50" fmla="*/ 2147483646 w 282"/>
                <a:gd name="T51" fmla="*/ 2147483646 h 327"/>
                <a:gd name="T52" fmla="*/ 2147483646 w 282"/>
                <a:gd name="T53" fmla="*/ 2147483646 h 327"/>
                <a:gd name="T54" fmla="*/ 2147483646 w 282"/>
                <a:gd name="T55" fmla="*/ 2147483646 h 327"/>
                <a:gd name="T56" fmla="*/ 2147483646 w 282"/>
                <a:gd name="T57" fmla="*/ 2147483646 h 327"/>
                <a:gd name="T58" fmla="*/ 2147483646 w 282"/>
                <a:gd name="T59" fmla="*/ 2147483646 h 327"/>
                <a:gd name="T60" fmla="*/ 2147483646 w 282"/>
                <a:gd name="T61" fmla="*/ 2147483646 h 327"/>
                <a:gd name="T62" fmla="*/ 2147483646 w 282"/>
                <a:gd name="T63" fmla="*/ 2147483646 h 327"/>
                <a:gd name="T64" fmla="*/ 2147483646 w 282"/>
                <a:gd name="T65" fmla="*/ 2147483646 h 327"/>
                <a:gd name="T66" fmla="*/ 2147483646 w 282"/>
                <a:gd name="T67" fmla="*/ 2147483646 h 327"/>
                <a:gd name="T68" fmla="*/ 2147483646 w 282"/>
                <a:gd name="T69" fmla="*/ 2147483646 h 327"/>
                <a:gd name="T70" fmla="*/ 2147483646 w 282"/>
                <a:gd name="T71" fmla="*/ 2147483646 h 327"/>
                <a:gd name="T72" fmla="*/ 2147483646 w 282"/>
                <a:gd name="T73" fmla="*/ 2147483646 h 327"/>
                <a:gd name="T74" fmla="*/ 2147483646 w 282"/>
                <a:gd name="T75" fmla="*/ 2147483646 h 327"/>
                <a:gd name="T76" fmla="*/ 2147483646 w 282"/>
                <a:gd name="T77" fmla="*/ 2147483646 h 327"/>
                <a:gd name="T78" fmla="*/ 2147483646 w 282"/>
                <a:gd name="T79" fmla="*/ 2147483646 h 327"/>
                <a:gd name="T80" fmla="*/ 2147483646 w 282"/>
                <a:gd name="T81" fmla="*/ 2147483646 h 327"/>
                <a:gd name="T82" fmla="*/ 2147483646 w 282"/>
                <a:gd name="T83" fmla="*/ 2147483646 h 327"/>
                <a:gd name="T84" fmla="*/ 2147483646 w 282"/>
                <a:gd name="T85" fmla="*/ 2147483646 h 327"/>
                <a:gd name="T86" fmla="*/ 2147483646 w 282"/>
                <a:gd name="T87" fmla="*/ 2147483646 h 327"/>
                <a:gd name="T88" fmla="*/ 2147483646 w 282"/>
                <a:gd name="T89" fmla="*/ 2147483646 h 327"/>
                <a:gd name="T90" fmla="*/ 2147483646 w 282"/>
                <a:gd name="T91" fmla="*/ 2147483646 h 327"/>
                <a:gd name="T92" fmla="*/ 2147483646 w 282"/>
                <a:gd name="T93" fmla="*/ 2147483646 h 327"/>
                <a:gd name="T94" fmla="*/ 2147483646 w 282"/>
                <a:gd name="T95" fmla="*/ 2147483646 h 327"/>
                <a:gd name="T96" fmla="*/ 2147483646 w 282"/>
                <a:gd name="T97" fmla="*/ 2147483646 h 327"/>
                <a:gd name="T98" fmla="*/ 2147483646 w 282"/>
                <a:gd name="T99" fmla="*/ 2147483646 h 327"/>
                <a:gd name="T100" fmla="*/ 2147483646 w 282"/>
                <a:gd name="T101" fmla="*/ 2147483646 h 327"/>
                <a:gd name="T102" fmla="*/ 2147483646 w 282"/>
                <a:gd name="T103" fmla="*/ 2147483646 h 327"/>
                <a:gd name="T104" fmla="*/ 2147483646 w 282"/>
                <a:gd name="T105" fmla="*/ 2147483646 h 327"/>
                <a:gd name="T106" fmla="*/ 2147483646 w 282"/>
                <a:gd name="T107" fmla="*/ 2147483646 h 327"/>
                <a:gd name="T108" fmla="*/ 2147483646 w 282"/>
                <a:gd name="T109" fmla="*/ 2147483646 h 327"/>
                <a:gd name="T110" fmla="*/ 2147483646 w 282"/>
                <a:gd name="T111" fmla="*/ 2147483646 h 327"/>
                <a:gd name="T112" fmla="*/ 2147483646 w 282"/>
                <a:gd name="T113" fmla="*/ 2147483646 h 327"/>
                <a:gd name="T114" fmla="*/ 2147483646 w 282"/>
                <a:gd name="T115" fmla="*/ 2147483646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22" name="Freeform 33"/>
            <p:cNvSpPr>
              <a:spLocks noEditPoints="1"/>
            </p:cNvSpPr>
            <p:nvPr/>
          </p:nvSpPr>
          <p:spPr bwMode="auto">
            <a:xfrm>
              <a:off x="7378700" y="949204"/>
              <a:ext cx="114300" cy="120650"/>
            </a:xfrm>
            <a:custGeom>
              <a:avLst/>
              <a:gdLst>
                <a:gd name="T0" fmla="*/ 2147483646 w 309"/>
                <a:gd name="T1" fmla="*/ 2147483646 h 334"/>
                <a:gd name="T2" fmla="*/ 2147483646 w 309"/>
                <a:gd name="T3" fmla="*/ 2147483646 h 334"/>
                <a:gd name="T4" fmla="*/ 2147483646 w 309"/>
                <a:gd name="T5" fmla="*/ 2147483646 h 334"/>
                <a:gd name="T6" fmla="*/ 2147483646 w 309"/>
                <a:gd name="T7" fmla="*/ 2147483646 h 334"/>
                <a:gd name="T8" fmla="*/ 2147483646 w 309"/>
                <a:gd name="T9" fmla="*/ 2147483646 h 334"/>
                <a:gd name="T10" fmla="*/ 2147483646 w 309"/>
                <a:gd name="T11" fmla="*/ 2147483646 h 334"/>
                <a:gd name="T12" fmla="*/ 2147483646 w 309"/>
                <a:gd name="T13" fmla="*/ 2147483646 h 334"/>
                <a:gd name="T14" fmla="*/ 2147483646 w 309"/>
                <a:gd name="T15" fmla="*/ 2147483646 h 334"/>
                <a:gd name="T16" fmla="*/ 2147483646 w 309"/>
                <a:gd name="T17" fmla="*/ 2147483646 h 334"/>
                <a:gd name="T18" fmla="*/ 2147483646 w 309"/>
                <a:gd name="T19" fmla="*/ 2147483646 h 334"/>
                <a:gd name="T20" fmla="*/ 2147483646 w 309"/>
                <a:gd name="T21" fmla="*/ 2147483646 h 334"/>
                <a:gd name="T22" fmla="*/ 2147483646 w 309"/>
                <a:gd name="T23" fmla="*/ 2147483646 h 334"/>
                <a:gd name="T24" fmla="*/ 2147483646 w 309"/>
                <a:gd name="T25" fmla="*/ 2147483646 h 334"/>
                <a:gd name="T26" fmla="*/ 2147483646 w 309"/>
                <a:gd name="T27" fmla="*/ 2147483646 h 334"/>
                <a:gd name="T28" fmla="*/ 2147483646 w 309"/>
                <a:gd name="T29" fmla="*/ 2147483646 h 334"/>
                <a:gd name="T30" fmla="*/ 2147483646 w 309"/>
                <a:gd name="T31" fmla="*/ 2147483646 h 334"/>
                <a:gd name="T32" fmla="*/ 2147483646 w 309"/>
                <a:gd name="T33" fmla="*/ 2147483646 h 334"/>
                <a:gd name="T34" fmla="*/ 2147483646 w 309"/>
                <a:gd name="T35" fmla="*/ 2147483646 h 334"/>
                <a:gd name="T36" fmla="*/ 2147483646 w 309"/>
                <a:gd name="T37" fmla="*/ 2147483646 h 334"/>
                <a:gd name="T38" fmla="*/ 2147483646 w 309"/>
                <a:gd name="T39" fmla="*/ 2147483646 h 334"/>
                <a:gd name="T40" fmla="*/ 2147483646 w 309"/>
                <a:gd name="T41" fmla="*/ 2147483646 h 334"/>
                <a:gd name="T42" fmla="*/ 2147483646 w 309"/>
                <a:gd name="T43" fmla="*/ 2147483646 h 334"/>
                <a:gd name="T44" fmla="*/ 2147483646 w 309"/>
                <a:gd name="T45" fmla="*/ 2147483646 h 334"/>
                <a:gd name="T46" fmla="*/ 2147483646 w 309"/>
                <a:gd name="T47" fmla="*/ 0 h 334"/>
                <a:gd name="T48" fmla="*/ 2147483646 w 309"/>
                <a:gd name="T49" fmla="*/ 2147483646 h 334"/>
                <a:gd name="T50" fmla="*/ 2147483646 w 309"/>
                <a:gd name="T51" fmla="*/ 2147483646 h 334"/>
                <a:gd name="T52" fmla="*/ 2147483646 w 309"/>
                <a:gd name="T53" fmla="*/ 2147483646 h 334"/>
                <a:gd name="T54" fmla="*/ 2147483646 w 309"/>
                <a:gd name="T55" fmla="*/ 2147483646 h 334"/>
                <a:gd name="T56" fmla="*/ 2147483646 w 309"/>
                <a:gd name="T57" fmla="*/ 2147483646 h 334"/>
                <a:gd name="T58" fmla="*/ 2147483646 w 309"/>
                <a:gd name="T59" fmla="*/ 2147483646 h 334"/>
                <a:gd name="T60" fmla="*/ 2147483646 w 309"/>
                <a:gd name="T61" fmla="*/ 2147483646 h 334"/>
                <a:gd name="T62" fmla="*/ 0 w 309"/>
                <a:gd name="T63" fmla="*/ 2147483646 h 334"/>
                <a:gd name="T64" fmla="*/ 2147483646 w 309"/>
                <a:gd name="T65" fmla="*/ 2147483646 h 334"/>
                <a:gd name="T66" fmla="*/ 2147483646 w 309"/>
                <a:gd name="T67" fmla="*/ 2147483646 h 334"/>
                <a:gd name="T68" fmla="*/ 2147483646 w 309"/>
                <a:gd name="T69" fmla="*/ 2147483646 h 334"/>
                <a:gd name="T70" fmla="*/ 2147483646 w 309"/>
                <a:gd name="T71" fmla="*/ 2147483646 h 334"/>
                <a:gd name="T72" fmla="*/ 2147483646 w 309"/>
                <a:gd name="T73" fmla="*/ 2147483646 h 334"/>
                <a:gd name="T74" fmla="*/ 2147483646 w 309"/>
                <a:gd name="T75" fmla="*/ 2147483646 h 334"/>
                <a:gd name="T76" fmla="*/ 2147483646 w 309"/>
                <a:gd name="T77" fmla="*/ 2147483646 h 334"/>
                <a:gd name="T78" fmla="*/ 2147483646 w 309"/>
                <a:gd name="T79" fmla="*/ 2147483646 h 334"/>
                <a:gd name="T80" fmla="*/ 2147483646 w 309"/>
                <a:gd name="T81" fmla="*/ 2147483646 h 334"/>
                <a:gd name="T82" fmla="*/ 2147483646 w 309"/>
                <a:gd name="T83" fmla="*/ 2147483646 h 334"/>
                <a:gd name="T84" fmla="*/ 2147483646 w 309"/>
                <a:gd name="T85" fmla="*/ 2147483646 h 334"/>
                <a:gd name="T86" fmla="*/ 2147483646 w 309"/>
                <a:gd name="T87" fmla="*/ 2147483646 h 334"/>
                <a:gd name="T88" fmla="*/ 2147483646 w 309"/>
                <a:gd name="T89" fmla="*/ 2147483646 h 334"/>
                <a:gd name="T90" fmla="*/ 2147483646 w 309"/>
                <a:gd name="T91" fmla="*/ 2147483646 h 334"/>
                <a:gd name="T92" fmla="*/ 2147483646 w 309"/>
                <a:gd name="T93" fmla="*/ 2147483646 h 334"/>
                <a:gd name="T94" fmla="*/ 2147483646 w 309"/>
                <a:gd name="T95" fmla="*/ 2147483646 h 334"/>
                <a:gd name="T96" fmla="*/ 2147483646 w 309"/>
                <a:gd name="T97" fmla="*/ 2147483646 h 334"/>
                <a:gd name="T98" fmla="*/ 2147483646 w 309"/>
                <a:gd name="T99" fmla="*/ 2147483646 h 334"/>
                <a:gd name="T100" fmla="*/ 2147483646 w 309"/>
                <a:gd name="T101" fmla="*/ 2147483646 h 334"/>
                <a:gd name="T102" fmla="*/ 2147483646 w 309"/>
                <a:gd name="T103" fmla="*/ 2147483646 h 334"/>
                <a:gd name="T104" fmla="*/ 2147483646 w 309"/>
                <a:gd name="T105" fmla="*/ 2147483646 h 334"/>
                <a:gd name="T106" fmla="*/ 2147483646 w 309"/>
                <a:gd name="T107" fmla="*/ 2147483646 h 334"/>
                <a:gd name="T108" fmla="*/ 2147483646 w 309"/>
                <a:gd name="T109" fmla="*/ 2147483646 h 334"/>
                <a:gd name="T110" fmla="*/ 2147483646 w 309"/>
                <a:gd name="T111" fmla="*/ 2147483646 h 334"/>
                <a:gd name="T112" fmla="*/ 2147483646 w 309"/>
                <a:gd name="T113" fmla="*/ 2147483646 h 334"/>
                <a:gd name="T114" fmla="*/ 2147483646 w 309"/>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23" name="Freeform 36"/>
            <p:cNvSpPr>
              <a:spLocks/>
            </p:cNvSpPr>
            <p:nvPr/>
          </p:nvSpPr>
          <p:spPr bwMode="auto">
            <a:xfrm>
              <a:off x="7686675" y="893642"/>
              <a:ext cx="133350" cy="174625"/>
            </a:xfrm>
            <a:custGeom>
              <a:avLst/>
              <a:gdLst>
                <a:gd name="T0" fmla="*/ 2147483646 w 365"/>
                <a:gd name="T1" fmla="*/ 2147483646 h 475"/>
                <a:gd name="T2" fmla="*/ 2147483646 w 365"/>
                <a:gd name="T3" fmla="*/ 2147483646 h 475"/>
                <a:gd name="T4" fmla="*/ 2147483646 w 365"/>
                <a:gd name="T5" fmla="*/ 2147483646 h 475"/>
                <a:gd name="T6" fmla="*/ 2147483646 w 365"/>
                <a:gd name="T7" fmla="*/ 2147483646 h 475"/>
                <a:gd name="T8" fmla="*/ 2147483646 w 365"/>
                <a:gd name="T9" fmla="*/ 2147483646 h 475"/>
                <a:gd name="T10" fmla="*/ 2147483646 w 365"/>
                <a:gd name="T11" fmla="*/ 2147483646 h 475"/>
                <a:gd name="T12" fmla="*/ 2147483646 w 365"/>
                <a:gd name="T13" fmla="*/ 2147483646 h 475"/>
                <a:gd name="T14" fmla="*/ 2147483646 w 365"/>
                <a:gd name="T15" fmla="*/ 0 h 475"/>
                <a:gd name="T16" fmla="*/ 0 w 365"/>
                <a:gd name="T17" fmla="*/ 2147483646 h 475"/>
                <a:gd name="T18" fmla="*/ 2147483646 w 365"/>
                <a:gd name="T19" fmla="*/ 2147483646 h 475"/>
                <a:gd name="T20" fmla="*/ 2147483646 w 365"/>
                <a:gd name="T21" fmla="*/ 2147483646 h 475"/>
                <a:gd name="T22" fmla="*/ 2147483646 w 365"/>
                <a:gd name="T23" fmla="*/ 2147483646 h 475"/>
                <a:gd name="T24" fmla="*/ 2147483646 w 365"/>
                <a:gd name="T25" fmla="*/ 2147483646 h 475"/>
                <a:gd name="T26" fmla="*/ 2147483646 w 365"/>
                <a:gd name="T27" fmla="*/ 2147483646 h 475"/>
                <a:gd name="T28" fmla="*/ 2147483646 w 365"/>
                <a:gd name="T29" fmla="*/ 2147483646 h 475"/>
                <a:gd name="T30" fmla="*/ 2147483646 w 365"/>
                <a:gd name="T31" fmla="*/ 2147483646 h 475"/>
                <a:gd name="T32" fmla="*/ 2147483646 w 365"/>
                <a:gd name="T33" fmla="*/ 2147483646 h 475"/>
                <a:gd name="T34" fmla="*/ 2147483646 w 365"/>
                <a:gd name="T35" fmla="*/ 2147483646 h 475"/>
                <a:gd name="T36" fmla="*/ 2147483646 w 365"/>
                <a:gd name="T37" fmla="*/ 2147483646 h 475"/>
                <a:gd name="T38" fmla="*/ 2147483646 w 365"/>
                <a:gd name="T39" fmla="*/ 2147483646 h 475"/>
                <a:gd name="T40" fmla="*/ 2147483646 w 365"/>
                <a:gd name="T41" fmla="*/ 2147483646 h 475"/>
                <a:gd name="T42" fmla="*/ 2147483646 w 365"/>
                <a:gd name="T43" fmla="*/ 2147483646 h 475"/>
                <a:gd name="T44" fmla="*/ 2147483646 w 365"/>
                <a:gd name="T45" fmla="*/ 2147483646 h 475"/>
                <a:gd name="T46" fmla="*/ 2147483646 w 365"/>
                <a:gd name="T47" fmla="*/ 2147483646 h 475"/>
                <a:gd name="T48" fmla="*/ 2147483646 w 365"/>
                <a:gd name="T49" fmla="*/ 2147483646 h 475"/>
                <a:gd name="T50" fmla="*/ 2147483646 w 365"/>
                <a:gd name="T51" fmla="*/ 2147483646 h 475"/>
                <a:gd name="T52" fmla="*/ 2147483646 w 365"/>
                <a:gd name="T53" fmla="*/ 2147483646 h 475"/>
                <a:gd name="T54" fmla="*/ 2147483646 w 365"/>
                <a:gd name="T55" fmla="*/ 2147483646 h 475"/>
                <a:gd name="T56" fmla="*/ 2147483646 w 365"/>
                <a:gd name="T57" fmla="*/ 2147483646 h 475"/>
                <a:gd name="T58" fmla="*/ 2147483646 w 365"/>
                <a:gd name="T59" fmla="*/ 2147483646 h 475"/>
                <a:gd name="T60" fmla="*/ 2147483646 w 365"/>
                <a:gd name="T61" fmla="*/ 2147483646 h 475"/>
                <a:gd name="T62" fmla="*/ 2147483646 w 365"/>
                <a:gd name="T63" fmla="*/ 2147483646 h 475"/>
                <a:gd name="T64" fmla="*/ 2147483646 w 365"/>
                <a:gd name="T65" fmla="*/ 2147483646 h 475"/>
                <a:gd name="T66" fmla="*/ 2147483646 w 365"/>
                <a:gd name="T67" fmla="*/ 2147483646 h 475"/>
                <a:gd name="T68" fmla="*/ 2147483646 w 365"/>
                <a:gd name="T69" fmla="*/ 2147483646 h 475"/>
                <a:gd name="T70" fmla="*/ 2147483646 w 365"/>
                <a:gd name="T71" fmla="*/ 2147483646 h 475"/>
                <a:gd name="T72" fmla="*/ 2147483646 w 365"/>
                <a:gd name="T73" fmla="*/ 2147483646 h 475"/>
                <a:gd name="T74" fmla="*/ 2147483646 w 365"/>
                <a:gd name="T75" fmla="*/ 2147483646 h 475"/>
                <a:gd name="T76" fmla="*/ 2147483646 w 365"/>
                <a:gd name="T77" fmla="*/ 2147483646 h 475"/>
                <a:gd name="T78" fmla="*/ 2147483646 w 365"/>
                <a:gd name="T79" fmla="*/ 2147483646 h 475"/>
                <a:gd name="T80" fmla="*/ 2147483646 w 365"/>
                <a:gd name="T81" fmla="*/ 2147483646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24" name="Freeform 38"/>
            <p:cNvSpPr>
              <a:spLocks noEditPoints="1"/>
            </p:cNvSpPr>
            <p:nvPr/>
          </p:nvSpPr>
          <p:spPr bwMode="auto">
            <a:xfrm>
              <a:off x="7850188" y="949204"/>
              <a:ext cx="114300" cy="120650"/>
            </a:xfrm>
            <a:custGeom>
              <a:avLst/>
              <a:gdLst>
                <a:gd name="T0" fmla="*/ 2147483646 w 310"/>
                <a:gd name="T1" fmla="*/ 2147483646 h 334"/>
                <a:gd name="T2" fmla="*/ 2147483646 w 310"/>
                <a:gd name="T3" fmla="*/ 2147483646 h 334"/>
                <a:gd name="T4" fmla="*/ 2147483646 w 310"/>
                <a:gd name="T5" fmla="*/ 2147483646 h 334"/>
                <a:gd name="T6" fmla="*/ 2147483646 w 310"/>
                <a:gd name="T7" fmla="*/ 2147483646 h 334"/>
                <a:gd name="T8" fmla="*/ 2147483646 w 310"/>
                <a:gd name="T9" fmla="*/ 2147483646 h 334"/>
                <a:gd name="T10" fmla="*/ 2147483646 w 310"/>
                <a:gd name="T11" fmla="*/ 2147483646 h 334"/>
                <a:gd name="T12" fmla="*/ 2147483646 w 310"/>
                <a:gd name="T13" fmla="*/ 2147483646 h 334"/>
                <a:gd name="T14" fmla="*/ 2147483646 w 310"/>
                <a:gd name="T15" fmla="*/ 2147483646 h 334"/>
                <a:gd name="T16" fmla="*/ 2147483646 w 310"/>
                <a:gd name="T17" fmla="*/ 2147483646 h 334"/>
                <a:gd name="T18" fmla="*/ 2147483646 w 310"/>
                <a:gd name="T19" fmla="*/ 2147483646 h 334"/>
                <a:gd name="T20" fmla="*/ 2147483646 w 310"/>
                <a:gd name="T21" fmla="*/ 2147483646 h 334"/>
                <a:gd name="T22" fmla="*/ 2147483646 w 310"/>
                <a:gd name="T23" fmla="*/ 2147483646 h 334"/>
                <a:gd name="T24" fmla="*/ 2147483646 w 310"/>
                <a:gd name="T25" fmla="*/ 2147483646 h 334"/>
                <a:gd name="T26" fmla="*/ 2147483646 w 310"/>
                <a:gd name="T27" fmla="*/ 2147483646 h 334"/>
                <a:gd name="T28" fmla="*/ 2147483646 w 310"/>
                <a:gd name="T29" fmla="*/ 2147483646 h 334"/>
                <a:gd name="T30" fmla="*/ 2147483646 w 310"/>
                <a:gd name="T31" fmla="*/ 2147483646 h 334"/>
                <a:gd name="T32" fmla="*/ 2147483646 w 310"/>
                <a:gd name="T33" fmla="*/ 2147483646 h 334"/>
                <a:gd name="T34" fmla="*/ 2147483646 w 310"/>
                <a:gd name="T35" fmla="*/ 2147483646 h 334"/>
                <a:gd name="T36" fmla="*/ 2147483646 w 310"/>
                <a:gd name="T37" fmla="*/ 2147483646 h 334"/>
                <a:gd name="T38" fmla="*/ 2147483646 w 310"/>
                <a:gd name="T39" fmla="*/ 2147483646 h 334"/>
                <a:gd name="T40" fmla="*/ 2147483646 w 310"/>
                <a:gd name="T41" fmla="*/ 2147483646 h 334"/>
                <a:gd name="T42" fmla="*/ 2147483646 w 310"/>
                <a:gd name="T43" fmla="*/ 2147483646 h 334"/>
                <a:gd name="T44" fmla="*/ 2147483646 w 310"/>
                <a:gd name="T45" fmla="*/ 2147483646 h 334"/>
                <a:gd name="T46" fmla="*/ 2147483646 w 310"/>
                <a:gd name="T47" fmla="*/ 0 h 334"/>
                <a:gd name="T48" fmla="*/ 2147483646 w 310"/>
                <a:gd name="T49" fmla="*/ 2147483646 h 334"/>
                <a:gd name="T50" fmla="*/ 2147483646 w 310"/>
                <a:gd name="T51" fmla="*/ 2147483646 h 334"/>
                <a:gd name="T52" fmla="*/ 2147483646 w 310"/>
                <a:gd name="T53" fmla="*/ 2147483646 h 334"/>
                <a:gd name="T54" fmla="*/ 2147483646 w 310"/>
                <a:gd name="T55" fmla="*/ 2147483646 h 334"/>
                <a:gd name="T56" fmla="*/ 2147483646 w 310"/>
                <a:gd name="T57" fmla="*/ 2147483646 h 334"/>
                <a:gd name="T58" fmla="*/ 2147483646 w 310"/>
                <a:gd name="T59" fmla="*/ 2147483646 h 334"/>
                <a:gd name="T60" fmla="*/ 2147483646 w 310"/>
                <a:gd name="T61" fmla="*/ 2147483646 h 334"/>
                <a:gd name="T62" fmla="*/ 0 w 310"/>
                <a:gd name="T63" fmla="*/ 2147483646 h 334"/>
                <a:gd name="T64" fmla="*/ 2147483646 w 310"/>
                <a:gd name="T65" fmla="*/ 2147483646 h 334"/>
                <a:gd name="T66" fmla="*/ 2147483646 w 310"/>
                <a:gd name="T67" fmla="*/ 2147483646 h 334"/>
                <a:gd name="T68" fmla="*/ 2147483646 w 310"/>
                <a:gd name="T69" fmla="*/ 2147483646 h 334"/>
                <a:gd name="T70" fmla="*/ 2147483646 w 310"/>
                <a:gd name="T71" fmla="*/ 2147483646 h 334"/>
                <a:gd name="T72" fmla="*/ 2147483646 w 310"/>
                <a:gd name="T73" fmla="*/ 2147483646 h 334"/>
                <a:gd name="T74" fmla="*/ 2147483646 w 310"/>
                <a:gd name="T75" fmla="*/ 2147483646 h 334"/>
                <a:gd name="T76" fmla="*/ 2147483646 w 310"/>
                <a:gd name="T77" fmla="*/ 2147483646 h 334"/>
                <a:gd name="T78" fmla="*/ 2147483646 w 310"/>
                <a:gd name="T79" fmla="*/ 2147483646 h 334"/>
                <a:gd name="T80" fmla="*/ 2147483646 w 310"/>
                <a:gd name="T81" fmla="*/ 2147483646 h 334"/>
                <a:gd name="T82" fmla="*/ 2147483646 w 310"/>
                <a:gd name="T83" fmla="*/ 2147483646 h 334"/>
                <a:gd name="T84" fmla="*/ 2147483646 w 310"/>
                <a:gd name="T85" fmla="*/ 2147483646 h 334"/>
                <a:gd name="T86" fmla="*/ 2147483646 w 310"/>
                <a:gd name="T87" fmla="*/ 2147483646 h 334"/>
                <a:gd name="T88" fmla="*/ 2147483646 w 310"/>
                <a:gd name="T89" fmla="*/ 2147483646 h 334"/>
                <a:gd name="T90" fmla="*/ 2147483646 w 310"/>
                <a:gd name="T91" fmla="*/ 2147483646 h 334"/>
                <a:gd name="T92" fmla="*/ 2147483646 w 310"/>
                <a:gd name="T93" fmla="*/ 2147483646 h 334"/>
                <a:gd name="T94" fmla="*/ 2147483646 w 310"/>
                <a:gd name="T95" fmla="*/ 2147483646 h 334"/>
                <a:gd name="T96" fmla="*/ 2147483646 w 310"/>
                <a:gd name="T97" fmla="*/ 2147483646 h 334"/>
                <a:gd name="T98" fmla="*/ 2147483646 w 310"/>
                <a:gd name="T99" fmla="*/ 2147483646 h 334"/>
                <a:gd name="T100" fmla="*/ 2147483646 w 310"/>
                <a:gd name="T101" fmla="*/ 2147483646 h 334"/>
                <a:gd name="T102" fmla="*/ 2147483646 w 310"/>
                <a:gd name="T103" fmla="*/ 2147483646 h 334"/>
                <a:gd name="T104" fmla="*/ 2147483646 w 310"/>
                <a:gd name="T105" fmla="*/ 2147483646 h 334"/>
                <a:gd name="T106" fmla="*/ 2147483646 w 310"/>
                <a:gd name="T107" fmla="*/ 2147483646 h 334"/>
                <a:gd name="T108" fmla="*/ 2147483646 w 310"/>
                <a:gd name="T109" fmla="*/ 2147483646 h 334"/>
                <a:gd name="T110" fmla="*/ 2147483646 w 310"/>
                <a:gd name="T111" fmla="*/ 2147483646 h 334"/>
                <a:gd name="T112" fmla="*/ 2147483646 w 310"/>
                <a:gd name="T113" fmla="*/ 2147483646 h 334"/>
                <a:gd name="T114" fmla="*/ 2147483646 w 310"/>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25" name="Freeform 41"/>
            <p:cNvSpPr>
              <a:spLocks/>
            </p:cNvSpPr>
            <p:nvPr/>
          </p:nvSpPr>
          <p:spPr bwMode="auto">
            <a:xfrm>
              <a:off x="7583488" y="915867"/>
              <a:ext cx="88900" cy="153987"/>
            </a:xfrm>
            <a:custGeom>
              <a:avLst/>
              <a:gdLst>
                <a:gd name="T0" fmla="*/ 2147483646 w 245"/>
                <a:gd name="T1" fmla="*/ 0 h 426"/>
                <a:gd name="T2" fmla="*/ 2147483646 w 245"/>
                <a:gd name="T3" fmla="*/ 0 h 426"/>
                <a:gd name="T4" fmla="*/ 2147483646 w 245"/>
                <a:gd name="T5" fmla="*/ 2147483646 h 426"/>
                <a:gd name="T6" fmla="*/ 2147483646 w 245"/>
                <a:gd name="T7" fmla="*/ 2147483646 h 426"/>
                <a:gd name="T8" fmla="*/ 0 w 245"/>
                <a:gd name="T9" fmla="*/ 2147483646 h 426"/>
                <a:gd name="T10" fmla="*/ 0 w 245"/>
                <a:gd name="T11" fmla="*/ 2147483646 h 426"/>
                <a:gd name="T12" fmla="*/ 0 w 245"/>
                <a:gd name="T13" fmla="*/ 2147483646 h 426"/>
                <a:gd name="T14" fmla="*/ 2147483646 w 245"/>
                <a:gd name="T15" fmla="*/ 2147483646 h 426"/>
                <a:gd name="T16" fmla="*/ 2147483646 w 245"/>
                <a:gd name="T17" fmla="*/ 2147483646 h 426"/>
                <a:gd name="T18" fmla="*/ 2147483646 w 245"/>
                <a:gd name="T19" fmla="*/ 2147483646 h 426"/>
                <a:gd name="T20" fmla="*/ 2147483646 w 245"/>
                <a:gd name="T21" fmla="*/ 2147483646 h 426"/>
                <a:gd name="T22" fmla="*/ 2147483646 w 245"/>
                <a:gd name="T23" fmla="*/ 2147483646 h 426"/>
                <a:gd name="T24" fmla="*/ 2147483646 w 245"/>
                <a:gd name="T25" fmla="*/ 2147483646 h 426"/>
                <a:gd name="T26" fmla="*/ 2147483646 w 245"/>
                <a:gd name="T27" fmla="*/ 2147483646 h 426"/>
                <a:gd name="T28" fmla="*/ 2147483646 w 245"/>
                <a:gd name="T29" fmla="*/ 2147483646 h 426"/>
                <a:gd name="T30" fmla="*/ 2147483646 w 245"/>
                <a:gd name="T31" fmla="*/ 2147483646 h 426"/>
                <a:gd name="T32" fmla="*/ 2147483646 w 245"/>
                <a:gd name="T33" fmla="*/ 2147483646 h 426"/>
                <a:gd name="T34" fmla="*/ 2147483646 w 245"/>
                <a:gd name="T35" fmla="*/ 2147483646 h 426"/>
                <a:gd name="T36" fmla="*/ 2147483646 w 245"/>
                <a:gd name="T37" fmla="*/ 2147483646 h 426"/>
                <a:gd name="T38" fmla="*/ 2147483646 w 245"/>
                <a:gd name="T39" fmla="*/ 2147483646 h 426"/>
                <a:gd name="T40" fmla="*/ 2147483646 w 245"/>
                <a:gd name="T41" fmla="*/ 2147483646 h 426"/>
                <a:gd name="T42" fmla="*/ 2147483646 w 245"/>
                <a:gd name="T43" fmla="*/ 2147483646 h 426"/>
                <a:gd name="T44" fmla="*/ 2147483646 w 245"/>
                <a:gd name="T45" fmla="*/ 2147483646 h 426"/>
                <a:gd name="T46" fmla="*/ 2147483646 w 245"/>
                <a:gd name="T47" fmla="*/ 2147483646 h 426"/>
                <a:gd name="T48" fmla="*/ 2147483646 w 245"/>
                <a:gd name="T49" fmla="*/ 2147483646 h 426"/>
                <a:gd name="T50" fmla="*/ 2147483646 w 245"/>
                <a:gd name="T51" fmla="*/ 2147483646 h 426"/>
                <a:gd name="T52" fmla="*/ 2147483646 w 245"/>
                <a:gd name="T53" fmla="*/ 2147483646 h 426"/>
                <a:gd name="T54" fmla="*/ 2147483646 w 245"/>
                <a:gd name="T55" fmla="*/ 2147483646 h 426"/>
                <a:gd name="T56" fmla="*/ 2147483646 w 245"/>
                <a:gd name="T57" fmla="*/ 2147483646 h 426"/>
                <a:gd name="T58" fmla="*/ 2147483646 w 245"/>
                <a:gd name="T59" fmla="*/ 2147483646 h 426"/>
                <a:gd name="T60" fmla="*/ 2147483646 w 245"/>
                <a:gd name="T61" fmla="*/ 2147483646 h 426"/>
                <a:gd name="T62" fmla="*/ 2147483646 w 245"/>
                <a:gd name="T63" fmla="*/ 2147483646 h 426"/>
                <a:gd name="T64" fmla="*/ 2147483646 w 245"/>
                <a:gd name="T65" fmla="*/ 2147483646 h 426"/>
                <a:gd name="T66" fmla="*/ 2147483646 w 245"/>
                <a:gd name="T67" fmla="*/ 2147483646 h 426"/>
                <a:gd name="T68" fmla="*/ 2147483646 w 245"/>
                <a:gd name="T69" fmla="*/ 2147483646 h 426"/>
                <a:gd name="T70" fmla="*/ 2147483646 w 245"/>
                <a:gd name="T71" fmla="*/ 2147483646 h 426"/>
                <a:gd name="T72" fmla="*/ 2147483646 w 245"/>
                <a:gd name="T73" fmla="*/ 2147483646 h 426"/>
                <a:gd name="T74" fmla="*/ 2147483646 w 245"/>
                <a:gd name="T75" fmla="*/ 2147483646 h 426"/>
                <a:gd name="T76" fmla="*/ 2147483646 w 245"/>
                <a:gd name="T77" fmla="*/ 2147483646 h 426"/>
                <a:gd name="T78" fmla="*/ 2147483646 w 245"/>
                <a:gd name="T79" fmla="*/ 2147483646 h 426"/>
                <a:gd name="T80" fmla="*/ 2147483646 w 245"/>
                <a:gd name="T81" fmla="*/ 2147483646 h 426"/>
                <a:gd name="T82" fmla="*/ 2147483646 w 245"/>
                <a:gd name="T83" fmla="*/ 2147483646 h 426"/>
                <a:gd name="T84" fmla="*/ 2147483646 w 245"/>
                <a:gd name="T85" fmla="*/ 2147483646 h 426"/>
                <a:gd name="T86" fmla="*/ 2147483646 w 245"/>
                <a:gd name="T87" fmla="*/ 2147483646 h 426"/>
                <a:gd name="T88" fmla="*/ 2147483646 w 245"/>
                <a:gd name="T89" fmla="*/ 2147483646 h 426"/>
                <a:gd name="T90" fmla="*/ 2147483646 w 245"/>
                <a:gd name="T91" fmla="*/ 2147483646 h 426"/>
                <a:gd name="T92" fmla="*/ 2147483646 w 245"/>
                <a:gd name="T93" fmla="*/ 2147483646 h 426"/>
                <a:gd name="T94" fmla="*/ 2147483646 w 245"/>
                <a:gd name="T95" fmla="*/ 2147483646 h 426"/>
                <a:gd name="T96" fmla="*/ 2147483646 w 245"/>
                <a:gd name="T97" fmla="*/ 2147483646 h 426"/>
                <a:gd name="T98" fmla="*/ 2147483646 w 245"/>
                <a:gd name="T99" fmla="*/ 2147483646 h 426"/>
                <a:gd name="T100" fmla="*/ 2147483646 w 245"/>
                <a:gd name="T101" fmla="*/ 2147483646 h 426"/>
                <a:gd name="T102" fmla="*/ 2147483646 w 245"/>
                <a:gd name="T103" fmla="*/ 2147483646 h 426"/>
                <a:gd name="T104" fmla="*/ 2147483646 w 245"/>
                <a:gd name="T105" fmla="*/ 2147483646 h 426"/>
                <a:gd name="T106" fmla="*/ 2147483646 w 245"/>
                <a:gd name="T107" fmla="*/ 2147483646 h 426"/>
                <a:gd name="T108" fmla="*/ 2147483646 w 245"/>
                <a:gd name="T109" fmla="*/ 2147483646 h 426"/>
                <a:gd name="T110" fmla="*/ 2147483646 w 245"/>
                <a:gd name="T111" fmla="*/ 0 h 426"/>
                <a:gd name="T112" fmla="*/ 2147483646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26" name="Freeform 43"/>
            <p:cNvSpPr>
              <a:spLocks/>
            </p:cNvSpPr>
            <p:nvPr/>
          </p:nvSpPr>
          <p:spPr bwMode="auto">
            <a:xfrm>
              <a:off x="8045450" y="901579"/>
              <a:ext cx="192088" cy="166688"/>
            </a:xfrm>
            <a:custGeom>
              <a:avLst/>
              <a:gdLst>
                <a:gd name="T0" fmla="*/ 2147483646 w 525"/>
                <a:gd name="T1" fmla="*/ 0 h 455"/>
                <a:gd name="T2" fmla="*/ 2147483646 w 525"/>
                <a:gd name="T3" fmla="*/ 0 h 455"/>
                <a:gd name="T4" fmla="*/ 2147483646 w 525"/>
                <a:gd name="T5" fmla="*/ 0 h 455"/>
                <a:gd name="T6" fmla="*/ 2147483646 w 525"/>
                <a:gd name="T7" fmla="*/ 2147483646 h 455"/>
                <a:gd name="T8" fmla="*/ 2147483646 w 525"/>
                <a:gd name="T9" fmla="*/ 2147483646 h 455"/>
                <a:gd name="T10" fmla="*/ 2147483646 w 525"/>
                <a:gd name="T11" fmla="*/ 0 h 455"/>
                <a:gd name="T12" fmla="*/ 0 w 525"/>
                <a:gd name="T13" fmla="*/ 0 h 455"/>
                <a:gd name="T14" fmla="*/ 0 w 525"/>
                <a:gd name="T15" fmla="*/ 2147483646 h 455"/>
                <a:gd name="T16" fmla="*/ 2147483646 w 525"/>
                <a:gd name="T17" fmla="*/ 2147483646 h 455"/>
                <a:gd name="T18" fmla="*/ 2147483646 w 525"/>
                <a:gd name="T19" fmla="*/ 2147483646 h 455"/>
                <a:gd name="T20" fmla="*/ 2147483646 w 525"/>
                <a:gd name="T21" fmla="*/ 2147483646 h 455"/>
                <a:gd name="T22" fmla="*/ 2147483646 w 525"/>
                <a:gd name="T23" fmla="*/ 2147483646 h 455"/>
                <a:gd name="T24" fmla="*/ 2147483646 w 525"/>
                <a:gd name="T25" fmla="*/ 2147483646 h 455"/>
                <a:gd name="T26" fmla="*/ 2147483646 w 525"/>
                <a:gd name="T27" fmla="*/ 2147483646 h 455"/>
                <a:gd name="T28" fmla="*/ 2147483646 w 525"/>
                <a:gd name="T29" fmla="*/ 2147483646 h 455"/>
                <a:gd name="T30" fmla="*/ 2147483646 w 525"/>
                <a:gd name="T31" fmla="*/ 2147483646 h 455"/>
                <a:gd name="T32" fmla="*/ 2147483646 w 525"/>
                <a:gd name="T33" fmla="*/ 2147483646 h 455"/>
                <a:gd name="T34" fmla="*/ 2147483646 w 525"/>
                <a:gd name="T35" fmla="*/ 2147483646 h 455"/>
                <a:gd name="T36" fmla="*/ 2147483646 w 525"/>
                <a:gd name="T37" fmla="*/ 2147483646 h 455"/>
                <a:gd name="T38" fmla="*/ 2147483646 w 525"/>
                <a:gd name="T39" fmla="*/ 2147483646 h 455"/>
                <a:gd name="T40" fmla="*/ 2147483646 w 525"/>
                <a:gd name="T41" fmla="*/ 2147483646 h 455"/>
                <a:gd name="T42" fmla="*/ 2147483646 w 525"/>
                <a:gd name="T43" fmla="*/ 2147483646 h 455"/>
                <a:gd name="T44" fmla="*/ 2147483646 w 525"/>
                <a:gd name="T45" fmla="*/ 2147483646 h 455"/>
                <a:gd name="T46" fmla="*/ 2147483646 w 525"/>
                <a:gd name="T47" fmla="*/ 2147483646 h 455"/>
                <a:gd name="T48" fmla="*/ 2147483646 w 525"/>
                <a:gd name="T49" fmla="*/ 2147483646 h 455"/>
                <a:gd name="T50" fmla="*/ 2147483646 w 525"/>
                <a:gd name="T51" fmla="*/ 2147483646 h 455"/>
                <a:gd name="T52" fmla="*/ 2147483646 w 525"/>
                <a:gd name="T53" fmla="*/ 2147483646 h 455"/>
                <a:gd name="T54" fmla="*/ 2147483646 w 525"/>
                <a:gd name="T55" fmla="*/ 0 h 455"/>
                <a:gd name="T56" fmla="*/ 2147483646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27" name="Freeform 45"/>
            <p:cNvSpPr>
              <a:spLocks noEditPoints="1"/>
            </p:cNvSpPr>
            <p:nvPr/>
          </p:nvSpPr>
          <p:spPr bwMode="auto">
            <a:xfrm>
              <a:off x="8267700" y="949204"/>
              <a:ext cx="112713" cy="120650"/>
            </a:xfrm>
            <a:custGeom>
              <a:avLst/>
              <a:gdLst>
                <a:gd name="T0" fmla="*/ 2147483646 w 309"/>
                <a:gd name="T1" fmla="*/ 2147483646 h 334"/>
                <a:gd name="T2" fmla="*/ 2147483646 w 309"/>
                <a:gd name="T3" fmla="*/ 2147483646 h 334"/>
                <a:gd name="T4" fmla="*/ 2147483646 w 309"/>
                <a:gd name="T5" fmla="*/ 2147483646 h 334"/>
                <a:gd name="T6" fmla="*/ 2147483646 w 309"/>
                <a:gd name="T7" fmla="*/ 2147483646 h 334"/>
                <a:gd name="T8" fmla="*/ 2147483646 w 309"/>
                <a:gd name="T9" fmla="*/ 2147483646 h 334"/>
                <a:gd name="T10" fmla="*/ 2147483646 w 309"/>
                <a:gd name="T11" fmla="*/ 2147483646 h 334"/>
                <a:gd name="T12" fmla="*/ 2147483646 w 309"/>
                <a:gd name="T13" fmla="*/ 2147483646 h 334"/>
                <a:gd name="T14" fmla="*/ 2147483646 w 309"/>
                <a:gd name="T15" fmla="*/ 2147483646 h 334"/>
                <a:gd name="T16" fmla="*/ 2147483646 w 309"/>
                <a:gd name="T17" fmla="*/ 2147483646 h 334"/>
                <a:gd name="T18" fmla="*/ 2147483646 w 309"/>
                <a:gd name="T19" fmla="*/ 2147483646 h 334"/>
                <a:gd name="T20" fmla="*/ 2147483646 w 309"/>
                <a:gd name="T21" fmla="*/ 2147483646 h 334"/>
                <a:gd name="T22" fmla="*/ 2147483646 w 309"/>
                <a:gd name="T23" fmla="*/ 2147483646 h 334"/>
                <a:gd name="T24" fmla="*/ 2147483646 w 309"/>
                <a:gd name="T25" fmla="*/ 2147483646 h 334"/>
                <a:gd name="T26" fmla="*/ 2147483646 w 309"/>
                <a:gd name="T27" fmla="*/ 2147483646 h 334"/>
                <a:gd name="T28" fmla="*/ 2147483646 w 309"/>
                <a:gd name="T29" fmla="*/ 2147483646 h 334"/>
                <a:gd name="T30" fmla="*/ 2147483646 w 309"/>
                <a:gd name="T31" fmla="*/ 2147483646 h 334"/>
                <a:gd name="T32" fmla="*/ 2147483646 w 309"/>
                <a:gd name="T33" fmla="*/ 2147483646 h 334"/>
                <a:gd name="T34" fmla="*/ 2147483646 w 309"/>
                <a:gd name="T35" fmla="*/ 2147483646 h 334"/>
                <a:gd name="T36" fmla="*/ 2147483646 w 309"/>
                <a:gd name="T37" fmla="*/ 2147483646 h 334"/>
                <a:gd name="T38" fmla="*/ 2147483646 w 309"/>
                <a:gd name="T39" fmla="*/ 2147483646 h 334"/>
                <a:gd name="T40" fmla="*/ 2147483646 w 309"/>
                <a:gd name="T41" fmla="*/ 2147483646 h 334"/>
                <a:gd name="T42" fmla="*/ 2147483646 w 309"/>
                <a:gd name="T43" fmla="*/ 2147483646 h 334"/>
                <a:gd name="T44" fmla="*/ 2147483646 w 309"/>
                <a:gd name="T45" fmla="*/ 2147483646 h 334"/>
                <a:gd name="T46" fmla="*/ 2147483646 w 309"/>
                <a:gd name="T47" fmla="*/ 0 h 334"/>
                <a:gd name="T48" fmla="*/ 2147483646 w 309"/>
                <a:gd name="T49" fmla="*/ 2147483646 h 334"/>
                <a:gd name="T50" fmla="*/ 2147483646 w 309"/>
                <a:gd name="T51" fmla="*/ 2147483646 h 334"/>
                <a:gd name="T52" fmla="*/ 2147483646 w 309"/>
                <a:gd name="T53" fmla="*/ 2147483646 h 334"/>
                <a:gd name="T54" fmla="*/ 2147483646 w 309"/>
                <a:gd name="T55" fmla="*/ 2147483646 h 334"/>
                <a:gd name="T56" fmla="*/ 2147483646 w 309"/>
                <a:gd name="T57" fmla="*/ 2147483646 h 334"/>
                <a:gd name="T58" fmla="*/ 2147483646 w 309"/>
                <a:gd name="T59" fmla="*/ 2147483646 h 334"/>
                <a:gd name="T60" fmla="*/ 2147483646 w 309"/>
                <a:gd name="T61" fmla="*/ 2147483646 h 334"/>
                <a:gd name="T62" fmla="*/ 0 w 309"/>
                <a:gd name="T63" fmla="*/ 2147483646 h 334"/>
                <a:gd name="T64" fmla="*/ 2147483646 w 309"/>
                <a:gd name="T65" fmla="*/ 2147483646 h 334"/>
                <a:gd name="T66" fmla="*/ 2147483646 w 309"/>
                <a:gd name="T67" fmla="*/ 2147483646 h 334"/>
                <a:gd name="T68" fmla="*/ 2147483646 w 309"/>
                <a:gd name="T69" fmla="*/ 2147483646 h 334"/>
                <a:gd name="T70" fmla="*/ 2147483646 w 309"/>
                <a:gd name="T71" fmla="*/ 2147483646 h 334"/>
                <a:gd name="T72" fmla="*/ 2147483646 w 309"/>
                <a:gd name="T73" fmla="*/ 2147483646 h 334"/>
                <a:gd name="T74" fmla="*/ 2147483646 w 309"/>
                <a:gd name="T75" fmla="*/ 2147483646 h 334"/>
                <a:gd name="T76" fmla="*/ 2147483646 w 309"/>
                <a:gd name="T77" fmla="*/ 2147483646 h 334"/>
                <a:gd name="T78" fmla="*/ 2147483646 w 309"/>
                <a:gd name="T79" fmla="*/ 2147483646 h 334"/>
                <a:gd name="T80" fmla="*/ 2147483646 w 309"/>
                <a:gd name="T81" fmla="*/ 2147483646 h 334"/>
                <a:gd name="T82" fmla="*/ 2147483646 w 309"/>
                <a:gd name="T83" fmla="*/ 2147483646 h 334"/>
                <a:gd name="T84" fmla="*/ 2147483646 w 309"/>
                <a:gd name="T85" fmla="*/ 2147483646 h 334"/>
                <a:gd name="T86" fmla="*/ 2147483646 w 309"/>
                <a:gd name="T87" fmla="*/ 2147483646 h 334"/>
                <a:gd name="T88" fmla="*/ 2147483646 w 309"/>
                <a:gd name="T89" fmla="*/ 2147483646 h 334"/>
                <a:gd name="T90" fmla="*/ 2147483646 w 309"/>
                <a:gd name="T91" fmla="*/ 2147483646 h 334"/>
                <a:gd name="T92" fmla="*/ 2147483646 w 309"/>
                <a:gd name="T93" fmla="*/ 2147483646 h 334"/>
                <a:gd name="T94" fmla="*/ 2147483646 w 309"/>
                <a:gd name="T95" fmla="*/ 2147483646 h 334"/>
                <a:gd name="T96" fmla="*/ 2147483646 w 309"/>
                <a:gd name="T97" fmla="*/ 2147483646 h 334"/>
                <a:gd name="T98" fmla="*/ 2147483646 w 309"/>
                <a:gd name="T99" fmla="*/ 2147483646 h 334"/>
                <a:gd name="T100" fmla="*/ 2147483646 w 309"/>
                <a:gd name="T101" fmla="*/ 2147483646 h 334"/>
                <a:gd name="T102" fmla="*/ 2147483646 w 309"/>
                <a:gd name="T103" fmla="*/ 2147483646 h 334"/>
                <a:gd name="T104" fmla="*/ 2147483646 w 309"/>
                <a:gd name="T105" fmla="*/ 2147483646 h 334"/>
                <a:gd name="T106" fmla="*/ 2147483646 w 309"/>
                <a:gd name="T107" fmla="*/ 2147483646 h 334"/>
                <a:gd name="T108" fmla="*/ 2147483646 w 309"/>
                <a:gd name="T109" fmla="*/ 2147483646 h 334"/>
                <a:gd name="T110" fmla="*/ 2147483646 w 309"/>
                <a:gd name="T111" fmla="*/ 2147483646 h 334"/>
                <a:gd name="T112" fmla="*/ 2147483646 w 309"/>
                <a:gd name="T113" fmla="*/ 2147483646 h 334"/>
                <a:gd name="T114" fmla="*/ 2147483646 w 309"/>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28" name="Freeform 48"/>
            <p:cNvSpPr>
              <a:spLocks/>
            </p:cNvSpPr>
            <p:nvPr/>
          </p:nvSpPr>
          <p:spPr bwMode="auto">
            <a:xfrm>
              <a:off x="8535988" y="915867"/>
              <a:ext cx="88900" cy="153987"/>
            </a:xfrm>
            <a:custGeom>
              <a:avLst/>
              <a:gdLst>
                <a:gd name="T0" fmla="*/ 2147483646 w 245"/>
                <a:gd name="T1" fmla="*/ 0 h 426"/>
                <a:gd name="T2" fmla="*/ 2147483646 w 245"/>
                <a:gd name="T3" fmla="*/ 0 h 426"/>
                <a:gd name="T4" fmla="*/ 2147483646 w 245"/>
                <a:gd name="T5" fmla="*/ 2147483646 h 426"/>
                <a:gd name="T6" fmla="*/ 2147483646 w 245"/>
                <a:gd name="T7" fmla="*/ 2147483646 h 426"/>
                <a:gd name="T8" fmla="*/ 0 w 245"/>
                <a:gd name="T9" fmla="*/ 2147483646 h 426"/>
                <a:gd name="T10" fmla="*/ 0 w 245"/>
                <a:gd name="T11" fmla="*/ 2147483646 h 426"/>
                <a:gd name="T12" fmla="*/ 0 w 245"/>
                <a:gd name="T13" fmla="*/ 2147483646 h 426"/>
                <a:gd name="T14" fmla="*/ 2147483646 w 245"/>
                <a:gd name="T15" fmla="*/ 2147483646 h 426"/>
                <a:gd name="T16" fmla="*/ 2147483646 w 245"/>
                <a:gd name="T17" fmla="*/ 2147483646 h 426"/>
                <a:gd name="T18" fmla="*/ 2147483646 w 245"/>
                <a:gd name="T19" fmla="*/ 2147483646 h 426"/>
                <a:gd name="T20" fmla="*/ 2147483646 w 245"/>
                <a:gd name="T21" fmla="*/ 2147483646 h 426"/>
                <a:gd name="T22" fmla="*/ 2147483646 w 245"/>
                <a:gd name="T23" fmla="*/ 2147483646 h 426"/>
                <a:gd name="T24" fmla="*/ 2147483646 w 245"/>
                <a:gd name="T25" fmla="*/ 2147483646 h 426"/>
                <a:gd name="T26" fmla="*/ 2147483646 w 245"/>
                <a:gd name="T27" fmla="*/ 2147483646 h 426"/>
                <a:gd name="T28" fmla="*/ 2147483646 w 245"/>
                <a:gd name="T29" fmla="*/ 2147483646 h 426"/>
                <a:gd name="T30" fmla="*/ 2147483646 w 245"/>
                <a:gd name="T31" fmla="*/ 2147483646 h 426"/>
                <a:gd name="T32" fmla="*/ 2147483646 w 245"/>
                <a:gd name="T33" fmla="*/ 2147483646 h 426"/>
                <a:gd name="T34" fmla="*/ 2147483646 w 245"/>
                <a:gd name="T35" fmla="*/ 2147483646 h 426"/>
                <a:gd name="T36" fmla="*/ 2147483646 w 245"/>
                <a:gd name="T37" fmla="*/ 2147483646 h 426"/>
                <a:gd name="T38" fmla="*/ 2147483646 w 245"/>
                <a:gd name="T39" fmla="*/ 2147483646 h 426"/>
                <a:gd name="T40" fmla="*/ 2147483646 w 245"/>
                <a:gd name="T41" fmla="*/ 2147483646 h 426"/>
                <a:gd name="T42" fmla="*/ 2147483646 w 245"/>
                <a:gd name="T43" fmla="*/ 2147483646 h 426"/>
                <a:gd name="T44" fmla="*/ 2147483646 w 245"/>
                <a:gd name="T45" fmla="*/ 2147483646 h 426"/>
                <a:gd name="T46" fmla="*/ 2147483646 w 245"/>
                <a:gd name="T47" fmla="*/ 2147483646 h 426"/>
                <a:gd name="T48" fmla="*/ 2147483646 w 245"/>
                <a:gd name="T49" fmla="*/ 2147483646 h 426"/>
                <a:gd name="T50" fmla="*/ 2147483646 w 245"/>
                <a:gd name="T51" fmla="*/ 2147483646 h 426"/>
                <a:gd name="T52" fmla="*/ 2147483646 w 245"/>
                <a:gd name="T53" fmla="*/ 2147483646 h 426"/>
                <a:gd name="T54" fmla="*/ 2147483646 w 245"/>
                <a:gd name="T55" fmla="*/ 2147483646 h 426"/>
                <a:gd name="T56" fmla="*/ 2147483646 w 245"/>
                <a:gd name="T57" fmla="*/ 2147483646 h 426"/>
                <a:gd name="T58" fmla="*/ 2147483646 w 245"/>
                <a:gd name="T59" fmla="*/ 2147483646 h 426"/>
                <a:gd name="T60" fmla="*/ 2147483646 w 245"/>
                <a:gd name="T61" fmla="*/ 2147483646 h 426"/>
                <a:gd name="T62" fmla="*/ 2147483646 w 245"/>
                <a:gd name="T63" fmla="*/ 2147483646 h 426"/>
                <a:gd name="T64" fmla="*/ 2147483646 w 245"/>
                <a:gd name="T65" fmla="*/ 2147483646 h 426"/>
                <a:gd name="T66" fmla="*/ 2147483646 w 245"/>
                <a:gd name="T67" fmla="*/ 2147483646 h 426"/>
                <a:gd name="T68" fmla="*/ 2147483646 w 245"/>
                <a:gd name="T69" fmla="*/ 2147483646 h 426"/>
                <a:gd name="T70" fmla="*/ 2147483646 w 245"/>
                <a:gd name="T71" fmla="*/ 2147483646 h 426"/>
                <a:gd name="T72" fmla="*/ 2147483646 w 245"/>
                <a:gd name="T73" fmla="*/ 2147483646 h 426"/>
                <a:gd name="T74" fmla="*/ 2147483646 w 245"/>
                <a:gd name="T75" fmla="*/ 2147483646 h 426"/>
                <a:gd name="T76" fmla="*/ 2147483646 w 245"/>
                <a:gd name="T77" fmla="*/ 2147483646 h 426"/>
                <a:gd name="T78" fmla="*/ 2147483646 w 245"/>
                <a:gd name="T79" fmla="*/ 2147483646 h 426"/>
                <a:gd name="T80" fmla="*/ 2147483646 w 245"/>
                <a:gd name="T81" fmla="*/ 2147483646 h 426"/>
                <a:gd name="T82" fmla="*/ 2147483646 w 245"/>
                <a:gd name="T83" fmla="*/ 2147483646 h 426"/>
                <a:gd name="T84" fmla="*/ 2147483646 w 245"/>
                <a:gd name="T85" fmla="*/ 2147483646 h 426"/>
                <a:gd name="T86" fmla="*/ 2147483646 w 245"/>
                <a:gd name="T87" fmla="*/ 2147483646 h 426"/>
                <a:gd name="T88" fmla="*/ 2147483646 w 245"/>
                <a:gd name="T89" fmla="*/ 2147483646 h 426"/>
                <a:gd name="T90" fmla="*/ 2147483646 w 245"/>
                <a:gd name="T91" fmla="*/ 2147483646 h 426"/>
                <a:gd name="T92" fmla="*/ 2147483646 w 245"/>
                <a:gd name="T93" fmla="*/ 2147483646 h 426"/>
                <a:gd name="T94" fmla="*/ 2147483646 w 245"/>
                <a:gd name="T95" fmla="*/ 2147483646 h 426"/>
                <a:gd name="T96" fmla="*/ 2147483646 w 245"/>
                <a:gd name="T97" fmla="*/ 2147483646 h 426"/>
                <a:gd name="T98" fmla="*/ 2147483646 w 245"/>
                <a:gd name="T99" fmla="*/ 2147483646 h 426"/>
                <a:gd name="T100" fmla="*/ 2147483646 w 245"/>
                <a:gd name="T101" fmla="*/ 2147483646 h 426"/>
                <a:gd name="T102" fmla="*/ 2147483646 w 245"/>
                <a:gd name="T103" fmla="*/ 2147483646 h 426"/>
                <a:gd name="T104" fmla="*/ 2147483646 w 245"/>
                <a:gd name="T105" fmla="*/ 2147483646 h 426"/>
                <a:gd name="T106" fmla="*/ 2147483646 w 245"/>
                <a:gd name="T107" fmla="*/ 2147483646 h 426"/>
                <a:gd name="T108" fmla="*/ 2147483646 w 245"/>
                <a:gd name="T109" fmla="*/ 2147483646 h 426"/>
                <a:gd name="T110" fmla="*/ 2147483646 w 245"/>
                <a:gd name="T111" fmla="*/ 0 h 426"/>
                <a:gd name="T112" fmla="*/ 2147483646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29" name="Freeform 50"/>
            <p:cNvSpPr>
              <a:spLocks/>
            </p:cNvSpPr>
            <p:nvPr/>
          </p:nvSpPr>
          <p:spPr bwMode="auto">
            <a:xfrm>
              <a:off x="8383588" y="950792"/>
              <a:ext cx="141287" cy="117475"/>
            </a:xfrm>
            <a:custGeom>
              <a:avLst/>
              <a:gdLst>
                <a:gd name="T0" fmla="*/ 2147483646 w 387"/>
                <a:gd name="T1" fmla="*/ 2147483646 h 319"/>
                <a:gd name="T2" fmla="*/ 2147483646 w 387"/>
                <a:gd name="T3" fmla="*/ 0 h 319"/>
                <a:gd name="T4" fmla="*/ 2147483646 w 387"/>
                <a:gd name="T5" fmla="*/ 0 h 319"/>
                <a:gd name="T6" fmla="*/ 2147483646 w 387"/>
                <a:gd name="T7" fmla="*/ 2147483646 h 319"/>
                <a:gd name="T8" fmla="*/ 2147483646 w 387"/>
                <a:gd name="T9" fmla="*/ 0 h 319"/>
                <a:gd name="T10" fmla="*/ 0 w 387"/>
                <a:gd name="T11" fmla="*/ 0 h 319"/>
                <a:gd name="T12" fmla="*/ 0 w 387"/>
                <a:gd name="T13" fmla="*/ 2147483646 h 319"/>
                <a:gd name="T14" fmla="*/ 2147483646 w 387"/>
                <a:gd name="T15" fmla="*/ 2147483646 h 319"/>
                <a:gd name="T16" fmla="*/ 2147483646 w 387"/>
                <a:gd name="T17" fmla="*/ 2147483646 h 319"/>
                <a:gd name="T18" fmla="*/ 2147483646 w 387"/>
                <a:gd name="T19" fmla="*/ 2147483646 h 319"/>
                <a:gd name="T20" fmla="*/ 2147483646 w 387"/>
                <a:gd name="T21" fmla="*/ 2147483646 h 319"/>
                <a:gd name="T22" fmla="*/ 2147483646 w 387"/>
                <a:gd name="T23" fmla="*/ 2147483646 h 319"/>
                <a:gd name="T24" fmla="*/ 2147483646 w 387"/>
                <a:gd name="T25" fmla="*/ 2147483646 h 319"/>
                <a:gd name="T26" fmla="*/ 2147483646 w 387"/>
                <a:gd name="T27" fmla="*/ 2147483646 h 319"/>
                <a:gd name="T28" fmla="*/ 2147483646 w 387"/>
                <a:gd name="T29" fmla="*/ 2147483646 h 319"/>
                <a:gd name="T30" fmla="*/ 2147483646 w 387"/>
                <a:gd name="T31" fmla="*/ 2147483646 h 319"/>
                <a:gd name="T32" fmla="*/ 2147483646 w 387"/>
                <a:gd name="T33" fmla="*/ 2147483646 h 319"/>
                <a:gd name="T34" fmla="*/ 2147483646 w 387"/>
                <a:gd name="T35" fmla="*/ 2147483646 h 319"/>
                <a:gd name="T36" fmla="*/ 2147483646 w 387"/>
                <a:gd name="T37" fmla="*/ 2147483646 h 319"/>
                <a:gd name="T38" fmla="*/ 2147483646 w 387"/>
                <a:gd name="T39" fmla="*/ 2147483646 h 319"/>
                <a:gd name="T40" fmla="*/ 2147483646 w 387"/>
                <a:gd name="T41" fmla="*/ 2147483646 h 319"/>
                <a:gd name="T42" fmla="*/ 2147483646 w 387"/>
                <a:gd name="T43" fmla="*/ 2147483646 h 319"/>
                <a:gd name="T44" fmla="*/ 2147483646 w 387"/>
                <a:gd name="T45" fmla="*/ 2147483646 h 319"/>
                <a:gd name="T46" fmla="*/ 2147483646 w 387"/>
                <a:gd name="T47" fmla="*/ 2147483646 h 319"/>
                <a:gd name="T48" fmla="*/ 2147483646 w 387"/>
                <a:gd name="T49" fmla="*/ 2147483646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nchor="ctr"/>
            <a:lstStyle/>
            <a:p>
              <a:endParaRPr lang="en-IN"/>
            </a:p>
          </p:txBody>
        </p:sp>
        <p:sp>
          <p:nvSpPr>
            <p:cNvPr id="30" name="Freeform 52"/>
            <p:cNvSpPr>
              <a:spLocks/>
            </p:cNvSpPr>
            <p:nvPr/>
          </p:nvSpPr>
          <p:spPr bwMode="auto">
            <a:xfrm>
              <a:off x="8521700" y="868242"/>
              <a:ext cx="76200" cy="47625"/>
            </a:xfrm>
            <a:custGeom>
              <a:avLst/>
              <a:gdLst>
                <a:gd name="T0" fmla="*/ 2147483646 w 205"/>
                <a:gd name="T1" fmla="*/ 2147483646 h 129"/>
                <a:gd name="T2" fmla="*/ 0 w 205"/>
                <a:gd name="T3" fmla="*/ 2147483646 h 129"/>
                <a:gd name="T4" fmla="*/ 2147483646 w 205"/>
                <a:gd name="T5" fmla="*/ 0 h 129"/>
                <a:gd name="T6" fmla="*/ 2147483646 w 205"/>
                <a:gd name="T7" fmla="*/ 0 h 129"/>
                <a:gd name="T8" fmla="*/ 2147483646 w 205"/>
                <a:gd name="T9" fmla="*/ 2147483646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IN"/>
            </a:p>
          </p:txBody>
        </p:sp>
      </p:grpSp>
      <p:sp>
        <p:nvSpPr>
          <p:cNvPr id="36" name="Text Placeholder 35"/>
          <p:cNvSpPr>
            <a:spLocks noGrp="1"/>
          </p:cNvSpPr>
          <p:nvPr>
            <p:ph type="body" sz="quarter" idx="11"/>
          </p:nvPr>
        </p:nvSpPr>
        <p:spPr>
          <a:xfrm>
            <a:off x="264585" y="883872"/>
            <a:ext cx="11662833" cy="5543550"/>
          </a:xfrm>
          <a:prstGeom prst="rect">
            <a:avLst/>
          </a:prstGeom>
        </p:spPr>
        <p:txBody>
          <a:bodyPr/>
          <a:lstStyle>
            <a:lvl1pPr marL="274320" indent="-274320">
              <a:lnSpc>
                <a:spcPct val="110000"/>
              </a:lnSpc>
              <a:defRPr sz="2800">
                <a:latin typeface="Calibri" panose="020F0502020204030204" pitchFamily="34" charset="0"/>
                <a:cs typeface="Segoe UI Light" panose="020B0502040204020203" pitchFamily="34" charset="0"/>
              </a:defRPr>
            </a:lvl1pPr>
            <a:lvl2pPr marL="548640" indent="-274320">
              <a:lnSpc>
                <a:spcPct val="110000"/>
              </a:lnSpc>
              <a:defRPr sz="2400">
                <a:latin typeface="Calibri" panose="020F0502020204030204" pitchFamily="34" charset="0"/>
                <a:cs typeface="Segoe UI Light" panose="020B0502040204020203" pitchFamily="34" charset="0"/>
              </a:defRPr>
            </a:lvl2pPr>
            <a:lvl3pPr marL="822960" indent="-274320">
              <a:lnSpc>
                <a:spcPct val="110000"/>
              </a:lnSpc>
              <a:defRPr sz="2000">
                <a:latin typeface="Calibri" panose="020F0502020204030204" pitchFamily="34" charset="0"/>
                <a:cs typeface="Segoe UI Light" panose="020B0502040204020203" pitchFamily="34" charset="0"/>
              </a:defRPr>
            </a:lvl3pPr>
            <a:lvl4pPr marL="1097280" indent="-274320">
              <a:lnSpc>
                <a:spcPct val="110000"/>
              </a:lnSpc>
              <a:defRPr sz="2000">
                <a:latin typeface="Calibri" panose="020F0502020204030204" pitchFamily="34" charset="0"/>
                <a:cs typeface="Segoe UI Light" panose="020B0502040204020203" pitchFamily="34" charset="0"/>
              </a:defRPr>
            </a:lvl4pPr>
            <a:lvl5pPr marL="1371600" indent="-274320">
              <a:lnSpc>
                <a:spcPct val="110000"/>
              </a:lnSpc>
              <a:defRPr sz="2000">
                <a:latin typeface="Calibri" panose="020F0502020204030204"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itle 36"/>
          <p:cNvSpPr>
            <a:spLocks noGrp="1"/>
          </p:cNvSpPr>
          <p:nvPr>
            <p:ph type="title"/>
          </p:nvPr>
        </p:nvSpPr>
        <p:spPr>
          <a:xfrm>
            <a:off x="162275" y="180060"/>
            <a:ext cx="9905344" cy="456637"/>
          </a:xfrm>
          <a:prstGeom prst="rect">
            <a:avLst/>
          </a:prstGeom>
        </p:spPr>
        <p:txBody>
          <a:bodyPr/>
          <a:lstStyle>
            <a:lvl1pPr>
              <a:defRPr sz="3200">
                <a:latin typeface="Calibri" panose="020F0502020204030204" pitchFamily="34" charset="0"/>
                <a:cs typeface="Segoe UI" panose="020B0502040204020203" pitchFamily="34" charset="0"/>
              </a:defRPr>
            </a:lvl1pPr>
          </a:lstStyle>
          <a:p>
            <a:r>
              <a:rPr lang="en-US"/>
              <a:t>Click to edit Master title style</a:t>
            </a:r>
            <a:endParaRPr lang="en-US" dirty="0"/>
          </a:p>
        </p:txBody>
      </p:sp>
      <p:sp>
        <p:nvSpPr>
          <p:cNvPr id="31" name="スライド番号プレースホルダ 2"/>
          <p:cNvSpPr>
            <a:spLocks noGrp="1"/>
          </p:cNvSpPr>
          <p:nvPr>
            <p:ph type="sldNum" sz="quarter" idx="12"/>
          </p:nvPr>
        </p:nvSpPr>
        <p:spPr>
          <a:xfrm>
            <a:off x="5483225" y="6508750"/>
            <a:ext cx="652463" cy="304800"/>
          </a:xfrm>
        </p:spPr>
        <p:txBody>
          <a:bodyPr/>
          <a:lstStyle>
            <a:lvl1pPr algn="r" eaLnBrk="0" hangingPunct="0">
              <a:defRPr kumimoji="0" sz="1400">
                <a:solidFill>
                  <a:prstClr val="white"/>
                </a:solidFill>
                <a:latin typeface="Calibri" panose="020F0502020204030204" pitchFamily="34" charset="0"/>
                <a:ea typeface="SimSun" panose="02010600030101010101" pitchFamily="2" charset="-122"/>
                <a:cs typeface="Segoe UI" panose="020B0502040204020203" pitchFamily="34" charset="0"/>
              </a:defRPr>
            </a:lvl1pPr>
          </a:lstStyle>
          <a:p>
            <a:pPr>
              <a:defRPr/>
            </a:pPr>
            <a:fld id="{514C7482-207E-449E-BAE7-E0E66503F2F8}" type="slidenum">
              <a:rPr lang="en-US" altLang="ja-JP"/>
              <a:pPr>
                <a:defRPr/>
              </a:pPr>
              <a:t>‹#›</a:t>
            </a:fld>
            <a:endParaRPr lang="en-US" altLang="ja-JP"/>
          </a:p>
        </p:txBody>
      </p:sp>
      <p:sp>
        <p:nvSpPr>
          <p:cNvPr id="33" name="スライド番号プレースホルダ 2"/>
          <p:cNvSpPr txBox="1">
            <a:spLocks/>
          </p:cNvSpPr>
          <p:nvPr userDrawn="1"/>
        </p:nvSpPr>
        <p:spPr bwMode="auto">
          <a:xfrm>
            <a:off x="11499902" y="6523294"/>
            <a:ext cx="652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zh-CN"/>
            </a:defPPr>
            <a:lvl1pPr algn="r" rtl="0" eaLnBrk="0" fontAlgn="base" hangingPunct="0">
              <a:spcBef>
                <a:spcPct val="0"/>
              </a:spcBef>
              <a:spcAft>
                <a:spcPct val="0"/>
              </a:spcAft>
              <a:buFont typeface="Arial" panose="020B0604020202020204" pitchFamily="34" charset="0"/>
              <a:buNone/>
              <a:defRPr kumimoji="0" sz="1400" kern="1200">
                <a:solidFill>
                  <a:srgbClr val="898989"/>
                </a:solidFill>
                <a:latin typeface="Segoe UI" panose="020B0502040204020203" pitchFamily="34" charset="0"/>
                <a:ea typeface="SimSun" panose="02010600030101010101" pitchFamily="2" charset="-122"/>
                <a:cs typeface="Segoe UI" panose="020B0502040204020203"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defRPr/>
            </a:pPr>
            <a:fld id="{CC9A937B-8652-420C-828D-74A265173E4F}" type="slidenum">
              <a:rPr lang="en-US" altLang="ja-JP" smtClean="0"/>
              <a:pPr>
                <a:defRPr/>
              </a:pPr>
              <a:t>‹#›</a:t>
            </a:fld>
            <a:endParaRPr lang="en-US" altLang="ja-JP" dirty="0"/>
          </a:p>
        </p:txBody>
      </p:sp>
    </p:spTree>
    <p:extLst>
      <p:ext uri="{BB962C8B-B14F-4D97-AF65-F5344CB8AC3E}">
        <p14:creationId xmlns:p14="http://schemas.microsoft.com/office/powerpoint/2010/main" val="3525306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ChangeArrowheads="1"/>
          </p:cNvSpPr>
          <p:nvPr>
            <p:ph type="dt" sz="half" idx="10"/>
          </p:nvPr>
        </p:nvSpPr>
        <p:spPr>
          <a:ln/>
        </p:spPr>
        <p:txBody>
          <a:bodyPr/>
          <a:lstStyle>
            <a:lvl1pPr>
              <a:defRPr/>
            </a:lvl1pPr>
          </a:lstStyle>
          <a:p>
            <a:pPr>
              <a:defRPr/>
            </a:pPr>
            <a:fld id="{95DE95B2-7B9D-4AD2-BCBC-183897B7319A}" type="datetime1">
              <a:rPr lang="en-US" altLang="en-US" smtClean="0"/>
              <a:t>11/18/2020</a:t>
            </a:fld>
            <a:endParaRPr lang="en-US" altLang="en-US"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sz="1800">
                <a:solidFill>
                  <a:schemeClr val="tx1"/>
                </a:solidFill>
              </a:rPr>
              <a:t>CONFIDENTIAL</a:t>
            </a:r>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26BC16A-D549-4D5F-B99A-AB69B3142265}" type="slidenum">
              <a:rPr lang="en-US" altLang="en-US"/>
              <a:pPr>
                <a:defRPr/>
              </a:pPr>
              <a:t>‹#›</a:t>
            </a:fld>
            <a:endParaRPr lang="en-US" altLang="en-US" sz="1800" dirty="0">
              <a:solidFill>
                <a:schemeClr val="tx1"/>
              </a:solidFill>
            </a:endParaRPr>
          </a:p>
        </p:txBody>
      </p:sp>
    </p:spTree>
    <p:extLst>
      <p:ext uri="{BB962C8B-B14F-4D97-AF65-F5344CB8AC3E}">
        <p14:creationId xmlns:p14="http://schemas.microsoft.com/office/powerpoint/2010/main" val="2558474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noChangeArrowheads="1"/>
          </p:cNvSpPr>
          <p:nvPr>
            <p:ph type="dt" sz="half" idx="10"/>
          </p:nvPr>
        </p:nvSpPr>
        <p:spPr>
          <a:ln/>
        </p:spPr>
        <p:txBody>
          <a:bodyPr/>
          <a:lstStyle>
            <a:lvl1pPr>
              <a:defRPr/>
            </a:lvl1pPr>
          </a:lstStyle>
          <a:p>
            <a:pPr>
              <a:defRPr/>
            </a:pPr>
            <a:fld id="{FD204F9A-E2EE-4D16-8607-5CB70F2EE77D}" type="datetime1">
              <a:rPr lang="en-US" altLang="en-US" smtClean="0"/>
              <a:t>11/18/2020</a:t>
            </a:fld>
            <a:endParaRPr lang="en-US" altLang="en-US"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sz="1800">
                <a:solidFill>
                  <a:schemeClr val="tx1"/>
                </a:solidFill>
              </a:rPr>
              <a:t>CONFIDENTIAL</a:t>
            </a:r>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497996AA-488C-4BF1-BF0D-591FECEDAB15}" type="slidenum">
              <a:rPr lang="en-US" altLang="en-US"/>
              <a:pPr>
                <a:defRPr/>
              </a:pPr>
              <a:t>‹#›</a:t>
            </a:fld>
            <a:endParaRPr lang="en-US" altLang="en-US" sz="1800">
              <a:solidFill>
                <a:schemeClr val="tx1"/>
              </a:solidFill>
            </a:endParaRPr>
          </a:p>
        </p:txBody>
      </p:sp>
    </p:spTree>
    <p:extLst>
      <p:ext uri="{BB962C8B-B14F-4D97-AF65-F5344CB8AC3E}">
        <p14:creationId xmlns:p14="http://schemas.microsoft.com/office/powerpoint/2010/main" val="574920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noChangeArrowheads="1"/>
          </p:cNvSpPr>
          <p:nvPr>
            <p:ph type="dt" sz="half" idx="10"/>
          </p:nvPr>
        </p:nvSpPr>
        <p:spPr>
          <a:ln/>
        </p:spPr>
        <p:txBody>
          <a:bodyPr/>
          <a:lstStyle>
            <a:lvl1pPr>
              <a:defRPr/>
            </a:lvl1pPr>
          </a:lstStyle>
          <a:p>
            <a:pPr>
              <a:defRPr/>
            </a:pPr>
            <a:fld id="{41ECFAA4-E884-4E6E-9107-E76A8C4269D5}" type="datetime1">
              <a:rPr lang="en-US" altLang="en-US" smtClean="0"/>
              <a:t>11/18/2020</a:t>
            </a:fld>
            <a:endParaRPr lang="en-US" altLang="en-US"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r>
              <a:rPr lang="en-US" altLang="en-US" sz="1800">
                <a:solidFill>
                  <a:schemeClr val="tx1"/>
                </a:solidFill>
              </a:rPr>
              <a:t>CONFIDENTIAL</a:t>
            </a:r>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D897D5D7-0A5E-41F7-B018-AB3E5668D95A}" type="slidenum">
              <a:rPr lang="en-US" altLang="en-US"/>
              <a:pPr>
                <a:defRPr/>
              </a:pPr>
              <a:t>‹#›</a:t>
            </a:fld>
            <a:endParaRPr lang="en-US" altLang="en-US" sz="1800">
              <a:solidFill>
                <a:schemeClr val="tx1"/>
              </a:solidFill>
            </a:endParaRPr>
          </a:p>
        </p:txBody>
      </p:sp>
    </p:spTree>
    <p:extLst>
      <p:ext uri="{BB962C8B-B14F-4D97-AF65-F5344CB8AC3E}">
        <p14:creationId xmlns:p14="http://schemas.microsoft.com/office/powerpoint/2010/main" val="1964841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noChangeArrowheads="1"/>
          </p:cNvSpPr>
          <p:nvPr>
            <p:ph type="dt" sz="half" idx="10"/>
          </p:nvPr>
        </p:nvSpPr>
        <p:spPr>
          <a:ln/>
        </p:spPr>
        <p:txBody>
          <a:bodyPr/>
          <a:lstStyle>
            <a:lvl1pPr>
              <a:defRPr/>
            </a:lvl1pPr>
          </a:lstStyle>
          <a:p>
            <a:pPr>
              <a:defRPr/>
            </a:pPr>
            <a:fld id="{E3C2405C-C3A3-439C-846C-9E645DC216E9}" type="datetime1">
              <a:rPr lang="en-US" altLang="en-US" smtClean="0"/>
              <a:t>11/18/2020</a:t>
            </a:fld>
            <a:endParaRPr lang="en-US" altLang="en-US" sz="1800">
              <a:solidFill>
                <a:schemeClr val="tx1"/>
              </a:solidFill>
            </a:endParaRPr>
          </a:p>
        </p:txBody>
      </p:sp>
      <p:sp>
        <p:nvSpPr>
          <p:cNvPr id="8" name="Footer Placeholder 4"/>
          <p:cNvSpPr>
            <a:spLocks noGrp="1" noChangeArrowheads="1"/>
          </p:cNvSpPr>
          <p:nvPr>
            <p:ph type="ftr" sz="quarter" idx="11"/>
          </p:nvPr>
        </p:nvSpPr>
        <p:spPr>
          <a:ln/>
        </p:spPr>
        <p:txBody>
          <a:bodyPr/>
          <a:lstStyle>
            <a:lvl1pPr>
              <a:defRPr/>
            </a:lvl1pPr>
          </a:lstStyle>
          <a:p>
            <a:pPr>
              <a:defRPr/>
            </a:pPr>
            <a:r>
              <a:rPr lang="en-US" altLang="en-US" sz="1800">
                <a:solidFill>
                  <a:schemeClr val="tx1"/>
                </a:solidFill>
              </a:rPr>
              <a:t>CONFIDENTIAL</a:t>
            </a:r>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0F630AE7-8222-4024-A9A6-21D83F2BC38F}" type="slidenum">
              <a:rPr lang="en-US" altLang="en-US"/>
              <a:pPr>
                <a:defRPr/>
              </a:pPr>
              <a:t>‹#›</a:t>
            </a:fld>
            <a:endParaRPr lang="en-US" altLang="en-US" sz="1800">
              <a:solidFill>
                <a:schemeClr val="tx1"/>
              </a:solidFill>
            </a:endParaRPr>
          </a:p>
        </p:txBody>
      </p:sp>
    </p:spTree>
    <p:extLst>
      <p:ext uri="{BB962C8B-B14F-4D97-AF65-F5344CB8AC3E}">
        <p14:creationId xmlns:p14="http://schemas.microsoft.com/office/powerpoint/2010/main" val="141531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noChangeArrowheads="1"/>
          </p:cNvSpPr>
          <p:nvPr>
            <p:ph type="dt" sz="half" idx="10"/>
          </p:nvPr>
        </p:nvSpPr>
        <p:spPr>
          <a:ln/>
        </p:spPr>
        <p:txBody>
          <a:bodyPr/>
          <a:lstStyle>
            <a:lvl1pPr>
              <a:defRPr/>
            </a:lvl1pPr>
          </a:lstStyle>
          <a:p>
            <a:pPr>
              <a:defRPr/>
            </a:pPr>
            <a:fld id="{6612DDB5-DA27-464A-9612-F0CE2617D01C}" type="datetime1">
              <a:rPr lang="en-US" altLang="en-US" smtClean="0"/>
              <a:t>11/18/2020</a:t>
            </a:fld>
            <a:endParaRPr lang="en-US" altLang="en-US" sz="1800">
              <a:solidFill>
                <a:schemeClr val="tx1"/>
              </a:solidFill>
            </a:endParaRPr>
          </a:p>
        </p:txBody>
      </p:sp>
      <p:sp>
        <p:nvSpPr>
          <p:cNvPr id="4" name="Footer Placeholder 4"/>
          <p:cNvSpPr>
            <a:spLocks noGrp="1" noChangeArrowheads="1"/>
          </p:cNvSpPr>
          <p:nvPr>
            <p:ph type="ftr" sz="quarter" idx="11"/>
          </p:nvPr>
        </p:nvSpPr>
        <p:spPr>
          <a:ln/>
        </p:spPr>
        <p:txBody>
          <a:bodyPr/>
          <a:lstStyle>
            <a:lvl1pPr>
              <a:defRPr/>
            </a:lvl1pPr>
          </a:lstStyle>
          <a:p>
            <a:pPr>
              <a:defRPr/>
            </a:pPr>
            <a:r>
              <a:rPr lang="en-US" altLang="en-US" sz="1800">
                <a:solidFill>
                  <a:schemeClr val="tx1"/>
                </a:solidFill>
              </a:rPr>
              <a:t>CONFIDENTIAL</a:t>
            </a:r>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9FCF3A99-78D5-4833-BD48-52CA72697DD4}" type="slidenum">
              <a:rPr lang="en-US" altLang="en-US"/>
              <a:pPr>
                <a:defRPr/>
              </a:pPr>
              <a:t>‹#›</a:t>
            </a:fld>
            <a:endParaRPr lang="en-US" altLang="en-US" sz="1800">
              <a:solidFill>
                <a:schemeClr val="tx1"/>
              </a:solidFill>
            </a:endParaRPr>
          </a:p>
        </p:txBody>
      </p:sp>
    </p:spTree>
    <p:extLst>
      <p:ext uri="{BB962C8B-B14F-4D97-AF65-F5344CB8AC3E}">
        <p14:creationId xmlns:p14="http://schemas.microsoft.com/office/powerpoint/2010/main" val="3220921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5246D6CA-998C-451E-97E8-587192CD1BA2}" type="datetime1">
              <a:rPr lang="en-US" altLang="en-US" smtClean="0"/>
              <a:t>11/18/2020</a:t>
            </a:fld>
            <a:endParaRPr lang="en-US" altLang="en-US" sz="1800">
              <a:solidFill>
                <a:schemeClr val="tx1"/>
              </a:solidFill>
            </a:endParaRPr>
          </a:p>
        </p:txBody>
      </p:sp>
      <p:sp>
        <p:nvSpPr>
          <p:cNvPr id="3" name="Footer Placeholder 4"/>
          <p:cNvSpPr>
            <a:spLocks noGrp="1" noChangeArrowheads="1"/>
          </p:cNvSpPr>
          <p:nvPr>
            <p:ph type="ftr" sz="quarter" idx="11"/>
          </p:nvPr>
        </p:nvSpPr>
        <p:spPr>
          <a:ln/>
        </p:spPr>
        <p:txBody>
          <a:bodyPr/>
          <a:lstStyle>
            <a:lvl1pPr>
              <a:defRPr/>
            </a:lvl1pPr>
          </a:lstStyle>
          <a:p>
            <a:pPr>
              <a:defRPr/>
            </a:pPr>
            <a:r>
              <a:rPr lang="en-US" altLang="en-US" sz="1800">
                <a:solidFill>
                  <a:schemeClr val="tx1"/>
                </a:solidFill>
              </a:rPr>
              <a:t>CONFIDENTIAL</a:t>
            </a:r>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2FB26AB1-74AB-4AA5-A93C-4A0AEB2D7577}" type="slidenum">
              <a:rPr lang="en-US" altLang="en-US"/>
              <a:pPr>
                <a:defRPr/>
              </a:pPr>
              <a:t>‹#›</a:t>
            </a:fld>
            <a:endParaRPr lang="en-US" altLang="en-US" sz="1800">
              <a:solidFill>
                <a:schemeClr val="tx1"/>
              </a:solidFill>
            </a:endParaRPr>
          </a:p>
        </p:txBody>
      </p:sp>
    </p:spTree>
    <p:extLst>
      <p:ext uri="{BB962C8B-B14F-4D97-AF65-F5344CB8AC3E}">
        <p14:creationId xmlns:p14="http://schemas.microsoft.com/office/powerpoint/2010/main" val="2339312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noChangeArrowheads="1"/>
          </p:cNvSpPr>
          <p:nvPr>
            <p:ph type="dt" sz="half" idx="10"/>
          </p:nvPr>
        </p:nvSpPr>
        <p:spPr>
          <a:ln/>
        </p:spPr>
        <p:txBody>
          <a:bodyPr/>
          <a:lstStyle>
            <a:lvl1pPr>
              <a:defRPr/>
            </a:lvl1pPr>
          </a:lstStyle>
          <a:p>
            <a:pPr>
              <a:defRPr/>
            </a:pPr>
            <a:fld id="{7A7683C3-C876-4FBC-9260-F8D93EC50DAD}" type="datetime1">
              <a:rPr lang="en-US" altLang="en-US" smtClean="0"/>
              <a:t>11/18/2020</a:t>
            </a:fld>
            <a:endParaRPr lang="en-US" altLang="en-US"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r>
              <a:rPr lang="en-US" altLang="en-US" sz="1800">
                <a:solidFill>
                  <a:schemeClr val="tx1"/>
                </a:solidFill>
              </a:rPr>
              <a:t>CONFIDENTIAL</a:t>
            </a:r>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E4B82DC0-577F-4420-9057-6158885B4058}" type="slidenum">
              <a:rPr lang="en-US" altLang="en-US"/>
              <a:pPr>
                <a:defRPr/>
              </a:pPr>
              <a:t>‹#›</a:t>
            </a:fld>
            <a:endParaRPr lang="en-US" altLang="en-US" sz="1800">
              <a:solidFill>
                <a:schemeClr val="tx1"/>
              </a:solidFill>
            </a:endParaRPr>
          </a:p>
        </p:txBody>
      </p:sp>
    </p:spTree>
    <p:extLst>
      <p:ext uri="{BB962C8B-B14F-4D97-AF65-F5344CB8AC3E}">
        <p14:creationId xmlns:p14="http://schemas.microsoft.com/office/powerpoint/2010/main" val="2497027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sym typeface="Calibri" panose="020F0502020204030204" pitchFamily="34" charset="0"/>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noChangeArrowheads="1"/>
          </p:cNvSpPr>
          <p:nvPr>
            <p:ph type="dt" sz="half" idx="10"/>
          </p:nvPr>
        </p:nvSpPr>
        <p:spPr>
          <a:ln/>
        </p:spPr>
        <p:txBody>
          <a:bodyPr/>
          <a:lstStyle>
            <a:lvl1pPr>
              <a:defRPr/>
            </a:lvl1pPr>
          </a:lstStyle>
          <a:p>
            <a:pPr>
              <a:defRPr/>
            </a:pPr>
            <a:fld id="{D45B8D2F-8EA1-4A3F-B7F4-5C2079B7FA33}" type="datetime1">
              <a:rPr lang="en-US" altLang="en-US" smtClean="0"/>
              <a:t>11/18/2020</a:t>
            </a:fld>
            <a:endParaRPr lang="en-US" altLang="en-US"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r>
              <a:rPr lang="en-US" altLang="en-US" sz="1800">
                <a:solidFill>
                  <a:schemeClr val="tx1"/>
                </a:solidFill>
              </a:rPr>
              <a:t>CONFIDENTIAL</a:t>
            </a:r>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68C9378F-8DE9-424A-8A08-728E5B292010}" type="slidenum">
              <a:rPr lang="en-US" altLang="en-US"/>
              <a:pPr>
                <a:defRPr/>
              </a:pPr>
              <a:t>‹#›</a:t>
            </a:fld>
            <a:endParaRPr lang="en-US" altLang="en-US" sz="1800">
              <a:solidFill>
                <a:schemeClr val="tx1"/>
              </a:solidFill>
            </a:endParaRPr>
          </a:p>
        </p:txBody>
      </p:sp>
    </p:spTree>
    <p:extLst>
      <p:ext uri="{BB962C8B-B14F-4D97-AF65-F5344CB8AC3E}">
        <p14:creationId xmlns:p14="http://schemas.microsoft.com/office/powerpoint/2010/main" val="2568278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sym typeface="Calibri Light" panose="020F0302020204030204" pitchFamily="34" charset="0"/>
              </a:rPr>
              <a:t>Click to edit Master title style</a:t>
            </a:r>
          </a:p>
        </p:txBody>
      </p:sp>
      <p:sp>
        <p:nvSpPr>
          <p:cNvPr id="1027"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sym typeface="Calibri" panose="020F0502020204030204" pitchFamily="34" charset="0"/>
              </a:rPr>
              <a:t>Click to edit Master text styles</a:t>
            </a:r>
          </a:p>
          <a:p>
            <a:pPr lvl="1"/>
            <a:r>
              <a:rPr lang="en-US" altLang="zh-CN">
                <a:sym typeface="Calibri" panose="020F0502020204030204" pitchFamily="34" charset="0"/>
              </a:rPr>
              <a:t>Second level</a:t>
            </a:r>
          </a:p>
          <a:p>
            <a:pPr lvl="2"/>
            <a:r>
              <a:rPr lang="en-US" altLang="zh-CN">
                <a:sym typeface="Calibri" panose="020F0502020204030204" pitchFamily="34" charset="0"/>
              </a:rPr>
              <a:t>Third level</a:t>
            </a:r>
          </a:p>
          <a:p>
            <a:pPr lvl="3"/>
            <a:r>
              <a:rPr lang="en-US" altLang="zh-CN">
                <a:sym typeface="Calibri" panose="020F0502020204030204" pitchFamily="34" charset="0"/>
              </a:rPr>
              <a:t>Fourth level</a:t>
            </a:r>
          </a:p>
          <a:p>
            <a:pPr lvl="4"/>
            <a:r>
              <a:rPr lang="en-US" altLang="zh-CN">
                <a:sym typeface="Calibri" panose="020F0502020204030204" pitchFamily="34" charset="0"/>
              </a:rPr>
              <a:t>Fifth level</a:t>
            </a:r>
          </a:p>
        </p:txBody>
      </p:sp>
      <p:sp>
        <p:nvSpPr>
          <p:cNvPr id="1028" name="Date Placeholder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ADB1B93C-8C9B-4214-AE63-B95D4784162E}" type="datetime1">
              <a:rPr lang="en-US" altLang="en-US" smtClean="0"/>
              <a:t>11/18/2020</a:t>
            </a:fld>
            <a:endParaRPr lang="en-US" altLang="en-US" sz="1800">
              <a:solidFill>
                <a:schemeClr val="tx1"/>
              </a:solidFill>
            </a:endParaRPr>
          </a:p>
        </p:txBody>
      </p:sp>
      <p:sp>
        <p:nvSpPr>
          <p:cNvPr id="1029" name="Footer Placeholder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r>
              <a:rPr lang="en-US" altLang="en-US" sz="1800">
                <a:solidFill>
                  <a:schemeClr val="tx1"/>
                </a:solidFill>
              </a:rPr>
              <a:t>CONFIDENTIAL</a:t>
            </a:r>
          </a:p>
        </p:txBody>
      </p:sp>
      <p:sp>
        <p:nvSpPr>
          <p:cNvPr id="1030" name="Slide Number Placeholder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E4558A6B-B972-4F03-9E2F-D7CFF3CC2F73}" type="slidenum">
              <a:rPr lang="en-US" altLang="en-US"/>
              <a:pPr>
                <a:defRPr/>
              </a:pPr>
              <a:t>‹#›</a:t>
            </a:fld>
            <a:endParaRPr lang="en-US"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509301" r:id="rId1"/>
    <p:sldLayoutId id="2147509302" r:id="rId2"/>
    <p:sldLayoutId id="2147509303" r:id="rId3"/>
    <p:sldLayoutId id="2147509304" r:id="rId4"/>
    <p:sldLayoutId id="2147509305" r:id="rId5"/>
    <p:sldLayoutId id="2147509306" r:id="rId6"/>
    <p:sldLayoutId id="2147509307" r:id="rId7"/>
    <p:sldLayoutId id="2147509308" r:id="rId8"/>
    <p:sldLayoutId id="2147509309" r:id="rId9"/>
    <p:sldLayoutId id="2147509310" r:id="rId10"/>
    <p:sldLayoutId id="2147509311" r:id="rId11"/>
    <p:sldLayoutId id="2147509336" r:id="rId12"/>
    <p:sldLayoutId id="2147509337" r:id="rId13"/>
    <p:sldLayoutId id="2147509339" r:id="rId14"/>
  </p:sldLayoutIdLst>
  <p:hf hdr="0" ftr="0" dt="0"/>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MS PGothic" panose="020B0600070205080204" pitchFamily="34" charset="-128"/>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MS PGothic" panose="020B0600070205080204" pitchFamily="34" charset="-128"/>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MS PGothic" panose="020B0600070205080204" pitchFamily="34" charset="-128"/>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MS PGothic" panose="020B0600070205080204" pitchFamily="34" charset="-128"/>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MS PGothic" panose="020B0600070205080204" pitchFamily="34" charset="-128"/>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MS PGothic" panose="020B0600070205080204" pitchFamily="34" charset="-128"/>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MS PGothic" panose="020B0600070205080204" pitchFamily="34" charset="-128"/>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MS PGothic" panose="020B0600070205080204" pitchFamily="34" charset="-128"/>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Group 2"/>
          <p:cNvGrpSpPr>
            <a:grpSpLocks/>
          </p:cNvGrpSpPr>
          <p:nvPr/>
        </p:nvGrpSpPr>
        <p:grpSpPr bwMode="auto">
          <a:xfrm>
            <a:off x="417513" y="2747963"/>
            <a:ext cx="11358562" cy="122237"/>
            <a:chOff x="0" y="0"/>
            <a:chExt cx="8518525" cy="122237"/>
          </a:xfrm>
        </p:grpSpPr>
        <p:sp>
          <p:nvSpPr>
            <p:cNvPr id="50207" name="正方形/長方形 11"/>
            <p:cNvSpPr>
              <a:spLocks noChangeArrowheads="1"/>
            </p:cNvSpPr>
            <p:nvPr/>
          </p:nvSpPr>
          <p:spPr bwMode="auto">
            <a:xfrm>
              <a:off x="0" y="0"/>
              <a:ext cx="8518525" cy="122237"/>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2600">
                <a:solidFill>
                  <a:srgbClr val="FFFFFF"/>
                </a:solidFill>
                <a:latin typeface="Arial" panose="020B0604020202020204" pitchFamily="34" charset="0"/>
                <a:ea typeface="SimSun" panose="02010600030101010101" pitchFamily="2" charset="-122"/>
                <a:sym typeface="Segoe UI Light" panose="020B0502040204020203" pitchFamily="34" charset="0"/>
              </a:endParaRPr>
            </a:p>
          </p:txBody>
        </p:sp>
        <p:sp>
          <p:nvSpPr>
            <p:cNvPr id="50208" name="正方形/長方形 31"/>
            <p:cNvSpPr>
              <a:spLocks noChangeArrowheads="1"/>
            </p:cNvSpPr>
            <p:nvPr/>
          </p:nvSpPr>
          <p:spPr bwMode="auto">
            <a:xfrm>
              <a:off x="0" y="0"/>
              <a:ext cx="1970087" cy="122237"/>
            </a:xfrm>
            <a:prstGeom prst="rect">
              <a:avLst/>
            </a:prstGeom>
            <a:solidFill>
              <a:srgbClr val="FD001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1800">
                <a:solidFill>
                  <a:srgbClr val="000000"/>
                </a:solidFill>
                <a:latin typeface="Arial" panose="020B0604020202020204" pitchFamily="34" charset="0"/>
                <a:ea typeface="HGPｺﾞｼｯｸE" pitchFamily="2" charset="-128"/>
                <a:sym typeface="Segoe UI Light" panose="020B0502040204020203" pitchFamily="34" charset="0"/>
              </a:endParaRPr>
            </a:p>
          </p:txBody>
        </p:sp>
        <p:sp>
          <p:nvSpPr>
            <p:cNvPr id="50209" name="正方形/長方形 32"/>
            <p:cNvSpPr>
              <a:spLocks noChangeArrowheads="1"/>
            </p:cNvSpPr>
            <p:nvPr/>
          </p:nvSpPr>
          <p:spPr bwMode="auto">
            <a:xfrm>
              <a:off x="0" y="0"/>
              <a:ext cx="985837" cy="12223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1800">
                <a:solidFill>
                  <a:srgbClr val="000000"/>
                </a:solidFill>
                <a:latin typeface="Arial" panose="020B0604020202020204" pitchFamily="34" charset="0"/>
                <a:ea typeface="HGPｺﾞｼｯｸE" pitchFamily="2" charset="-128"/>
                <a:sym typeface="Segoe UI Light" panose="020B0502040204020203" pitchFamily="34" charset="0"/>
              </a:endParaRPr>
            </a:p>
          </p:txBody>
        </p:sp>
      </p:grpSp>
      <p:grpSp>
        <p:nvGrpSpPr>
          <p:cNvPr id="50179" name="Group 6"/>
          <p:cNvGrpSpPr>
            <a:grpSpLocks/>
          </p:cNvGrpSpPr>
          <p:nvPr/>
        </p:nvGrpSpPr>
        <p:grpSpPr bwMode="auto">
          <a:xfrm>
            <a:off x="9591675" y="547688"/>
            <a:ext cx="1982788" cy="569912"/>
            <a:chOff x="0" y="0"/>
            <a:chExt cx="1982788" cy="569913"/>
          </a:xfrm>
        </p:grpSpPr>
        <p:sp>
          <p:nvSpPr>
            <p:cNvPr id="50184" name="Freeform 41"/>
            <p:cNvSpPr>
              <a:spLocks noChangeArrowheads="1"/>
            </p:cNvSpPr>
            <p:nvPr/>
          </p:nvSpPr>
          <p:spPr bwMode="auto">
            <a:xfrm>
              <a:off x="1457325" y="7937"/>
              <a:ext cx="285750" cy="268288"/>
            </a:xfrm>
            <a:custGeom>
              <a:avLst/>
              <a:gdLst>
                <a:gd name="T0" fmla="*/ 2147483646 w 781"/>
                <a:gd name="T1" fmla="*/ 0 h 734"/>
                <a:gd name="T2" fmla="*/ 2147483646 w 781"/>
                <a:gd name="T3" fmla="*/ 0 h 734"/>
                <a:gd name="T4" fmla="*/ 2147483646 w 781"/>
                <a:gd name="T5" fmla="*/ 2147483646 h 734"/>
                <a:gd name="T6" fmla="*/ 2147483646 w 781"/>
                <a:gd name="T7" fmla="*/ 2147483646 h 734"/>
                <a:gd name="T8" fmla="*/ 2147483646 w 781"/>
                <a:gd name="T9" fmla="*/ 2147483646 h 734"/>
                <a:gd name="T10" fmla="*/ 2147483646 w 781"/>
                <a:gd name="T11" fmla="*/ 0 h 734"/>
                <a:gd name="T12" fmla="*/ 2147483646 w 781"/>
                <a:gd name="T13" fmla="*/ 0 h 734"/>
                <a:gd name="T14" fmla="*/ 2147483646 w 781"/>
                <a:gd name="T15" fmla="*/ 0 h 734"/>
                <a:gd name="T16" fmla="*/ 2147483646 w 781"/>
                <a:gd name="T17" fmla="*/ 0 h 734"/>
                <a:gd name="T18" fmla="*/ 2147483646 w 781"/>
                <a:gd name="T19" fmla="*/ 2147483646 h 734"/>
                <a:gd name="T20" fmla="*/ 2147483646 w 781"/>
                <a:gd name="T21" fmla="*/ 2147483646 h 734"/>
                <a:gd name="T22" fmla="*/ 2147483646 w 781"/>
                <a:gd name="T23" fmla="*/ 2147483646 h 734"/>
                <a:gd name="T24" fmla="*/ 2147483646 w 781"/>
                <a:gd name="T25" fmla="*/ 2147483646 h 734"/>
                <a:gd name="T26" fmla="*/ 2147483646 w 781"/>
                <a:gd name="T27" fmla="*/ 2147483646 h 734"/>
                <a:gd name="T28" fmla="*/ 2147483646 w 781"/>
                <a:gd name="T29" fmla="*/ 2147483646 h 734"/>
                <a:gd name="T30" fmla="*/ 2147483646 w 781"/>
                <a:gd name="T31" fmla="*/ 2147483646 h 734"/>
                <a:gd name="T32" fmla="*/ 2147483646 w 781"/>
                <a:gd name="T33" fmla="*/ 2147483646 h 734"/>
                <a:gd name="T34" fmla="*/ 2147483646 w 781"/>
                <a:gd name="T35" fmla="*/ 2147483646 h 734"/>
                <a:gd name="T36" fmla="*/ 2147483646 w 781"/>
                <a:gd name="T37" fmla="*/ 2147483646 h 734"/>
                <a:gd name="T38" fmla="*/ 2147483646 w 781"/>
                <a:gd name="T39" fmla="*/ 2147483646 h 734"/>
                <a:gd name="T40" fmla="*/ 2147483646 w 781"/>
                <a:gd name="T41" fmla="*/ 2147483646 h 734"/>
                <a:gd name="T42" fmla="*/ 0 w 781"/>
                <a:gd name="T43" fmla="*/ 2147483646 h 734"/>
                <a:gd name="T44" fmla="*/ 0 w 781"/>
                <a:gd name="T45" fmla="*/ 2147483646 h 734"/>
                <a:gd name="T46" fmla="*/ 2147483646 w 781"/>
                <a:gd name="T47" fmla="*/ 2147483646 h 734"/>
                <a:gd name="T48" fmla="*/ 2147483646 w 781"/>
                <a:gd name="T49" fmla="*/ 2147483646 h 734"/>
                <a:gd name="T50" fmla="*/ 0 w 781"/>
                <a:gd name="T51" fmla="*/ 0 h 734"/>
                <a:gd name="T52" fmla="*/ 2147483646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p>
          </p:txBody>
        </p:sp>
        <p:sp>
          <p:nvSpPr>
            <p:cNvPr id="50185" name="Freeform 7"/>
            <p:cNvSpPr>
              <a:spLocks noChangeArrowheads="1"/>
            </p:cNvSpPr>
            <p:nvPr/>
          </p:nvSpPr>
          <p:spPr bwMode="auto">
            <a:xfrm>
              <a:off x="565150" y="7937"/>
              <a:ext cx="288925" cy="268288"/>
            </a:xfrm>
            <a:custGeom>
              <a:avLst/>
              <a:gdLst>
                <a:gd name="T0" fmla="*/ 2147483646 w 788"/>
                <a:gd name="T1" fmla="*/ 0 h 734"/>
                <a:gd name="T2" fmla="*/ 2147483646 w 788"/>
                <a:gd name="T3" fmla="*/ 0 h 734"/>
                <a:gd name="T4" fmla="*/ 2147483646 w 788"/>
                <a:gd name="T5" fmla="*/ 2147483646 h 734"/>
                <a:gd name="T6" fmla="*/ 2147483646 w 788"/>
                <a:gd name="T7" fmla="*/ 2147483646 h 734"/>
                <a:gd name="T8" fmla="*/ 2147483646 w 788"/>
                <a:gd name="T9" fmla="*/ 2147483646 h 734"/>
                <a:gd name="T10" fmla="*/ 2147483646 w 788"/>
                <a:gd name="T11" fmla="*/ 2147483646 h 734"/>
                <a:gd name="T12" fmla="*/ 2147483646 w 788"/>
                <a:gd name="T13" fmla="*/ 2147483646 h 734"/>
                <a:gd name="T14" fmla="*/ 0 w 788"/>
                <a:gd name="T15" fmla="*/ 2147483646 h 734"/>
                <a:gd name="T16" fmla="*/ 0 w 788"/>
                <a:gd name="T17" fmla="*/ 2147483646 h 734"/>
                <a:gd name="T18" fmla="*/ 0 w 788"/>
                <a:gd name="T19" fmla="*/ 0 h 734"/>
                <a:gd name="T20" fmla="*/ 0 w 788"/>
                <a:gd name="T21" fmla="*/ 0 h 734"/>
                <a:gd name="T22" fmla="*/ 2147483646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p>
          </p:txBody>
        </p:sp>
        <p:sp>
          <p:nvSpPr>
            <p:cNvPr id="50186" name="Freeform 9"/>
            <p:cNvSpPr>
              <a:spLocks noEditPoints="1" noChangeArrowheads="1"/>
            </p:cNvSpPr>
            <p:nvPr/>
          </p:nvSpPr>
          <p:spPr bwMode="auto">
            <a:xfrm>
              <a:off x="792163" y="7937"/>
              <a:ext cx="338137" cy="268288"/>
            </a:xfrm>
            <a:custGeom>
              <a:avLst/>
              <a:gdLst>
                <a:gd name="T0" fmla="*/ 2147483646 w 924"/>
                <a:gd name="T1" fmla="*/ 2147483646 h 734"/>
                <a:gd name="T2" fmla="*/ 2147483646 w 924"/>
                <a:gd name="T3" fmla="*/ 2147483646 h 734"/>
                <a:gd name="T4" fmla="*/ 2147483646 w 924"/>
                <a:gd name="T5" fmla="*/ 2147483646 h 734"/>
                <a:gd name="T6" fmla="*/ 2147483646 w 924"/>
                <a:gd name="T7" fmla="*/ 2147483646 h 734"/>
                <a:gd name="T8" fmla="*/ 2147483646 w 924"/>
                <a:gd name="T9" fmla="*/ 2147483646 h 734"/>
                <a:gd name="T10" fmla="*/ 2147483646 w 924"/>
                <a:gd name="T11" fmla="*/ 2147483646 h 734"/>
                <a:gd name="T12" fmla="*/ 2147483646 w 924"/>
                <a:gd name="T13" fmla="*/ 2147483646 h 734"/>
                <a:gd name="T14" fmla="*/ 2147483646 w 924"/>
                <a:gd name="T15" fmla="*/ 2147483646 h 734"/>
                <a:gd name="T16" fmla="*/ 2147483646 w 924"/>
                <a:gd name="T17" fmla="*/ 2147483646 h 734"/>
                <a:gd name="T18" fmla="*/ 2147483646 w 924"/>
                <a:gd name="T19" fmla="*/ 2147483646 h 734"/>
                <a:gd name="T20" fmla="*/ 2147483646 w 924"/>
                <a:gd name="T21" fmla="*/ 2147483646 h 734"/>
                <a:gd name="T22" fmla="*/ 2147483646 w 924"/>
                <a:gd name="T23" fmla="*/ 2147483646 h 734"/>
                <a:gd name="T24" fmla="*/ 2147483646 w 924"/>
                <a:gd name="T25" fmla="*/ 2147483646 h 734"/>
                <a:gd name="T26" fmla="*/ 2147483646 w 924"/>
                <a:gd name="T27" fmla="*/ 2147483646 h 734"/>
                <a:gd name="T28" fmla="*/ 2147483646 w 924"/>
                <a:gd name="T29" fmla="*/ 2147483646 h 734"/>
                <a:gd name="T30" fmla="*/ 0 w 924"/>
                <a:gd name="T31" fmla="*/ 2147483646 h 734"/>
                <a:gd name="T32" fmla="*/ 2147483646 w 924"/>
                <a:gd name="T33" fmla="*/ 0 h 734"/>
                <a:gd name="T34" fmla="*/ 2147483646 w 924"/>
                <a:gd name="T35" fmla="*/ 0 h 734"/>
                <a:gd name="T36" fmla="*/ 2147483646 w 924"/>
                <a:gd name="T37" fmla="*/ 0 h 734"/>
                <a:gd name="T38" fmla="*/ 2147483646 w 924"/>
                <a:gd name="T39" fmla="*/ 0 h 734"/>
                <a:gd name="T40" fmla="*/ 2147483646 w 924"/>
                <a:gd name="T41" fmla="*/ 2147483646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p>
          </p:txBody>
        </p:sp>
        <p:sp>
          <p:nvSpPr>
            <p:cNvPr id="50187" name="Rectangle 12"/>
            <p:cNvSpPr>
              <a:spLocks noChangeArrowheads="1"/>
            </p:cNvSpPr>
            <p:nvPr/>
          </p:nvSpPr>
          <p:spPr bwMode="auto">
            <a:xfrm>
              <a:off x="1798638" y="7937"/>
              <a:ext cx="71437" cy="268288"/>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1800">
                <a:solidFill>
                  <a:srgbClr val="000000"/>
                </a:solidFill>
                <a:latin typeface="Arial" panose="020B0604020202020204" pitchFamily="34" charset="0"/>
                <a:ea typeface="HGPｺﾞｼｯｸE" pitchFamily="2" charset="-128"/>
                <a:sym typeface="Segoe UI Light" panose="020B0502040204020203" pitchFamily="34" charset="0"/>
              </a:endParaRPr>
            </a:p>
          </p:txBody>
        </p:sp>
        <p:sp>
          <p:nvSpPr>
            <p:cNvPr id="50188" name="Freeform 13"/>
            <p:cNvSpPr>
              <a:spLocks noChangeArrowheads="1"/>
            </p:cNvSpPr>
            <p:nvPr/>
          </p:nvSpPr>
          <p:spPr bwMode="auto">
            <a:xfrm>
              <a:off x="127000" y="7937"/>
              <a:ext cx="285750" cy="268288"/>
            </a:xfrm>
            <a:custGeom>
              <a:avLst/>
              <a:gdLst>
                <a:gd name="T0" fmla="*/ 2147483646 w 781"/>
                <a:gd name="T1" fmla="*/ 0 h 734"/>
                <a:gd name="T2" fmla="*/ 2147483646 w 781"/>
                <a:gd name="T3" fmla="*/ 0 h 734"/>
                <a:gd name="T4" fmla="*/ 2147483646 w 781"/>
                <a:gd name="T5" fmla="*/ 2147483646 h 734"/>
                <a:gd name="T6" fmla="*/ 2147483646 w 781"/>
                <a:gd name="T7" fmla="*/ 2147483646 h 734"/>
                <a:gd name="T8" fmla="*/ 2147483646 w 781"/>
                <a:gd name="T9" fmla="*/ 2147483646 h 734"/>
                <a:gd name="T10" fmla="*/ 2147483646 w 781"/>
                <a:gd name="T11" fmla="*/ 0 h 734"/>
                <a:gd name="T12" fmla="*/ 2147483646 w 781"/>
                <a:gd name="T13" fmla="*/ 0 h 734"/>
                <a:gd name="T14" fmla="*/ 2147483646 w 781"/>
                <a:gd name="T15" fmla="*/ 0 h 734"/>
                <a:gd name="T16" fmla="*/ 2147483646 w 781"/>
                <a:gd name="T17" fmla="*/ 0 h 734"/>
                <a:gd name="T18" fmla="*/ 2147483646 w 781"/>
                <a:gd name="T19" fmla="*/ 2147483646 h 734"/>
                <a:gd name="T20" fmla="*/ 2147483646 w 781"/>
                <a:gd name="T21" fmla="*/ 2147483646 h 734"/>
                <a:gd name="T22" fmla="*/ 2147483646 w 781"/>
                <a:gd name="T23" fmla="*/ 2147483646 h 734"/>
                <a:gd name="T24" fmla="*/ 2147483646 w 781"/>
                <a:gd name="T25" fmla="*/ 2147483646 h 734"/>
                <a:gd name="T26" fmla="*/ 2147483646 w 781"/>
                <a:gd name="T27" fmla="*/ 2147483646 h 734"/>
                <a:gd name="T28" fmla="*/ 2147483646 w 781"/>
                <a:gd name="T29" fmla="*/ 2147483646 h 734"/>
                <a:gd name="T30" fmla="*/ 2147483646 w 781"/>
                <a:gd name="T31" fmla="*/ 2147483646 h 734"/>
                <a:gd name="T32" fmla="*/ 2147483646 w 781"/>
                <a:gd name="T33" fmla="*/ 2147483646 h 734"/>
                <a:gd name="T34" fmla="*/ 2147483646 w 781"/>
                <a:gd name="T35" fmla="*/ 2147483646 h 734"/>
                <a:gd name="T36" fmla="*/ 2147483646 w 781"/>
                <a:gd name="T37" fmla="*/ 2147483646 h 734"/>
                <a:gd name="T38" fmla="*/ 2147483646 w 781"/>
                <a:gd name="T39" fmla="*/ 2147483646 h 734"/>
                <a:gd name="T40" fmla="*/ 2147483646 w 781"/>
                <a:gd name="T41" fmla="*/ 2147483646 h 734"/>
                <a:gd name="T42" fmla="*/ 0 w 781"/>
                <a:gd name="T43" fmla="*/ 2147483646 h 734"/>
                <a:gd name="T44" fmla="*/ 0 w 781"/>
                <a:gd name="T45" fmla="*/ 2147483646 h 734"/>
                <a:gd name="T46" fmla="*/ 0 w 781"/>
                <a:gd name="T47" fmla="*/ 2147483646 h 734"/>
                <a:gd name="T48" fmla="*/ 0 w 781"/>
                <a:gd name="T49" fmla="*/ 2147483646 h 734"/>
                <a:gd name="T50" fmla="*/ 0 w 781"/>
                <a:gd name="T51" fmla="*/ 0 h 734"/>
                <a:gd name="T52" fmla="*/ 2147483646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p>
          </p:txBody>
        </p:sp>
        <p:sp>
          <p:nvSpPr>
            <p:cNvPr id="50189" name="Rectangle 15"/>
            <p:cNvSpPr>
              <a:spLocks noChangeArrowheads="1"/>
            </p:cNvSpPr>
            <p:nvPr/>
          </p:nvSpPr>
          <p:spPr bwMode="auto">
            <a:xfrm>
              <a:off x="468313" y="7937"/>
              <a:ext cx="71437" cy="268288"/>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1800">
                <a:solidFill>
                  <a:srgbClr val="000000"/>
                </a:solidFill>
                <a:latin typeface="Arial" panose="020B0604020202020204" pitchFamily="34" charset="0"/>
                <a:ea typeface="HGPｺﾞｼｯｸE" pitchFamily="2" charset="-128"/>
                <a:sym typeface="Segoe UI Light" panose="020B0502040204020203" pitchFamily="34" charset="0"/>
              </a:endParaRPr>
            </a:p>
          </p:txBody>
        </p:sp>
        <p:sp>
          <p:nvSpPr>
            <p:cNvPr id="50190" name="Freeform 16"/>
            <p:cNvSpPr>
              <a:spLocks noChangeArrowheads="1"/>
            </p:cNvSpPr>
            <p:nvPr/>
          </p:nvSpPr>
          <p:spPr bwMode="auto">
            <a:xfrm>
              <a:off x="1117600" y="0"/>
              <a:ext cx="303213" cy="282575"/>
            </a:xfrm>
            <a:custGeom>
              <a:avLst/>
              <a:gdLst>
                <a:gd name="T0" fmla="*/ 2147483646 w 828"/>
                <a:gd name="T1" fmla="*/ 2147483646 h 771"/>
                <a:gd name="T2" fmla="*/ 2147483646 w 828"/>
                <a:gd name="T3" fmla="*/ 2147483646 h 771"/>
                <a:gd name="T4" fmla="*/ 2147483646 w 828"/>
                <a:gd name="T5" fmla="*/ 2147483646 h 771"/>
                <a:gd name="T6" fmla="*/ 2147483646 w 828"/>
                <a:gd name="T7" fmla="*/ 2147483646 h 771"/>
                <a:gd name="T8" fmla="*/ 2147483646 w 828"/>
                <a:gd name="T9" fmla="*/ 2147483646 h 771"/>
                <a:gd name="T10" fmla="*/ 2147483646 w 828"/>
                <a:gd name="T11" fmla="*/ 2147483646 h 771"/>
                <a:gd name="T12" fmla="*/ 2147483646 w 828"/>
                <a:gd name="T13" fmla="*/ 2147483646 h 771"/>
                <a:gd name="T14" fmla="*/ 2147483646 w 828"/>
                <a:gd name="T15" fmla="*/ 2147483646 h 771"/>
                <a:gd name="T16" fmla="*/ 2147483646 w 828"/>
                <a:gd name="T17" fmla="*/ 2147483646 h 771"/>
                <a:gd name="T18" fmla="*/ 2147483646 w 828"/>
                <a:gd name="T19" fmla="*/ 2147483646 h 771"/>
                <a:gd name="T20" fmla="*/ 2147483646 w 828"/>
                <a:gd name="T21" fmla="*/ 2147483646 h 771"/>
                <a:gd name="T22" fmla="*/ 2147483646 w 828"/>
                <a:gd name="T23" fmla="*/ 2147483646 h 771"/>
                <a:gd name="T24" fmla="*/ 2147483646 w 828"/>
                <a:gd name="T25" fmla="*/ 2147483646 h 771"/>
                <a:gd name="T26" fmla="*/ 2147483646 w 828"/>
                <a:gd name="T27" fmla="*/ 2147483646 h 771"/>
                <a:gd name="T28" fmla="*/ 2147483646 w 828"/>
                <a:gd name="T29" fmla="*/ 2147483646 h 771"/>
                <a:gd name="T30" fmla="*/ 2147483646 w 828"/>
                <a:gd name="T31" fmla="*/ 2147483646 h 771"/>
                <a:gd name="T32" fmla="*/ 2147483646 w 828"/>
                <a:gd name="T33" fmla="*/ 2147483646 h 771"/>
                <a:gd name="T34" fmla="*/ 2147483646 w 828"/>
                <a:gd name="T35" fmla="*/ 2147483646 h 771"/>
                <a:gd name="T36" fmla="*/ 2147483646 w 828"/>
                <a:gd name="T37" fmla="*/ 2147483646 h 771"/>
                <a:gd name="T38" fmla="*/ 2147483646 w 828"/>
                <a:gd name="T39" fmla="*/ 2147483646 h 771"/>
                <a:gd name="T40" fmla="*/ 2147483646 w 828"/>
                <a:gd name="T41" fmla="*/ 2147483646 h 771"/>
                <a:gd name="T42" fmla="*/ 2147483646 w 828"/>
                <a:gd name="T43" fmla="*/ 2147483646 h 771"/>
                <a:gd name="T44" fmla="*/ 2147483646 w 828"/>
                <a:gd name="T45" fmla="*/ 2147483646 h 771"/>
                <a:gd name="T46" fmla="*/ 2147483646 w 828"/>
                <a:gd name="T47" fmla="*/ 2147483646 h 771"/>
                <a:gd name="T48" fmla="*/ 2147483646 w 828"/>
                <a:gd name="T49" fmla="*/ 2147483646 h 771"/>
                <a:gd name="T50" fmla="*/ 2147483646 w 828"/>
                <a:gd name="T51" fmla="*/ 2147483646 h 771"/>
                <a:gd name="T52" fmla="*/ 2147483646 w 828"/>
                <a:gd name="T53" fmla="*/ 2147483646 h 771"/>
                <a:gd name="T54" fmla="*/ 2147483646 w 828"/>
                <a:gd name="T55" fmla="*/ 2147483646 h 771"/>
                <a:gd name="T56" fmla="*/ 2147483646 w 828"/>
                <a:gd name="T57" fmla="*/ 2147483646 h 771"/>
                <a:gd name="T58" fmla="*/ 2147483646 w 828"/>
                <a:gd name="T59" fmla="*/ 2147483646 h 771"/>
                <a:gd name="T60" fmla="*/ 2147483646 w 828"/>
                <a:gd name="T61" fmla="*/ 2147483646 h 771"/>
                <a:gd name="T62" fmla="*/ 2147483646 w 828"/>
                <a:gd name="T63" fmla="*/ 2147483646 h 771"/>
                <a:gd name="T64" fmla="*/ 2147483646 w 828"/>
                <a:gd name="T65" fmla="*/ 2147483646 h 771"/>
                <a:gd name="T66" fmla="*/ 2147483646 w 828"/>
                <a:gd name="T67" fmla="*/ 2147483646 h 771"/>
                <a:gd name="T68" fmla="*/ 2147483646 w 828"/>
                <a:gd name="T69" fmla="*/ 2147483646 h 771"/>
                <a:gd name="T70" fmla="*/ 2147483646 w 828"/>
                <a:gd name="T71" fmla="*/ 2147483646 h 771"/>
                <a:gd name="T72" fmla="*/ 2147483646 w 828"/>
                <a:gd name="T73" fmla="*/ 2147483646 h 771"/>
                <a:gd name="T74" fmla="*/ 2147483646 w 828"/>
                <a:gd name="T75" fmla="*/ 2147483646 h 771"/>
                <a:gd name="T76" fmla="*/ 2147483646 w 828"/>
                <a:gd name="T77" fmla="*/ 2147483646 h 771"/>
                <a:gd name="T78" fmla="*/ 2147483646 w 828"/>
                <a:gd name="T79" fmla="*/ 2147483646 h 771"/>
                <a:gd name="T80" fmla="*/ 2147483646 w 828"/>
                <a:gd name="T81" fmla="*/ 2147483646 h 771"/>
                <a:gd name="T82" fmla="*/ 2147483646 w 828"/>
                <a:gd name="T83" fmla="*/ 2147483646 h 771"/>
                <a:gd name="T84" fmla="*/ 2147483646 w 828"/>
                <a:gd name="T85" fmla="*/ 2147483646 h 771"/>
                <a:gd name="T86" fmla="*/ 2147483646 w 828"/>
                <a:gd name="T87" fmla="*/ 2147483646 h 771"/>
                <a:gd name="T88" fmla="*/ 2147483646 w 828"/>
                <a:gd name="T89" fmla="*/ 2147483646 h 771"/>
                <a:gd name="T90" fmla="*/ 2147483646 w 828"/>
                <a:gd name="T91" fmla="*/ 2147483646 h 771"/>
                <a:gd name="T92" fmla="*/ 2147483646 w 828"/>
                <a:gd name="T93" fmla="*/ 2147483646 h 771"/>
                <a:gd name="T94" fmla="*/ 2147483646 w 828"/>
                <a:gd name="T95" fmla="*/ 2147483646 h 771"/>
                <a:gd name="T96" fmla="*/ 2147483646 w 828"/>
                <a:gd name="T97" fmla="*/ 2147483646 h 771"/>
                <a:gd name="T98" fmla="*/ 2147483646 w 828"/>
                <a:gd name="T99" fmla="*/ 2147483646 h 771"/>
                <a:gd name="T100" fmla="*/ 2147483646 w 828"/>
                <a:gd name="T101" fmla="*/ 2147483646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p>
          </p:txBody>
        </p:sp>
        <p:sp>
          <p:nvSpPr>
            <p:cNvPr id="50191" name="Freeform 18"/>
            <p:cNvSpPr>
              <a:spLocks noChangeArrowheads="1"/>
            </p:cNvSpPr>
            <p:nvPr/>
          </p:nvSpPr>
          <p:spPr bwMode="auto">
            <a:xfrm>
              <a:off x="0" y="350838"/>
              <a:ext cx="65088" cy="169863"/>
            </a:xfrm>
            <a:custGeom>
              <a:avLst/>
              <a:gdLst>
                <a:gd name="T0" fmla="*/ 2147483646 w 180"/>
                <a:gd name="T1" fmla="*/ 2147483646 h 464"/>
                <a:gd name="T2" fmla="*/ 0 w 180"/>
                <a:gd name="T3" fmla="*/ 2147483646 h 464"/>
                <a:gd name="T4" fmla="*/ 0 w 180"/>
                <a:gd name="T5" fmla="*/ 2147483646 h 464"/>
                <a:gd name="T6" fmla="*/ 2147483646 w 180"/>
                <a:gd name="T7" fmla="*/ 2147483646 h 464"/>
                <a:gd name="T8" fmla="*/ 2147483646 w 180"/>
                <a:gd name="T9" fmla="*/ 2147483646 h 464"/>
                <a:gd name="T10" fmla="*/ 2147483646 w 180"/>
                <a:gd name="T11" fmla="*/ 2147483646 h 464"/>
                <a:gd name="T12" fmla="*/ 2147483646 w 180"/>
                <a:gd name="T13" fmla="*/ 2147483646 h 464"/>
                <a:gd name="T14" fmla="*/ 2147483646 w 180"/>
                <a:gd name="T15" fmla="*/ 2147483646 h 464"/>
                <a:gd name="T16" fmla="*/ 2147483646 w 180"/>
                <a:gd name="T17" fmla="*/ 2147483646 h 464"/>
                <a:gd name="T18" fmla="*/ 2147483646 w 180"/>
                <a:gd name="T19" fmla="*/ 2147483646 h 464"/>
                <a:gd name="T20" fmla="*/ 2147483646 w 180"/>
                <a:gd name="T21" fmla="*/ 2147483646 h 464"/>
                <a:gd name="T22" fmla="*/ 2147483646 w 180"/>
                <a:gd name="T23" fmla="*/ 2147483646 h 464"/>
                <a:gd name="T24" fmla="*/ 2147483646 w 180"/>
                <a:gd name="T25" fmla="*/ 2147483646 h 464"/>
                <a:gd name="T26" fmla="*/ 2147483646 w 180"/>
                <a:gd name="T27" fmla="*/ 2147483646 h 464"/>
                <a:gd name="T28" fmla="*/ 2147483646 w 180"/>
                <a:gd name="T29" fmla="*/ 2147483646 h 464"/>
                <a:gd name="T30" fmla="*/ 2147483646 w 180"/>
                <a:gd name="T31" fmla="*/ 2147483646 h 464"/>
                <a:gd name="T32" fmla="*/ 2147483646 w 180"/>
                <a:gd name="T33" fmla="*/ 2147483646 h 464"/>
                <a:gd name="T34" fmla="*/ 2147483646 w 180"/>
                <a:gd name="T35" fmla="*/ 2147483646 h 464"/>
                <a:gd name="T36" fmla="*/ 2147483646 w 180"/>
                <a:gd name="T37" fmla="*/ 0 h 464"/>
                <a:gd name="T38" fmla="*/ 2147483646 w 180"/>
                <a:gd name="T39" fmla="*/ 2147483646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p>
          </p:txBody>
        </p:sp>
        <p:sp>
          <p:nvSpPr>
            <p:cNvPr id="50192" name="Freeform 20"/>
            <p:cNvSpPr>
              <a:spLocks noChangeArrowheads="1"/>
            </p:cNvSpPr>
            <p:nvPr/>
          </p:nvSpPr>
          <p:spPr bwMode="auto">
            <a:xfrm>
              <a:off x="100013" y="400051"/>
              <a:ext cx="133350" cy="120650"/>
            </a:xfrm>
            <a:custGeom>
              <a:avLst/>
              <a:gdLst>
                <a:gd name="T0" fmla="*/ 2147483646 w 366"/>
                <a:gd name="T1" fmla="*/ 2147483646 h 327"/>
                <a:gd name="T2" fmla="*/ 2147483646 w 366"/>
                <a:gd name="T3" fmla="*/ 2147483646 h 327"/>
                <a:gd name="T4" fmla="*/ 2147483646 w 366"/>
                <a:gd name="T5" fmla="*/ 2147483646 h 327"/>
                <a:gd name="T6" fmla="*/ 2147483646 w 366"/>
                <a:gd name="T7" fmla="*/ 2147483646 h 327"/>
                <a:gd name="T8" fmla="*/ 2147483646 w 366"/>
                <a:gd name="T9" fmla="*/ 2147483646 h 327"/>
                <a:gd name="T10" fmla="*/ 2147483646 w 366"/>
                <a:gd name="T11" fmla="*/ 2147483646 h 327"/>
                <a:gd name="T12" fmla="*/ 2147483646 w 366"/>
                <a:gd name="T13" fmla="*/ 2147483646 h 327"/>
                <a:gd name="T14" fmla="*/ 2147483646 w 366"/>
                <a:gd name="T15" fmla="*/ 0 h 327"/>
                <a:gd name="T16" fmla="*/ 0 w 366"/>
                <a:gd name="T17" fmla="*/ 2147483646 h 327"/>
                <a:gd name="T18" fmla="*/ 2147483646 w 366"/>
                <a:gd name="T19" fmla="*/ 2147483646 h 327"/>
                <a:gd name="T20" fmla="*/ 2147483646 w 366"/>
                <a:gd name="T21" fmla="*/ 2147483646 h 327"/>
                <a:gd name="T22" fmla="*/ 2147483646 w 366"/>
                <a:gd name="T23" fmla="*/ 2147483646 h 327"/>
                <a:gd name="T24" fmla="*/ 2147483646 w 366"/>
                <a:gd name="T25" fmla="*/ 2147483646 h 327"/>
                <a:gd name="T26" fmla="*/ 2147483646 w 366"/>
                <a:gd name="T27" fmla="*/ 2147483646 h 327"/>
                <a:gd name="T28" fmla="*/ 2147483646 w 366"/>
                <a:gd name="T29" fmla="*/ 2147483646 h 327"/>
                <a:gd name="T30" fmla="*/ 2147483646 w 366"/>
                <a:gd name="T31" fmla="*/ 2147483646 h 327"/>
                <a:gd name="T32" fmla="*/ 2147483646 w 366"/>
                <a:gd name="T33" fmla="*/ 2147483646 h 327"/>
                <a:gd name="T34" fmla="*/ 2147483646 w 366"/>
                <a:gd name="T35" fmla="*/ 2147483646 h 327"/>
                <a:gd name="T36" fmla="*/ 2147483646 w 366"/>
                <a:gd name="T37" fmla="*/ 2147483646 h 327"/>
                <a:gd name="T38" fmla="*/ 2147483646 w 366"/>
                <a:gd name="T39" fmla="*/ 2147483646 h 327"/>
                <a:gd name="T40" fmla="*/ 2147483646 w 366"/>
                <a:gd name="T41" fmla="*/ 2147483646 h 327"/>
                <a:gd name="T42" fmla="*/ 2147483646 w 366"/>
                <a:gd name="T43" fmla="*/ 2147483646 h 327"/>
                <a:gd name="T44" fmla="*/ 2147483646 w 366"/>
                <a:gd name="T45" fmla="*/ 2147483646 h 327"/>
                <a:gd name="T46" fmla="*/ 2147483646 w 366"/>
                <a:gd name="T47" fmla="*/ 2147483646 h 327"/>
                <a:gd name="T48" fmla="*/ 2147483646 w 366"/>
                <a:gd name="T49" fmla="*/ 2147483646 h 327"/>
                <a:gd name="T50" fmla="*/ 2147483646 w 366"/>
                <a:gd name="T51" fmla="*/ 2147483646 h 327"/>
                <a:gd name="T52" fmla="*/ 2147483646 w 366"/>
                <a:gd name="T53" fmla="*/ 2147483646 h 327"/>
                <a:gd name="T54" fmla="*/ 2147483646 w 366"/>
                <a:gd name="T55" fmla="*/ 2147483646 h 327"/>
                <a:gd name="T56" fmla="*/ 2147483646 w 366"/>
                <a:gd name="T57" fmla="*/ 2147483646 h 327"/>
                <a:gd name="T58" fmla="*/ 2147483646 w 366"/>
                <a:gd name="T59" fmla="*/ 2147483646 h 327"/>
                <a:gd name="T60" fmla="*/ 2147483646 w 366"/>
                <a:gd name="T61" fmla="*/ 2147483646 h 327"/>
                <a:gd name="T62" fmla="*/ 2147483646 w 366"/>
                <a:gd name="T63" fmla="*/ 2147483646 h 327"/>
                <a:gd name="T64" fmla="*/ 2147483646 w 366"/>
                <a:gd name="T65" fmla="*/ 2147483646 h 327"/>
                <a:gd name="T66" fmla="*/ 2147483646 w 366"/>
                <a:gd name="T67" fmla="*/ 2147483646 h 327"/>
                <a:gd name="T68" fmla="*/ 2147483646 w 366"/>
                <a:gd name="T69" fmla="*/ 2147483646 h 327"/>
                <a:gd name="T70" fmla="*/ 2147483646 w 366"/>
                <a:gd name="T71" fmla="*/ 2147483646 h 327"/>
                <a:gd name="T72" fmla="*/ 2147483646 w 366"/>
                <a:gd name="T73" fmla="*/ 2147483646 h 327"/>
                <a:gd name="T74" fmla="*/ 2147483646 w 366"/>
                <a:gd name="T75" fmla="*/ 2147483646 h 327"/>
                <a:gd name="T76" fmla="*/ 2147483646 w 366"/>
                <a:gd name="T77" fmla="*/ 2147483646 h 327"/>
                <a:gd name="T78" fmla="*/ 2147483646 w 366"/>
                <a:gd name="T79" fmla="*/ 2147483646 h 327"/>
                <a:gd name="T80" fmla="*/ 2147483646 w 366"/>
                <a:gd name="T81" fmla="*/ 2147483646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p>
          </p:txBody>
        </p:sp>
        <p:sp>
          <p:nvSpPr>
            <p:cNvPr id="50193" name="Freeform 22"/>
            <p:cNvSpPr>
              <a:spLocks noChangeArrowheads="1"/>
            </p:cNvSpPr>
            <p:nvPr/>
          </p:nvSpPr>
          <p:spPr bwMode="auto">
            <a:xfrm>
              <a:off x="269875" y="401638"/>
              <a:ext cx="90488" cy="120650"/>
            </a:xfrm>
            <a:custGeom>
              <a:avLst/>
              <a:gdLst>
                <a:gd name="T0" fmla="*/ 2147483646 w 245"/>
                <a:gd name="T1" fmla="*/ 2147483646 h 334"/>
                <a:gd name="T2" fmla="*/ 2147483646 w 245"/>
                <a:gd name="T3" fmla="*/ 2147483646 h 334"/>
                <a:gd name="T4" fmla="*/ 2147483646 w 245"/>
                <a:gd name="T5" fmla="*/ 2147483646 h 334"/>
                <a:gd name="T6" fmla="*/ 2147483646 w 245"/>
                <a:gd name="T7" fmla="*/ 2147483646 h 334"/>
                <a:gd name="T8" fmla="*/ 2147483646 w 245"/>
                <a:gd name="T9" fmla="*/ 2147483646 h 334"/>
                <a:gd name="T10" fmla="*/ 2147483646 w 245"/>
                <a:gd name="T11" fmla="*/ 2147483646 h 334"/>
                <a:gd name="T12" fmla="*/ 2147483646 w 245"/>
                <a:gd name="T13" fmla="*/ 2147483646 h 334"/>
                <a:gd name="T14" fmla="*/ 2147483646 w 245"/>
                <a:gd name="T15" fmla="*/ 2147483646 h 334"/>
                <a:gd name="T16" fmla="*/ 2147483646 w 245"/>
                <a:gd name="T17" fmla="*/ 2147483646 h 334"/>
                <a:gd name="T18" fmla="*/ 2147483646 w 245"/>
                <a:gd name="T19" fmla="*/ 2147483646 h 334"/>
                <a:gd name="T20" fmla="*/ 2147483646 w 245"/>
                <a:gd name="T21" fmla="*/ 2147483646 h 334"/>
                <a:gd name="T22" fmla="*/ 2147483646 w 245"/>
                <a:gd name="T23" fmla="*/ 2147483646 h 334"/>
                <a:gd name="T24" fmla="*/ 2147483646 w 245"/>
                <a:gd name="T25" fmla="*/ 2147483646 h 334"/>
                <a:gd name="T26" fmla="*/ 2147483646 w 245"/>
                <a:gd name="T27" fmla="*/ 2147483646 h 334"/>
                <a:gd name="T28" fmla="*/ 2147483646 w 245"/>
                <a:gd name="T29" fmla="*/ 2147483646 h 334"/>
                <a:gd name="T30" fmla="*/ 2147483646 w 245"/>
                <a:gd name="T31" fmla="*/ 2147483646 h 334"/>
                <a:gd name="T32" fmla="*/ 2147483646 w 245"/>
                <a:gd name="T33" fmla="*/ 2147483646 h 334"/>
                <a:gd name="T34" fmla="*/ 0 w 245"/>
                <a:gd name="T35" fmla="*/ 2147483646 h 334"/>
                <a:gd name="T36" fmla="*/ 2147483646 w 245"/>
                <a:gd name="T37" fmla="*/ 2147483646 h 334"/>
                <a:gd name="T38" fmla="*/ 2147483646 w 245"/>
                <a:gd name="T39" fmla="*/ 2147483646 h 334"/>
                <a:gd name="T40" fmla="*/ 2147483646 w 245"/>
                <a:gd name="T41" fmla="*/ 2147483646 h 334"/>
                <a:gd name="T42" fmla="*/ 2147483646 w 245"/>
                <a:gd name="T43" fmla="*/ 2147483646 h 334"/>
                <a:gd name="T44" fmla="*/ 2147483646 w 245"/>
                <a:gd name="T45" fmla="*/ 2147483646 h 334"/>
                <a:gd name="T46" fmla="*/ 2147483646 w 245"/>
                <a:gd name="T47" fmla="*/ 2147483646 h 334"/>
                <a:gd name="T48" fmla="*/ 2147483646 w 245"/>
                <a:gd name="T49" fmla="*/ 2147483646 h 334"/>
                <a:gd name="T50" fmla="*/ 2147483646 w 245"/>
                <a:gd name="T51" fmla="*/ 2147483646 h 334"/>
                <a:gd name="T52" fmla="*/ 2147483646 w 245"/>
                <a:gd name="T53" fmla="*/ 2147483646 h 334"/>
                <a:gd name="T54" fmla="*/ 2147483646 w 245"/>
                <a:gd name="T55" fmla="*/ 2147483646 h 334"/>
                <a:gd name="T56" fmla="*/ 2147483646 w 245"/>
                <a:gd name="T57" fmla="*/ 2147483646 h 334"/>
                <a:gd name="T58" fmla="*/ 2147483646 w 245"/>
                <a:gd name="T59" fmla="*/ 2147483646 h 334"/>
                <a:gd name="T60" fmla="*/ 2147483646 w 245"/>
                <a:gd name="T61" fmla="*/ 2147483646 h 334"/>
                <a:gd name="T62" fmla="*/ 2147483646 w 245"/>
                <a:gd name="T63" fmla="*/ 2147483646 h 334"/>
                <a:gd name="T64" fmla="*/ 2147483646 w 245"/>
                <a:gd name="T65" fmla="*/ 2147483646 h 334"/>
                <a:gd name="T66" fmla="*/ 2147483646 w 245"/>
                <a:gd name="T67" fmla="*/ 2147483646 h 334"/>
                <a:gd name="T68" fmla="*/ 2147483646 w 245"/>
                <a:gd name="T69" fmla="*/ 2147483646 h 334"/>
                <a:gd name="T70" fmla="*/ 2147483646 w 245"/>
                <a:gd name="T71" fmla="*/ 2147483646 h 334"/>
                <a:gd name="T72" fmla="*/ 2147483646 w 245"/>
                <a:gd name="T73" fmla="*/ 2147483646 h 334"/>
                <a:gd name="T74" fmla="*/ 2147483646 w 245"/>
                <a:gd name="T75" fmla="*/ 2147483646 h 334"/>
                <a:gd name="T76" fmla="*/ 2147483646 w 245"/>
                <a:gd name="T77" fmla="*/ 2147483646 h 334"/>
                <a:gd name="T78" fmla="*/ 2147483646 w 245"/>
                <a:gd name="T79" fmla="*/ 2147483646 h 334"/>
                <a:gd name="T80" fmla="*/ 2147483646 w 245"/>
                <a:gd name="T81" fmla="*/ 2147483646 h 334"/>
                <a:gd name="T82" fmla="*/ 2147483646 w 245"/>
                <a:gd name="T83" fmla="*/ 2147483646 h 334"/>
                <a:gd name="T84" fmla="*/ 2147483646 w 245"/>
                <a:gd name="T85" fmla="*/ 2147483646 h 334"/>
                <a:gd name="T86" fmla="*/ 2147483646 w 245"/>
                <a:gd name="T87" fmla="*/ 2147483646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p>
          </p:txBody>
        </p:sp>
        <p:sp>
          <p:nvSpPr>
            <p:cNvPr id="50194" name="Freeform 24"/>
            <p:cNvSpPr>
              <a:spLocks noEditPoints="1" noChangeArrowheads="1"/>
            </p:cNvSpPr>
            <p:nvPr/>
          </p:nvSpPr>
          <p:spPr bwMode="auto">
            <a:xfrm>
              <a:off x="376238" y="400051"/>
              <a:ext cx="138112" cy="169862"/>
            </a:xfrm>
            <a:custGeom>
              <a:avLst/>
              <a:gdLst>
                <a:gd name="T0" fmla="*/ 2147483646 w 376"/>
                <a:gd name="T1" fmla="*/ 2147483646 h 462"/>
                <a:gd name="T2" fmla="*/ 2147483646 w 376"/>
                <a:gd name="T3" fmla="*/ 2147483646 h 462"/>
                <a:gd name="T4" fmla="*/ 2147483646 w 376"/>
                <a:gd name="T5" fmla="*/ 2147483646 h 462"/>
                <a:gd name="T6" fmla="*/ 2147483646 w 376"/>
                <a:gd name="T7" fmla="*/ 2147483646 h 462"/>
                <a:gd name="T8" fmla="*/ 2147483646 w 376"/>
                <a:gd name="T9" fmla="*/ 2147483646 h 462"/>
                <a:gd name="T10" fmla="*/ 2147483646 w 376"/>
                <a:gd name="T11" fmla="*/ 2147483646 h 462"/>
                <a:gd name="T12" fmla="*/ 2147483646 w 376"/>
                <a:gd name="T13" fmla="*/ 2147483646 h 462"/>
                <a:gd name="T14" fmla="*/ 2147483646 w 376"/>
                <a:gd name="T15" fmla="*/ 2147483646 h 462"/>
                <a:gd name="T16" fmla="*/ 2147483646 w 376"/>
                <a:gd name="T17" fmla="*/ 2147483646 h 462"/>
                <a:gd name="T18" fmla="*/ 2147483646 w 376"/>
                <a:gd name="T19" fmla="*/ 2147483646 h 462"/>
                <a:gd name="T20" fmla="*/ 2147483646 w 376"/>
                <a:gd name="T21" fmla="*/ 2147483646 h 462"/>
                <a:gd name="T22" fmla="*/ 2147483646 w 376"/>
                <a:gd name="T23" fmla="*/ 2147483646 h 462"/>
                <a:gd name="T24" fmla="*/ 2147483646 w 376"/>
                <a:gd name="T25" fmla="*/ 2147483646 h 462"/>
                <a:gd name="T26" fmla="*/ 2147483646 w 376"/>
                <a:gd name="T27" fmla="*/ 2147483646 h 462"/>
                <a:gd name="T28" fmla="*/ 2147483646 w 376"/>
                <a:gd name="T29" fmla="*/ 2147483646 h 462"/>
                <a:gd name="T30" fmla="*/ 2147483646 w 376"/>
                <a:gd name="T31" fmla="*/ 2147483646 h 462"/>
                <a:gd name="T32" fmla="*/ 2147483646 w 376"/>
                <a:gd name="T33" fmla="*/ 2147483646 h 462"/>
                <a:gd name="T34" fmla="*/ 2147483646 w 376"/>
                <a:gd name="T35" fmla="*/ 2147483646 h 462"/>
                <a:gd name="T36" fmla="*/ 2147483646 w 376"/>
                <a:gd name="T37" fmla="*/ 2147483646 h 462"/>
                <a:gd name="T38" fmla="*/ 2147483646 w 376"/>
                <a:gd name="T39" fmla="*/ 2147483646 h 462"/>
                <a:gd name="T40" fmla="*/ 2147483646 w 376"/>
                <a:gd name="T41" fmla="*/ 2147483646 h 462"/>
                <a:gd name="T42" fmla="*/ 2147483646 w 376"/>
                <a:gd name="T43" fmla="*/ 2147483646 h 462"/>
                <a:gd name="T44" fmla="*/ 2147483646 w 376"/>
                <a:gd name="T45" fmla="*/ 2147483646 h 462"/>
                <a:gd name="T46" fmla="*/ 2147483646 w 376"/>
                <a:gd name="T47" fmla="*/ 2147483646 h 462"/>
                <a:gd name="T48" fmla="*/ 2147483646 w 376"/>
                <a:gd name="T49" fmla="*/ 2147483646 h 462"/>
                <a:gd name="T50" fmla="*/ 2147483646 w 376"/>
                <a:gd name="T51" fmla="*/ 2147483646 h 462"/>
                <a:gd name="T52" fmla="*/ 2147483646 w 376"/>
                <a:gd name="T53" fmla="*/ 2147483646 h 462"/>
                <a:gd name="T54" fmla="*/ 2147483646 w 376"/>
                <a:gd name="T55" fmla="*/ 2147483646 h 462"/>
                <a:gd name="T56" fmla="*/ 2147483646 w 376"/>
                <a:gd name="T57" fmla="*/ 2147483646 h 462"/>
                <a:gd name="T58" fmla="*/ 2147483646 w 376"/>
                <a:gd name="T59" fmla="*/ 2147483646 h 462"/>
                <a:gd name="T60" fmla="*/ 2147483646 w 376"/>
                <a:gd name="T61" fmla="*/ 2147483646 h 462"/>
                <a:gd name="T62" fmla="*/ 2147483646 w 376"/>
                <a:gd name="T63" fmla="*/ 2147483646 h 462"/>
                <a:gd name="T64" fmla="*/ 2147483646 w 376"/>
                <a:gd name="T65" fmla="*/ 2147483646 h 462"/>
                <a:gd name="T66" fmla="*/ 2147483646 w 376"/>
                <a:gd name="T67" fmla="*/ 2147483646 h 462"/>
                <a:gd name="T68" fmla="*/ 2147483646 w 376"/>
                <a:gd name="T69" fmla="*/ 2147483646 h 462"/>
                <a:gd name="T70" fmla="*/ 2147483646 w 376"/>
                <a:gd name="T71" fmla="*/ 2147483646 h 462"/>
                <a:gd name="T72" fmla="*/ 2147483646 w 376"/>
                <a:gd name="T73" fmla="*/ 2147483646 h 462"/>
                <a:gd name="T74" fmla="*/ 2147483646 w 376"/>
                <a:gd name="T75" fmla="*/ 2147483646 h 462"/>
                <a:gd name="T76" fmla="*/ 2147483646 w 376"/>
                <a:gd name="T77" fmla="*/ 2147483646 h 462"/>
                <a:gd name="T78" fmla="*/ 2147483646 w 376"/>
                <a:gd name="T79" fmla="*/ 2147483646 h 462"/>
                <a:gd name="T80" fmla="*/ 2147483646 w 376"/>
                <a:gd name="T81" fmla="*/ 2147483646 h 462"/>
                <a:gd name="T82" fmla="*/ 2147483646 w 376"/>
                <a:gd name="T83" fmla="*/ 2147483646 h 462"/>
                <a:gd name="T84" fmla="*/ 2147483646 w 376"/>
                <a:gd name="T85" fmla="*/ 2147483646 h 462"/>
                <a:gd name="T86" fmla="*/ 2147483646 w 376"/>
                <a:gd name="T87" fmla="*/ 2147483646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p>
          </p:txBody>
        </p:sp>
        <p:sp>
          <p:nvSpPr>
            <p:cNvPr id="50195" name="Freeform 27"/>
            <p:cNvSpPr>
              <a:spLocks noChangeArrowheads="1"/>
            </p:cNvSpPr>
            <p:nvPr/>
          </p:nvSpPr>
          <p:spPr bwMode="auto">
            <a:xfrm>
              <a:off x="536575" y="400051"/>
              <a:ext cx="52388" cy="120650"/>
            </a:xfrm>
            <a:custGeom>
              <a:avLst/>
              <a:gdLst>
                <a:gd name="T0" fmla="*/ 0 w 145"/>
                <a:gd name="T1" fmla="*/ 2147483646 h 327"/>
                <a:gd name="T2" fmla="*/ 0 w 145"/>
                <a:gd name="T3" fmla="*/ 2147483646 h 327"/>
                <a:gd name="T4" fmla="*/ 2147483646 w 145"/>
                <a:gd name="T5" fmla="*/ 2147483646 h 327"/>
                <a:gd name="T6" fmla="*/ 2147483646 w 145"/>
                <a:gd name="T7" fmla="*/ 2147483646 h 327"/>
                <a:gd name="T8" fmla="*/ 2147483646 w 145"/>
                <a:gd name="T9" fmla="*/ 2147483646 h 327"/>
                <a:gd name="T10" fmla="*/ 2147483646 w 145"/>
                <a:gd name="T11" fmla="*/ 2147483646 h 327"/>
                <a:gd name="T12" fmla="*/ 2147483646 w 145"/>
                <a:gd name="T13" fmla="*/ 2147483646 h 327"/>
                <a:gd name="T14" fmla="*/ 2147483646 w 145"/>
                <a:gd name="T15" fmla="*/ 2147483646 h 327"/>
                <a:gd name="T16" fmla="*/ 2147483646 w 145"/>
                <a:gd name="T17" fmla="*/ 2147483646 h 327"/>
                <a:gd name="T18" fmla="*/ 2147483646 w 145"/>
                <a:gd name="T19" fmla="*/ 2147483646 h 327"/>
                <a:gd name="T20" fmla="*/ 2147483646 w 145"/>
                <a:gd name="T21" fmla="*/ 2147483646 h 327"/>
                <a:gd name="T22" fmla="*/ 2147483646 w 145"/>
                <a:gd name="T23" fmla="*/ 2147483646 h 327"/>
                <a:gd name="T24" fmla="*/ 2147483646 w 145"/>
                <a:gd name="T25" fmla="*/ 2147483646 h 327"/>
                <a:gd name="T26" fmla="*/ 2147483646 w 145"/>
                <a:gd name="T27" fmla="*/ 2147483646 h 327"/>
                <a:gd name="T28" fmla="*/ 2147483646 w 145"/>
                <a:gd name="T29" fmla="*/ 2147483646 h 327"/>
                <a:gd name="T30" fmla="*/ 2147483646 w 145"/>
                <a:gd name="T31" fmla="*/ 2147483646 h 327"/>
                <a:gd name="T32" fmla="*/ 2147483646 w 145"/>
                <a:gd name="T33" fmla="*/ 0 h 327"/>
                <a:gd name="T34" fmla="*/ 2147483646 w 145"/>
                <a:gd name="T35" fmla="*/ 2147483646 h 327"/>
                <a:gd name="T36" fmla="*/ 0 w 145"/>
                <a:gd name="T37" fmla="*/ 2147483646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p>
          </p:txBody>
        </p:sp>
        <p:sp>
          <p:nvSpPr>
            <p:cNvPr id="50196" name="Freeform 29"/>
            <p:cNvSpPr>
              <a:spLocks noChangeArrowheads="1"/>
            </p:cNvSpPr>
            <p:nvPr/>
          </p:nvSpPr>
          <p:spPr bwMode="auto">
            <a:xfrm>
              <a:off x="554038" y="350838"/>
              <a:ext cx="39687" cy="36513"/>
            </a:xfrm>
            <a:custGeom>
              <a:avLst/>
              <a:gdLst>
                <a:gd name="T0" fmla="*/ 2147483646 w 108"/>
                <a:gd name="T1" fmla="*/ 2147483646 h 96"/>
                <a:gd name="T2" fmla="*/ 2147483646 w 108"/>
                <a:gd name="T3" fmla="*/ 2147483646 h 96"/>
                <a:gd name="T4" fmla="*/ 2147483646 w 108"/>
                <a:gd name="T5" fmla="*/ 2147483646 h 96"/>
                <a:gd name="T6" fmla="*/ 2147483646 w 108"/>
                <a:gd name="T7" fmla="*/ 2147483646 h 96"/>
                <a:gd name="T8" fmla="*/ 2147483646 w 108"/>
                <a:gd name="T9" fmla="*/ 2147483646 h 96"/>
                <a:gd name="T10" fmla="*/ 2147483646 w 108"/>
                <a:gd name="T11" fmla="*/ 2147483646 h 96"/>
                <a:gd name="T12" fmla="*/ 2147483646 w 108"/>
                <a:gd name="T13" fmla="*/ 2147483646 h 96"/>
                <a:gd name="T14" fmla="*/ 2147483646 w 108"/>
                <a:gd name="T15" fmla="*/ 2147483646 h 96"/>
                <a:gd name="T16" fmla="*/ 2147483646 w 108"/>
                <a:gd name="T17" fmla="*/ 2147483646 h 96"/>
                <a:gd name="T18" fmla="*/ 2147483646 w 108"/>
                <a:gd name="T19" fmla="*/ 2147483646 h 96"/>
                <a:gd name="T20" fmla="*/ 2147483646 w 108"/>
                <a:gd name="T21" fmla="*/ 2147483646 h 96"/>
                <a:gd name="T22" fmla="*/ 2147483646 w 108"/>
                <a:gd name="T23" fmla="*/ 2147483646 h 96"/>
                <a:gd name="T24" fmla="*/ 2147483646 w 108"/>
                <a:gd name="T25" fmla="*/ 2147483646 h 96"/>
                <a:gd name="T26" fmla="*/ 2147483646 w 108"/>
                <a:gd name="T27" fmla="*/ 2147483646 h 96"/>
                <a:gd name="T28" fmla="*/ 2147483646 w 108"/>
                <a:gd name="T29" fmla="*/ 2147483646 h 96"/>
                <a:gd name="T30" fmla="*/ 2147483646 w 108"/>
                <a:gd name="T31" fmla="*/ 2147483646 h 96"/>
                <a:gd name="T32" fmla="*/ 2147483646 w 108"/>
                <a:gd name="T33" fmla="*/ 2147483646 h 96"/>
                <a:gd name="T34" fmla="*/ 2147483646 w 108"/>
                <a:gd name="T35" fmla="*/ 2147483646 h 96"/>
                <a:gd name="T36" fmla="*/ 2147483646 w 108"/>
                <a:gd name="T37" fmla="*/ 0 h 96"/>
                <a:gd name="T38" fmla="*/ 2147483646 w 108"/>
                <a:gd name="T39" fmla="*/ 0 h 96"/>
                <a:gd name="T40" fmla="*/ 2147483646 w 108"/>
                <a:gd name="T41" fmla="*/ 2147483646 h 96"/>
                <a:gd name="T42" fmla="*/ 2147483646 w 108"/>
                <a:gd name="T43" fmla="*/ 2147483646 h 96"/>
                <a:gd name="T44" fmla="*/ 2147483646 w 108"/>
                <a:gd name="T45" fmla="*/ 2147483646 h 96"/>
                <a:gd name="T46" fmla="*/ 2147483646 w 108"/>
                <a:gd name="T47" fmla="*/ 2147483646 h 96"/>
                <a:gd name="T48" fmla="*/ 2147483646 w 108"/>
                <a:gd name="T49" fmla="*/ 2147483646 h 96"/>
                <a:gd name="T50" fmla="*/ 2147483646 w 108"/>
                <a:gd name="T51" fmla="*/ 2147483646 h 96"/>
                <a:gd name="T52" fmla="*/ 2147483646 w 108"/>
                <a:gd name="T53" fmla="*/ 2147483646 h 96"/>
                <a:gd name="T54" fmla="*/ 0 w 108"/>
                <a:gd name="T55" fmla="*/ 2147483646 h 96"/>
                <a:gd name="T56" fmla="*/ 0 w 108"/>
                <a:gd name="T57" fmla="*/ 2147483646 h 96"/>
                <a:gd name="T58" fmla="*/ 2147483646 w 108"/>
                <a:gd name="T59" fmla="*/ 2147483646 h 96"/>
                <a:gd name="T60" fmla="*/ 2147483646 w 108"/>
                <a:gd name="T61" fmla="*/ 2147483646 h 96"/>
                <a:gd name="T62" fmla="*/ 2147483646 w 108"/>
                <a:gd name="T63" fmla="*/ 2147483646 h 96"/>
                <a:gd name="T64" fmla="*/ 2147483646 w 108"/>
                <a:gd name="T65" fmla="*/ 2147483646 h 96"/>
                <a:gd name="T66" fmla="*/ 2147483646 w 108"/>
                <a:gd name="T67" fmla="*/ 2147483646 h 96"/>
                <a:gd name="T68" fmla="*/ 2147483646 w 108"/>
                <a:gd name="T69" fmla="*/ 2147483646 h 96"/>
                <a:gd name="T70" fmla="*/ 2147483646 w 108"/>
                <a:gd name="T71" fmla="*/ 2147483646 h 96"/>
                <a:gd name="T72" fmla="*/ 2147483646 w 108"/>
                <a:gd name="T73" fmla="*/ 2147483646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p>
          </p:txBody>
        </p:sp>
        <p:sp>
          <p:nvSpPr>
            <p:cNvPr id="50197" name="Freeform 31"/>
            <p:cNvSpPr>
              <a:spLocks noChangeArrowheads="1"/>
            </p:cNvSpPr>
            <p:nvPr/>
          </p:nvSpPr>
          <p:spPr bwMode="auto">
            <a:xfrm>
              <a:off x="619125" y="400051"/>
              <a:ext cx="103188" cy="120650"/>
            </a:xfrm>
            <a:custGeom>
              <a:avLst/>
              <a:gdLst>
                <a:gd name="T0" fmla="*/ 2147483646 w 282"/>
                <a:gd name="T1" fmla="*/ 2147483646 h 327"/>
                <a:gd name="T2" fmla="*/ 2147483646 w 282"/>
                <a:gd name="T3" fmla="*/ 2147483646 h 327"/>
                <a:gd name="T4" fmla="*/ 2147483646 w 282"/>
                <a:gd name="T5" fmla="*/ 2147483646 h 327"/>
                <a:gd name="T6" fmla="*/ 2147483646 w 282"/>
                <a:gd name="T7" fmla="*/ 2147483646 h 327"/>
                <a:gd name="T8" fmla="*/ 2147483646 w 282"/>
                <a:gd name="T9" fmla="*/ 2147483646 h 327"/>
                <a:gd name="T10" fmla="*/ 2147483646 w 282"/>
                <a:gd name="T11" fmla="*/ 2147483646 h 327"/>
                <a:gd name="T12" fmla="*/ 2147483646 w 282"/>
                <a:gd name="T13" fmla="*/ 2147483646 h 327"/>
                <a:gd name="T14" fmla="*/ 2147483646 w 282"/>
                <a:gd name="T15" fmla="*/ 2147483646 h 327"/>
                <a:gd name="T16" fmla="*/ 2147483646 w 282"/>
                <a:gd name="T17" fmla="*/ 2147483646 h 327"/>
                <a:gd name="T18" fmla="*/ 2147483646 w 282"/>
                <a:gd name="T19" fmla="*/ 2147483646 h 327"/>
                <a:gd name="T20" fmla="*/ 2147483646 w 282"/>
                <a:gd name="T21" fmla="*/ 2147483646 h 327"/>
                <a:gd name="T22" fmla="*/ 2147483646 w 282"/>
                <a:gd name="T23" fmla="*/ 2147483646 h 327"/>
                <a:gd name="T24" fmla="*/ 2147483646 w 282"/>
                <a:gd name="T25" fmla="*/ 2147483646 h 327"/>
                <a:gd name="T26" fmla="*/ 2147483646 w 282"/>
                <a:gd name="T27" fmla="*/ 2147483646 h 327"/>
                <a:gd name="T28" fmla="*/ 2147483646 w 282"/>
                <a:gd name="T29" fmla="*/ 2147483646 h 327"/>
                <a:gd name="T30" fmla="*/ 2147483646 w 282"/>
                <a:gd name="T31" fmla="*/ 2147483646 h 327"/>
                <a:gd name="T32" fmla="*/ 2147483646 w 282"/>
                <a:gd name="T33" fmla="*/ 2147483646 h 327"/>
                <a:gd name="T34" fmla="*/ 2147483646 w 282"/>
                <a:gd name="T35" fmla="*/ 2147483646 h 327"/>
                <a:gd name="T36" fmla="*/ 2147483646 w 282"/>
                <a:gd name="T37" fmla="*/ 2147483646 h 327"/>
                <a:gd name="T38" fmla="*/ 2147483646 w 282"/>
                <a:gd name="T39" fmla="*/ 0 h 327"/>
                <a:gd name="T40" fmla="*/ 0 w 282"/>
                <a:gd name="T41" fmla="*/ 2147483646 h 327"/>
                <a:gd name="T42" fmla="*/ 0 w 282"/>
                <a:gd name="T43" fmla="*/ 2147483646 h 327"/>
                <a:gd name="T44" fmla="*/ 2147483646 w 282"/>
                <a:gd name="T45" fmla="*/ 2147483646 h 327"/>
                <a:gd name="T46" fmla="*/ 2147483646 w 282"/>
                <a:gd name="T47" fmla="*/ 2147483646 h 327"/>
                <a:gd name="T48" fmla="*/ 2147483646 w 282"/>
                <a:gd name="T49" fmla="*/ 2147483646 h 327"/>
                <a:gd name="T50" fmla="*/ 2147483646 w 282"/>
                <a:gd name="T51" fmla="*/ 2147483646 h 327"/>
                <a:gd name="T52" fmla="*/ 2147483646 w 282"/>
                <a:gd name="T53" fmla="*/ 2147483646 h 327"/>
                <a:gd name="T54" fmla="*/ 2147483646 w 282"/>
                <a:gd name="T55" fmla="*/ 2147483646 h 327"/>
                <a:gd name="T56" fmla="*/ 2147483646 w 282"/>
                <a:gd name="T57" fmla="*/ 2147483646 h 327"/>
                <a:gd name="T58" fmla="*/ 2147483646 w 282"/>
                <a:gd name="T59" fmla="*/ 2147483646 h 327"/>
                <a:gd name="T60" fmla="*/ 2147483646 w 282"/>
                <a:gd name="T61" fmla="*/ 2147483646 h 327"/>
                <a:gd name="T62" fmla="*/ 2147483646 w 282"/>
                <a:gd name="T63" fmla="*/ 2147483646 h 327"/>
                <a:gd name="T64" fmla="*/ 2147483646 w 282"/>
                <a:gd name="T65" fmla="*/ 2147483646 h 327"/>
                <a:gd name="T66" fmla="*/ 2147483646 w 282"/>
                <a:gd name="T67" fmla="*/ 2147483646 h 327"/>
                <a:gd name="T68" fmla="*/ 2147483646 w 282"/>
                <a:gd name="T69" fmla="*/ 2147483646 h 327"/>
                <a:gd name="T70" fmla="*/ 2147483646 w 282"/>
                <a:gd name="T71" fmla="*/ 2147483646 h 327"/>
                <a:gd name="T72" fmla="*/ 2147483646 w 282"/>
                <a:gd name="T73" fmla="*/ 2147483646 h 327"/>
                <a:gd name="T74" fmla="*/ 2147483646 w 282"/>
                <a:gd name="T75" fmla="*/ 2147483646 h 327"/>
                <a:gd name="T76" fmla="*/ 2147483646 w 282"/>
                <a:gd name="T77" fmla="*/ 2147483646 h 327"/>
                <a:gd name="T78" fmla="*/ 2147483646 w 282"/>
                <a:gd name="T79" fmla="*/ 2147483646 h 327"/>
                <a:gd name="T80" fmla="*/ 2147483646 w 282"/>
                <a:gd name="T81" fmla="*/ 2147483646 h 327"/>
                <a:gd name="T82" fmla="*/ 2147483646 w 282"/>
                <a:gd name="T83" fmla="*/ 2147483646 h 327"/>
                <a:gd name="T84" fmla="*/ 2147483646 w 282"/>
                <a:gd name="T85" fmla="*/ 2147483646 h 327"/>
                <a:gd name="T86" fmla="*/ 2147483646 w 282"/>
                <a:gd name="T87" fmla="*/ 2147483646 h 327"/>
                <a:gd name="T88" fmla="*/ 2147483646 w 282"/>
                <a:gd name="T89" fmla="*/ 2147483646 h 327"/>
                <a:gd name="T90" fmla="*/ 2147483646 w 282"/>
                <a:gd name="T91" fmla="*/ 2147483646 h 327"/>
                <a:gd name="T92" fmla="*/ 2147483646 w 282"/>
                <a:gd name="T93" fmla="*/ 2147483646 h 327"/>
                <a:gd name="T94" fmla="*/ 2147483646 w 282"/>
                <a:gd name="T95" fmla="*/ 2147483646 h 327"/>
                <a:gd name="T96" fmla="*/ 2147483646 w 282"/>
                <a:gd name="T97" fmla="*/ 2147483646 h 327"/>
                <a:gd name="T98" fmla="*/ 2147483646 w 282"/>
                <a:gd name="T99" fmla="*/ 2147483646 h 327"/>
                <a:gd name="T100" fmla="*/ 2147483646 w 282"/>
                <a:gd name="T101" fmla="*/ 2147483646 h 327"/>
                <a:gd name="T102" fmla="*/ 2147483646 w 282"/>
                <a:gd name="T103" fmla="*/ 2147483646 h 327"/>
                <a:gd name="T104" fmla="*/ 2147483646 w 282"/>
                <a:gd name="T105" fmla="*/ 2147483646 h 327"/>
                <a:gd name="T106" fmla="*/ 2147483646 w 282"/>
                <a:gd name="T107" fmla="*/ 2147483646 h 327"/>
                <a:gd name="T108" fmla="*/ 2147483646 w 282"/>
                <a:gd name="T109" fmla="*/ 2147483646 h 327"/>
                <a:gd name="T110" fmla="*/ 2147483646 w 282"/>
                <a:gd name="T111" fmla="*/ 2147483646 h 327"/>
                <a:gd name="T112" fmla="*/ 2147483646 w 282"/>
                <a:gd name="T113" fmla="*/ 2147483646 h 327"/>
                <a:gd name="T114" fmla="*/ 2147483646 w 282"/>
                <a:gd name="T115" fmla="*/ 2147483646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p>
          </p:txBody>
        </p:sp>
        <p:sp>
          <p:nvSpPr>
            <p:cNvPr id="50198" name="Freeform 33"/>
            <p:cNvSpPr>
              <a:spLocks noEditPoints="1" noChangeArrowheads="1"/>
            </p:cNvSpPr>
            <p:nvPr/>
          </p:nvSpPr>
          <p:spPr bwMode="auto">
            <a:xfrm>
              <a:off x="736600" y="401638"/>
              <a:ext cx="114300" cy="120650"/>
            </a:xfrm>
            <a:custGeom>
              <a:avLst/>
              <a:gdLst>
                <a:gd name="T0" fmla="*/ 2147483646 w 309"/>
                <a:gd name="T1" fmla="*/ 2147483646 h 334"/>
                <a:gd name="T2" fmla="*/ 2147483646 w 309"/>
                <a:gd name="T3" fmla="*/ 2147483646 h 334"/>
                <a:gd name="T4" fmla="*/ 2147483646 w 309"/>
                <a:gd name="T5" fmla="*/ 2147483646 h 334"/>
                <a:gd name="T6" fmla="*/ 2147483646 w 309"/>
                <a:gd name="T7" fmla="*/ 2147483646 h 334"/>
                <a:gd name="T8" fmla="*/ 2147483646 w 309"/>
                <a:gd name="T9" fmla="*/ 2147483646 h 334"/>
                <a:gd name="T10" fmla="*/ 2147483646 w 309"/>
                <a:gd name="T11" fmla="*/ 2147483646 h 334"/>
                <a:gd name="T12" fmla="*/ 2147483646 w 309"/>
                <a:gd name="T13" fmla="*/ 2147483646 h 334"/>
                <a:gd name="T14" fmla="*/ 2147483646 w 309"/>
                <a:gd name="T15" fmla="*/ 2147483646 h 334"/>
                <a:gd name="T16" fmla="*/ 2147483646 w 309"/>
                <a:gd name="T17" fmla="*/ 2147483646 h 334"/>
                <a:gd name="T18" fmla="*/ 2147483646 w 309"/>
                <a:gd name="T19" fmla="*/ 2147483646 h 334"/>
                <a:gd name="T20" fmla="*/ 2147483646 w 309"/>
                <a:gd name="T21" fmla="*/ 2147483646 h 334"/>
                <a:gd name="T22" fmla="*/ 2147483646 w 309"/>
                <a:gd name="T23" fmla="*/ 2147483646 h 334"/>
                <a:gd name="T24" fmla="*/ 2147483646 w 309"/>
                <a:gd name="T25" fmla="*/ 2147483646 h 334"/>
                <a:gd name="T26" fmla="*/ 2147483646 w 309"/>
                <a:gd name="T27" fmla="*/ 2147483646 h 334"/>
                <a:gd name="T28" fmla="*/ 2147483646 w 309"/>
                <a:gd name="T29" fmla="*/ 2147483646 h 334"/>
                <a:gd name="T30" fmla="*/ 2147483646 w 309"/>
                <a:gd name="T31" fmla="*/ 2147483646 h 334"/>
                <a:gd name="T32" fmla="*/ 2147483646 w 309"/>
                <a:gd name="T33" fmla="*/ 2147483646 h 334"/>
                <a:gd name="T34" fmla="*/ 2147483646 w 309"/>
                <a:gd name="T35" fmla="*/ 2147483646 h 334"/>
                <a:gd name="T36" fmla="*/ 2147483646 w 309"/>
                <a:gd name="T37" fmla="*/ 2147483646 h 334"/>
                <a:gd name="T38" fmla="*/ 2147483646 w 309"/>
                <a:gd name="T39" fmla="*/ 2147483646 h 334"/>
                <a:gd name="T40" fmla="*/ 2147483646 w 309"/>
                <a:gd name="T41" fmla="*/ 2147483646 h 334"/>
                <a:gd name="T42" fmla="*/ 2147483646 w 309"/>
                <a:gd name="T43" fmla="*/ 2147483646 h 334"/>
                <a:gd name="T44" fmla="*/ 2147483646 w 309"/>
                <a:gd name="T45" fmla="*/ 2147483646 h 334"/>
                <a:gd name="T46" fmla="*/ 2147483646 w 309"/>
                <a:gd name="T47" fmla="*/ 0 h 334"/>
                <a:gd name="T48" fmla="*/ 2147483646 w 309"/>
                <a:gd name="T49" fmla="*/ 2147483646 h 334"/>
                <a:gd name="T50" fmla="*/ 2147483646 w 309"/>
                <a:gd name="T51" fmla="*/ 2147483646 h 334"/>
                <a:gd name="T52" fmla="*/ 2147483646 w 309"/>
                <a:gd name="T53" fmla="*/ 2147483646 h 334"/>
                <a:gd name="T54" fmla="*/ 2147483646 w 309"/>
                <a:gd name="T55" fmla="*/ 2147483646 h 334"/>
                <a:gd name="T56" fmla="*/ 2147483646 w 309"/>
                <a:gd name="T57" fmla="*/ 2147483646 h 334"/>
                <a:gd name="T58" fmla="*/ 2147483646 w 309"/>
                <a:gd name="T59" fmla="*/ 2147483646 h 334"/>
                <a:gd name="T60" fmla="*/ 2147483646 w 309"/>
                <a:gd name="T61" fmla="*/ 2147483646 h 334"/>
                <a:gd name="T62" fmla="*/ 0 w 309"/>
                <a:gd name="T63" fmla="*/ 2147483646 h 334"/>
                <a:gd name="T64" fmla="*/ 2147483646 w 309"/>
                <a:gd name="T65" fmla="*/ 2147483646 h 334"/>
                <a:gd name="T66" fmla="*/ 2147483646 w 309"/>
                <a:gd name="T67" fmla="*/ 2147483646 h 334"/>
                <a:gd name="T68" fmla="*/ 2147483646 w 309"/>
                <a:gd name="T69" fmla="*/ 2147483646 h 334"/>
                <a:gd name="T70" fmla="*/ 2147483646 w 309"/>
                <a:gd name="T71" fmla="*/ 2147483646 h 334"/>
                <a:gd name="T72" fmla="*/ 2147483646 w 309"/>
                <a:gd name="T73" fmla="*/ 2147483646 h 334"/>
                <a:gd name="T74" fmla="*/ 2147483646 w 309"/>
                <a:gd name="T75" fmla="*/ 2147483646 h 334"/>
                <a:gd name="T76" fmla="*/ 2147483646 w 309"/>
                <a:gd name="T77" fmla="*/ 2147483646 h 334"/>
                <a:gd name="T78" fmla="*/ 2147483646 w 309"/>
                <a:gd name="T79" fmla="*/ 2147483646 h 334"/>
                <a:gd name="T80" fmla="*/ 2147483646 w 309"/>
                <a:gd name="T81" fmla="*/ 2147483646 h 334"/>
                <a:gd name="T82" fmla="*/ 2147483646 w 309"/>
                <a:gd name="T83" fmla="*/ 2147483646 h 334"/>
                <a:gd name="T84" fmla="*/ 2147483646 w 309"/>
                <a:gd name="T85" fmla="*/ 2147483646 h 334"/>
                <a:gd name="T86" fmla="*/ 2147483646 w 309"/>
                <a:gd name="T87" fmla="*/ 2147483646 h 334"/>
                <a:gd name="T88" fmla="*/ 2147483646 w 309"/>
                <a:gd name="T89" fmla="*/ 2147483646 h 334"/>
                <a:gd name="T90" fmla="*/ 2147483646 w 309"/>
                <a:gd name="T91" fmla="*/ 2147483646 h 334"/>
                <a:gd name="T92" fmla="*/ 2147483646 w 309"/>
                <a:gd name="T93" fmla="*/ 2147483646 h 334"/>
                <a:gd name="T94" fmla="*/ 2147483646 w 309"/>
                <a:gd name="T95" fmla="*/ 2147483646 h 334"/>
                <a:gd name="T96" fmla="*/ 2147483646 w 309"/>
                <a:gd name="T97" fmla="*/ 2147483646 h 334"/>
                <a:gd name="T98" fmla="*/ 2147483646 w 309"/>
                <a:gd name="T99" fmla="*/ 2147483646 h 334"/>
                <a:gd name="T100" fmla="*/ 2147483646 w 309"/>
                <a:gd name="T101" fmla="*/ 2147483646 h 334"/>
                <a:gd name="T102" fmla="*/ 2147483646 w 309"/>
                <a:gd name="T103" fmla="*/ 2147483646 h 334"/>
                <a:gd name="T104" fmla="*/ 2147483646 w 309"/>
                <a:gd name="T105" fmla="*/ 2147483646 h 334"/>
                <a:gd name="T106" fmla="*/ 2147483646 w 309"/>
                <a:gd name="T107" fmla="*/ 2147483646 h 334"/>
                <a:gd name="T108" fmla="*/ 2147483646 w 309"/>
                <a:gd name="T109" fmla="*/ 2147483646 h 334"/>
                <a:gd name="T110" fmla="*/ 2147483646 w 309"/>
                <a:gd name="T111" fmla="*/ 2147483646 h 334"/>
                <a:gd name="T112" fmla="*/ 2147483646 w 309"/>
                <a:gd name="T113" fmla="*/ 2147483646 h 334"/>
                <a:gd name="T114" fmla="*/ 2147483646 w 309"/>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p>
          </p:txBody>
        </p:sp>
        <p:sp>
          <p:nvSpPr>
            <p:cNvPr id="50199" name="Freeform 36"/>
            <p:cNvSpPr>
              <a:spLocks noChangeArrowheads="1"/>
            </p:cNvSpPr>
            <p:nvPr/>
          </p:nvSpPr>
          <p:spPr bwMode="auto">
            <a:xfrm>
              <a:off x="1044575" y="346076"/>
              <a:ext cx="133350" cy="174625"/>
            </a:xfrm>
            <a:custGeom>
              <a:avLst/>
              <a:gdLst>
                <a:gd name="T0" fmla="*/ 2147483646 w 365"/>
                <a:gd name="T1" fmla="*/ 2147483646 h 475"/>
                <a:gd name="T2" fmla="*/ 2147483646 w 365"/>
                <a:gd name="T3" fmla="*/ 2147483646 h 475"/>
                <a:gd name="T4" fmla="*/ 2147483646 w 365"/>
                <a:gd name="T5" fmla="*/ 2147483646 h 475"/>
                <a:gd name="T6" fmla="*/ 2147483646 w 365"/>
                <a:gd name="T7" fmla="*/ 2147483646 h 475"/>
                <a:gd name="T8" fmla="*/ 2147483646 w 365"/>
                <a:gd name="T9" fmla="*/ 2147483646 h 475"/>
                <a:gd name="T10" fmla="*/ 2147483646 w 365"/>
                <a:gd name="T11" fmla="*/ 2147483646 h 475"/>
                <a:gd name="T12" fmla="*/ 2147483646 w 365"/>
                <a:gd name="T13" fmla="*/ 2147483646 h 475"/>
                <a:gd name="T14" fmla="*/ 2147483646 w 365"/>
                <a:gd name="T15" fmla="*/ 0 h 475"/>
                <a:gd name="T16" fmla="*/ 0 w 365"/>
                <a:gd name="T17" fmla="*/ 2147483646 h 475"/>
                <a:gd name="T18" fmla="*/ 2147483646 w 365"/>
                <a:gd name="T19" fmla="*/ 2147483646 h 475"/>
                <a:gd name="T20" fmla="*/ 2147483646 w 365"/>
                <a:gd name="T21" fmla="*/ 2147483646 h 475"/>
                <a:gd name="T22" fmla="*/ 2147483646 w 365"/>
                <a:gd name="T23" fmla="*/ 2147483646 h 475"/>
                <a:gd name="T24" fmla="*/ 2147483646 w 365"/>
                <a:gd name="T25" fmla="*/ 2147483646 h 475"/>
                <a:gd name="T26" fmla="*/ 2147483646 w 365"/>
                <a:gd name="T27" fmla="*/ 2147483646 h 475"/>
                <a:gd name="T28" fmla="*/ 2147483646 w 365"/>
                <a:gd name="T29" fmla="*/ 2147483646 h 475"/>
                <a:gd name="T30" fmla="*/ 2147483646 w 365"/>
                <a:gd name="T31" fmla="*/ 2147483646 h 475"/>
                <a:gd name="T32" fmla="*/ 2147483646 w 365"/>
                <a:gd name="T33" fmla="*/ 2147483646 h 475"/>
                <a:gd name="T34" fmla="*/ 2147483646 w 365"/>
                <a:gd name="T35" fmla="*/ 2147483646 h 475"/>
                <a:gd name="T36" fmla="*/ 2147483646 w 365"/>
                <a:gd name="T37" fmla="*/ 2147483646 h 475"/>
                <a:gd name="T38" fmla="*/ 2147483646 w 365"/>
                <a:gd name="T39" fmla="*/ 2147483646 h 475"/>
                <a:gd name="T40" fmla="*/ 2147483646 w 365"/>
                <a:gd name="T41" fmla="*/ 2147483646 h 475"/>
                <a:gd name="T42" fmla="*/ 2147483646 w 365"/>
                <a:gd name="T43" fmla="*/ 2147483646 h 475"/>
                <a:gd name="T44" fmla="*/ 2147483646 w 365"/>
                <a:gd name="T45" fmla="*/ 2147483646 h 475"/>
                <a:gd name="T46" fmla="*/ 2147483646 w 365"/>
                <a:gd name="T47" fmla="*/ 2147483646 h 475"/>
                <a:gd name="T48" fmla="*/ 2147483646 w 365"/>
                <a:gd name="T49" fmla="*/ 2147483646 h 475"/>
                <a:gd name="T50" fmla="*/ 2147483646 w 365"/>
                <a:gd name="T51" fmla="*/ 2147483646 h 475"/>
                <a:gd name="T52" fmla="*/ 2147483646 w 365"/>
                <a:gd name="T53" fmla="*/ 2147483646 h 475"/>
                <a:gd name="T54" fmla="*/ 2147483646 w 365"/>
                <a:gd name="T55" fmla="*/ 2147483646 h 475"/>
                <a:gd name="T56" fmla="*/ 2147483646 w 365"/>
                <a:gd name="T57" fmla="*/ 2147483646 h 475"/>
                <a:gd name="T58" fmla="*/ 2147483646 w 365"/>
                <a:gd name="T59" fmla="*/ 2147483646 h 475"/>
                <a:gd name="T60" fmla="*/ 2147483646 w 365"/>
                <a:gd name="T61" fmla="*/ 2147483646 h 475"/>
                <a:gd name="T62" fmla="*/ 2147483646 w 365"/>
                <a:gd name="T63" fmla="*/ 2147483646 h 475"/>
                <a:gd name="T64" fmla="*/ 2147483646 w 365"/>
                <a:gd name="T65" fmla="*/ 2147483646 h 475"/>
                <a:gd name="T66" fmla="*/ 2147483646 w 365"/>
                <a:gd name="T67" fmla="*/ 2147483646 h 475"/>
                <a:gd name="T68" fmla="*/ 2147483646 w 365"/>
                <a:gd name="T69" fmla="*/ 2147483646 h 475"/>
                <a:gd name="T70" fmla="*/ 2147483646 w 365"/>
                <a:gd name="T71" fmla="*/ 2147483646 h 475"/>
                <a:gd name="T72" fmla="*/ 2147483646 w 365"/>
                <a:gd name="T73" fmla="*/ 2147483646 h 475"/>
                <a:gd name="T74" fmla="*/ 2147483646 w 365"/>
                <a:gd name="T75" fmla="*/ 2147483646 h 475"/>
                <a:gd name="T76" fmla="*/ 2147483646 w 365"/>
                <a:gd name="T77" fmla="*/ 2147483646 h 475"/>
                <a:gd name="T78" fmla="*/ 2147483646 w 365"/>
                <a:gd name="T79" fmla="*/ 2147483646 h 475"/>
                <a:gd name="T80" fmla="*/ 2147483646 w 365"/>
                <a:gd name="T81" fmla="*/ 2147483646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p>
          </p:txBody>
        </p:sp>
        <p:sp>
          <p:nvSpPr>
            <p:cNvPr id="50200" name="Freeform 38"/>
            <p:cNvSpPr>
              <a:spLocks noEditPoints="1" noChangeArrowheads="1"/>
            </p:cNvSpPr>
            <p:nvPr/>
          </p:nvSpPr>
          <p:spPr bwMode="auto">
            <a:xfrm>
              <a:off x="1208088" y="401638"/>
              <a:ext cx="114300" cy="120650"/>
            </a:xfrm>
            <a:custGeom>
              <a:avLst/>
              <a:gdLst>
                <a:gd name="T0" fmla="*/ 2147483646 w 310"/>
                <a:gd name="T1" fmla="*/ 2147483646 h 334"/>
                <a:gd name="T2" fmla="*/ 2147483646 w 310"/>
                <a:gd name="T3" fmla="*/ 2147483646 h 334"/>
                <a:gd name="T4" fmla="*/ 2147483646 w 310"/>
                <a:gd name="T5" fmla="*/ 2147483646 h 334"/>
                <a:gd name="T6" fmla="*/ 2147483646 w 310"/>
                <a:gd name="T7" fmla="*/ 2147483646 h 334"/>
                <a:gd name="T8" fmla="*/ 2147483646 w 310"/>
                <a:gd name="T9" fmla="*/ 2147483646 h 334"/>
                <a:gd name="T10" fmla="*/ 2147483646 w 310"/>
                <a:gd name="T11" fmla="*/ 2147483646 h 334"/>
                <a:gd name="T12" fmla="*/ 2147483646 w 310"/>
                <a:gd name="T13" fmla="*/ 2147483646 h 334"/>
                <a:gd name="T14" fmla="*/ 2147483646 w 310"/>
                <a:gd name="T15" fmla="*/ 2147483646 h 334"/>
                <a:gd name="T16" fmla="*/ 2147483646 w 310"/>
                <a:gd name="T17" fmla="*/ 2147483646 h 334"/>
                <a:gd name="T18" fmla="*/ 2147483646 w 310"/>
                <a:gd name="T19" fmla="*/ 2147483646 h 334"/>
                <a:gd name="T20" fmla="*/ 2147483646 w 310"/>
                <a:gd name="T21" fmla="*/ 2147483646 h 334"/>
                <a:gd name="T22" fmla="*/ 2147483646 w 310"/>
                <a:gd name="T23" fmla="*/ 2147483646 h 334"/>
                <a:gd name="T24" fmla="*/ 2147483646 w 310"/>
                <a:gd name="T25" fmla="*/ 2147483646 h 334"/>
                <a:gd name="T26" fmla="*/ 2147483646 w 310"/>
                <a:gd name="T27" fmla="*/ 2147483646 h 334"/>
                <a:gd name="T28" fmla="*/ 2147483646 w 310"/>
                <a:gd name="T29" fmla="*/ 2147483646 h 334"/>
                <a:gd name="T30" fmla="*/ 2147483646 w 310"/>
                <a:gd name="T31" fmla="*/ 2147483646 h 334"/>
                <a:gd name="T32" fmla="*/ 2147483646 w 310"/>
                <a:gd name="T33" fmla="*/ 2147483646 h 334"/>
                <a:gd name="T34" fmla="*/ 2147483646 w 310"/>
                <a:gd name="T35" fmla="*/ 2147483646 h 334"/>
                <a:gd name="T36" fmla="*/ 2147483646 w 310"/>
                <a:gd name="T37" fmla="*/ 2147483646 h 334"/>
                <a:gd name="T38" fmla="*/ 2147483646 w 310"/>
                <a:gd name="T39" fmla="*/ 2147483646 h 334"/>
                <a:gd name="T40" fmla="*/ 2147483646 w 310"/>
                <a:gd name="T41" fmla="*/ 2147483646 h 334"/>
                <a:gd name="T42" fmla="*/ 2147483646 w 310"/>
                <a:gd name="T43" fmla="*/ 2147483646 h 334"/>
                <a:gd name="T44" fmla="*/ 2147483646 w 310"/>
                <a:gd name="T45" fmla="*/ 2147483646 h 334"/>
                <a:gd name="T46" fmla="*/ 2147483646 w 310"/>
                <a:gd name="T47" fmla="*/ 0 h 334"/>
                <a:gd name="T48" fmla="*/ 2147483646 w 310"/>
                <a:gd name="T49" fmla="*/ 2147483646 h 334"/>
                <a:gd name="T50" fmla="*/ 2147483646 w 310"/>
                <a:gd name="T51" fmla="*/ 2147483646 h 334"/>
                <a:gd name="T52" fmla="*/ 2147483646 w 310"/>
                <a:gd name="T53" fmla="*/ 2147483646 h 334"/>
                <a:gd name="T54" fmla="*/ 2147483646 w 310"/>
                <a:gd name="T55" fmla="*/ 2147483646 h 334"/>
                <a:gd name="T56" fmla="*/ 2147483646 w 310"/>
                <a:gd name="T57" fmla="*/ 2147483646 h 334"/>
                <a:gd name="T58" fmla="*/ 2147483646 w 310"/>
                <a:gd name="T59" fmla="*/ 2147483646 h 334"/>
                <a:gd name="T60" fmla="*/ 2147483646 w 310"/>
                <a:gd name="T61" fmla="*/ 2147483646 h 334"/>
                <a:gd name="T62" fmla="*/ 0 w 310"/>
                <a:gd name="T63" fmla="*/ 2147483646 h 334"/>
                <a:gd name="T64" fmla="*/ 2147483646 w 310"/>
                <a:gd name="T65" fmla="*/ 2147483646 h 334"/>
                <a:gd name="T66" fmla="*/ 2147483646 w 310"/>
                <a:gd name="T67" fmla="*/ 2147483646 h 334"/>
                <a:gd name="T68" fmla="*/ 2147483646 w 310"/>
                <a:gd name="T69" fmla="*/ 2147483646 h 334"/>
                <a:gd name="T70" fmla="*/ 2147483646 w 310"/>
                <a:gd name="T71" fmla="*/ 2147483646 h 334"/>
                <a:gd name="T72" fmla="*/ 2147483646 w 310"/>
                <a:gd name="T73" fmla="*/ 2147483646 h 334"/>
                <a:gd name="T74" fmla="*/ 2147483646 w 310"/>
                <a:gd name="T75" fmla="*/ 2147483646 h 334"/>
                <a:gd name="T76" fmla="*/ 2147483646 w 310"/>
                <a:gd name="T77" fmla="*/ 2147483646 h 334"/>
                <a:gd name="T78" fmla="*/ 2147483646 w 310"/>
                <a:gd name="T79" fmla="*/ 2147483646 h 334"/>
                <a:gd name="T80" fmla="*/ 2147483646 w 310"/>
                <a:gd name="T81" fmla="*/ 2147483646 h 334"/>
                <a:gd name="T82" fmla="*/ 2147483646 w 310"/>
                <a:gd name="T83" fmla="*/ 2147483646 h 334"/>
                <a:gd name="T84" fmla="*/ 2147483646 w 310"/>
                <a:gd name="T85" fmla="*/ 2147483646 h 334"/>
                <a:gd name="T86" fmla="*/ 2147483646 w 310"/>
                <a:gd name="T87" fmla="*/ 2147483646 h 334"/>
                <a:gd name="T88" fmla="*/ 2147483646 w 310"/>
                <a:gd name="T89" fmla="*/ 2147483646 h 334"/>
                <a:gd name="T90" fmla="*/ 2147483646 w 310"/>
                <a:gd name="T91" fmla="*/ 2147483646 h 334"/>
                <a:gd name="T92" fmla="*/ 2147483646 w 310"/>
                <a:gd name="T93" fmla="*/ 2147483646 h 334"/>
                <a:gd name="T94" fmla="*/ 2147483646 w 310"/>
                <a:gd name="T95" fmla="*/ 2147483646 h 334"/>
                <a:gd name="T96" fmla="*/ 2147483646 w 310"/>
                <a:gd name="T97" fmla="*/ 2147483646 h 334"/>
                <a:gd name="T98" fmla="*/ 2147483646 w 310"/>
                <a:gd name="T99" fmla="*/ 2147483646 h 334"/>
                <a:gd name="T100" fmla="*/ 2147483646 w 310"/>
                <a:gd name="T101" fmla="*/ 2147483646 h 334"/>
                <a:gd name="T102" fmla="*/ 2147483646 w 310"/>
                <a:gd name="T103" fmla="*/ 2147483646 h 334"/>
                <a:gd name="T104" fmla="*/ 2147483646 w 310"/>
                <a:gd name="T105" fmla="*/ 2147483646 h 334"/>
                <a:gd name="T106" fmla="*/ 2147483646 w 310"/>
                <a:gd name="T107" fmla="*/ 2147483646 h 334"/>
                <a:gd name="T108" fmla="*/ 2147483646 w 310"/>
                <a:gd name="T109" fmla="*/ 2147483646 h 334"/>
                <a:gd name="T110" fmla="*/ 2147483646 w 310"/>
                <a:gd name="T111" fmla="*/ 2147483646 h 334"/>
                <a:gd name="T112" fmla="*/ 2147483646 w 310"/>
                <a:gd name="T113" fmla="*/ 2147483646 h 334"/>
                <a:gd name="T114" fmla="*/ 2147483646 w 310"/>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p>
          </p:txBody>
        </p:sp>
        <p:sp>
          <p:nvSpPr>
            <p:cNvPr id="50201" name="Freeform 41"/>
            <p:cNvSpPr>
              <a:spLocks noChangeArrowheads="1"/>
            </p:cNvSpPr>
            <p:nvPr/>
          </p:nvSpPr>
          <p:spPr bwMode="auto">
            <a:xfrm>
              <a:off x="941388" y="368301"/>
              <a:ext cx="88900" cy="153987"/>
            </a:xfrm>
            <a:custGeom>
              <a:avLst/>
              <a:gdLst>
                <a:gd name="T0" fmla="*/ 2147483646 w 245"/>
                <a:gd name="T1" fmla="*/ 0 h 426"/>
                <a:gd name="T2" fmla="*/ 2147483646 w 245"/>
                <a:gd name="T3" fmla="*/ 0 h 426"/>
                <a:gd name="T4" fmla="*/ 2147483646 w 245"/>
                <a:gd name="T5" fmla="*/ 2147483646 h 426"/>
                <a:gd name="T6" fmla="*/ 2147483646 w 245"/>
                <a:gd name="T7" fmla="*/ 2147483646 h 426"/>
                <a:gd name="T8" fmla="*/ 0 w 245"/>
                <a:gd name="T9" fmla="*/ 2147483646 h 426"/>
                <a:gd name="T10" fmla="*/ 0 w 245"/>
                <a:gd name="T11" fmla="*/ 2147483646 h 426"/>
                <a:gd name="T12" fmla="*/ 0 w 245"/>
                <a:gd name="T13" fmla="*/ 2147483646 h 426"/>
                <a:gd name="T14" fmla="*/ 2147483646 w 245"/>
                <a:gd name="T15" fmla="*/ 2147483646 h 426"/>
                <a:gd name="T16" fmla="*/ 2147483646 w 245"/>
                <a:gd name="T17" fmla="*/ 2147483646 h 426"/>
                <a:gd name="T18" fmla="*/ 2147483646 w 245"/>
                <a:gd name="T19" fmla="*/ 2147483646 h 426"/>
                <a:gd name="T20" fmla="*/ 2147483646 w 245"/>
                <a:gd name="T21" fmla="*/ 2147483646 h 426"/>
                <a:gd name="T22" fmla="*/ 2147483646 w 245"/>
                <a:gd name="T23" fmla="*/ 2147483646 h 426"/>
                <a:gd name="T24" fmla="*/ 2147483646 w 245"/>
                <a:gd name="T25" fmla="*/ 2147483646 h 426"/>
                <a:gd name="T26" fmla="*/ 2147483646 w 245"/>
                <a:gd name="T27" fmla="*/ 2147483646 h 426"/>
                <a:gd name="T28" fmla="*/ 2147483646 w 245"/>
                <a:gd name="T29" fmla="*/ 2147483646 h 426"/>
                <a:gd name="T30" fmla="*/ 2147483646 w 245"/>
                <a:gd name="T31" fmla="*/ 2147483646 h 426"/>
                <a:gd name="T32" fmla="*/ 2147483646 w 245"/>
                <a:gd name="T33" fmla="*/ 2147483646 h 426"/>
                <a:gd name="T34" fmla="*/ 2147483646 w 245"/>
                <a:gd name="T35" fmla="*/ 2147483646 h 426"/>
                <a:gd name="T36" fmla="*/ 2147483646 w 245"/>
                <a:gd name="T37" fmla="*/ 2147483646 h 426"/>
                <a:gd name="T38" fmla="*/ 2147483646 w 245"/>
                <a:gd name="T39" fmla="*/ 2147483646 h 426"/>
                <a:gd name="T40" fmla="*/ 2147483646 w 245"/>
                <a:gd name="T41" fmla="*/ 2147483646 h 426"/>
                <a:gd name="T42" fmla="*/ 2147483646 w 245"/>
                <a:gd name="T43" fmla="*/ 2147483646 h 426"/>
                <a:gd name="T44" fmla="*/ 2147483646 w 245"/>
                <a:gd name="T45" fmla="*/ 2147483646 h 426"/>
                <a:gd name="T46" fmla="*/ 2147483646 w 245"/>
                <a:gd name="T47" fmla="*/ 2147483646 h 426"/>
                <a:gd name="T48" fmla="*/ 2147483646 w 245"/>
                <a:gd name="T49" fmla="*/ 2147483646 h 426"/>
                <a:gd name="T50" fmla="*/ 2147483646 w 245"/>
                <a:gd name="T51" fmla="*/ 2147483646 h 426"/>
                <a:gd name="T52" fmla="*/ 2147483646 w 245"/>
                <a:gd name="T53" fmla="*/ 2147483646 h 426"/>
                <a:gd name="T54" fmla="*/ 2147483646 w 245"/>
                <a:gd name="T55" fmla="*/ 2147483646 h 426"/>
                <a:gd name="T56" fmla="*/ 2147483646 w 245"/>
                <a:gd name="T57" fmla="*/ 2147483646 h 426"/>
                <a:gd name="T58" fmla="*/ 2147483646 w 245"/>
                <a:gd name="T59" fmla="*/ 2147483646 h 426"/>
                <a:gd name="T60" fmla="*/ 2147483646 w 245"/>
                <a:gd name="T61" fmla="*/ 2147483646 h 426"/>
                <a:gd name="T62" fmla="*/ 2147483646 w 245"/>
                <a:gd name="T63" fmla="*/ 2147483646 h 426"/>
                <a:gd name="T64" fmla="*/ 2147483646 w 245"/>
                <a:gd name="T65" fmla="*/ 2147483646 h 426"/>
                <a:gd name="T66" fmla="*/ 2147483646 w 245"/>
                <a:gd name="T67" fmla="*/ 2147483646 h 426"/>
                <a:gd name="T68" fmla="*/ 2147483646 w 245"/>
                <a:gd name="T69" fmla="*/ 2147483646 h 426"/>
                <a:gd name="T70" fmla="*/ 2147483646 w 245"/>
                <a:gd name="T71" fmla="*/ 2147483646 h 426"/>
                <a:gd name="T72" fmla="*/ 2147483646 w 245"/>
                <a:gd name="T73" fmla="*/ 2147483646 h 426"/>
                <a:gd name="T74" fmla="*/ 2147483646 w 245"/>
                <a:gd name="T75" fmla="*/ 2147483646 h 426"/>
                <a:gd name="T76" fmla="*/ 2147483646 w 245"/>
                <a:gd name="T77" fmla="*/ 2147483646 h 426"/>
                <a:gd name="T78" fmla="*/ 2147483646 w 245"/>
                <a:gd name="T79" fmla="*/ 2147483646 h 426"/>
                <a:gd name="T80" fmla="*/ 2147483646 w 245"/>
                <a:gd name="T81" fmla="*/ 2147483646 h 426"/>
                <a:gd name="T82" fmla="*/ 2147483646 w 245"/>
                <a:gd name="T83" fmla="*/ 2147483646 h 426"/>
                <a:gd name="T84" fmla="*/ 2147483646 w 245"/>
                <a:gd name="T85" fmla="*/ 2147483646 h 426"/>
                <a:gd name="T86" fmla="*/ 2147483646 w 245"/>
                <a:gd name="T87" fmla="*/ 2147483646 h 426"/>
                <a:gd name="T88" fmla="*/ 2147483646 w 245"/>
                <a:gd name="T89" fmla="*/ 2147483646 h 426"/>
                <a:gd name="T90" fmla="*/ 2147483646 w 245"/>
                <a:gd name="T91" fmla="*/ 2147483646 h 426"/>
                <a:gd name="T92" fmla="*/ 2147483646 w 245"/>
                <a:gd name="T93" fmla="*/ 2147483646 h 426"/>
                <a:gd name="T94" fmla="*/ 2147483646 w 245"/>
                <a:gd name="T95" fmla="*/ 2147483646 h 426"/>
                <a:gd name="T96" fmla="*/ 2147483646 w 245"/>
                <a:gd name="T97" fmla="*/ 2147483646 h 426"/>
                <a:gd name="T98" fmla="*/ 2147483646 w 245"/>
                <a:gd name="T99" fmla="*/ 2147483646 h 426"/>
                <a:gd name="T100" fmla="*/ 2147483646 w 245"/>
                <a:gd name="T101" fmla="*/ 2147483646 h 426"/>
                <a:gd name="T102" fmla="*/ 2147483646 w 245"/>
                <a:gd name="T103" fmla="*/ 2147483646 h 426"/>
                <a:gd name="T104" fmla="*/ 2147483646 w 245"/>
                <a:gd name="T105" fmla="*/ 2147483646 h 426"/>
                <a:gd name="T106" fmla="*/ 2147483646 w 245"/>
                <a:gd name="T107" fmla="*/ 2147483646 h 426"/>
                <a:gd name="T108" fmla="*/ 2147483646 w 245"/>
                <a:gd name="T109" fmla="*/ 2147483646 h 426"/>
                <a:gd name="T110" fmla="*/ 2147483646 w 245"/>
                <a:gd name="T111" fmla="*/ 0 h 426"/>
                <a:gd name="T112" fmla="*/ 2147483646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p>
          </p:txBody>
        </p:sp>
        <p:sp>
          <p:nvSpPr>
            <p:cNvPr id="50202" name="Freeform 43"/>
            <p:cNvSpPr>
              <a:spLocks noChangeArrowheads="1"/>
            </p:cNvSpPr>
            <p:nvPr/>
          </p:nvSpPr>
          <p:spPr bwMode="auto">
            <a:xfrm>
              <a:off x="1403350" y="354013"/>
              <a:ext cx="192088" cy="166688"/>
            </a:xfrm>
            <a:custGeom>
              <a:avLst/>
              <a:gdLst>
                <a:gd name="T0" fmla="*/ 2147483646 w 525"/>
                <a:gd name="T1" fmla="*/ 0 h 455"/>
                <a:gd name="T2" fmla="*/ 2147483646 w 525"/>
                <a:gd name="T3" fmla="*/ 0 h 455"/>
                <a:gd name="T4" fmla="*/ 2147483646 w 525"/>
                <a:gd name="T5" fmla="*/ 0 h 455"/>
                <a:gd name="T6" fmla="*/ 2147483646 w 525"/>
                <a:gd name="T7" fmla="*/ 2147483646 h 455"/>
                <a:gd name="T8" fmla="*/ 2147483646 w 525"/>
                <a:gd name="T9" fmla="*/ 2147483646 h 455"/>
                <a:gd name="T10" fmla="*/ 2147483646 w 525"/>
                <a:gd name="T11" fmla="*/ 0 h 455"/>
                <a:gd name="T12" fmla="*/ 0 w 525"/>
                <a:gd name="T13" fmla="*/ 0 h 455"/>
                <a:gd name="T14" fmla="*/ 0 w 525"/>
                <a:gd name="T15" fmla="*/ 2147483646 h 455"/>
                <a:gd name="T16" fmla="*/ 2147483646 w 525"/>
                <a:gd name="T17" fmla="*/ 2147483646 h 455"/>
                <a:gd name="T18" fmla="*/ 2147483646 w 525"/>
                <a:gd name="T19" fmla="*/ 2147483646 h 455"/>
                <a:gd name="T20" fmla="*/ 2147483646 w 525"/>
                <a:gd name="T21" fmla="*/ 2147483646 h 455"/>
                <a:gd name="T22" fmla="*/ 2147483646 w 525"/>
                <a:gd name="T23" fmla="*/ 2147483646 h 455"/>
                <a:gd name="T24" fmla="*/ 2147483646 w 525"/>
                <a:gd name="T25" fmla="*/ 2147483646 h 455"/>
                <a:gd name="T26" fmla="*/ 2147483646 w 525"/>
                <a:gd name="T27" fmla="*/ 2147483646 h 455"/>
                <a:gd name="T28" fmla="*/ 2147483646 w 525"/>
                <a:gd name="T29" fmla="*/ 2147483646 h 455"/>
                <a:gd name="T30" fmla="*/ 2147483646 w 525"/>
                <a:gd name="T31" fmla="*/ 2147483646 h 455"/>
                <a:gd name="T32" fmla="*/ 2147483646 w 525"/>
                <a:gd name="T33" fmla="*/ 2147483646 h 455"/>
                <a:gd name="T34" fmla="*/ 2147483646 w 525"/>
                <a:gd name="T35" fmla="*/ 2147483646 h 455"/>
                <a:gd name="T36" fmla="*/ 2147483646 w 525"/>
                <a:gd name="T37" fmla="*/ 2147483646 h 455"/>
                <a:gd name="T38" fmla="*/ 2147483646 w 525"/>
                <a:gd name="T39" fmla="*/ 2147483646 h 455"/>
                <a:gd name="T40" fmla="*/ 2147483646 w 525"/>
                <a:gd name="T41" fmla="*/ 2147483646 h 455"/>
                <a:gd name="T42" fmla="*/ 2147483646 w 525"/>
                <a:gd name="T43" fmla="*/ 2147483646 h 455"/>
                <a:gd name="T44" fmla="*/ 2147483646 w 525"/>
                <a:gd name="T45" fmla="*/ 2147483646 h 455"/>
                <a:gd name="T46" fmla="*/ 2147483646 w 525"/>
                <a:gd name="T47" fmla="*/ 2147483646 h 455"/>
                <a:gd name="T48" fmla="*/ 2147483646 w 525"/>
                <a:gd name="T49" fmla="*/ 2147483646 h 455"/>
                <a:gd name="T50" fmla="*/ 2147483646 w 525"/>
                <a:gd name="T51" fmla="*/ 2147483646 h 455"/>
                <a:gd name="T52" fmla="*/ 2147483646 w 525"/>
                <a:gd name="T53" fmla="*/ 2147483646 h 455"/>
                <a:gd name="T54" fmla="*/ 2147483646 w 525"/>
                <a:gd name="T55" fmla="*/ 0 h 455"/>
                <a:gd name="T56" fmla="*/ 2147483646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p>
          </p:txBody>
        </p:sp>
        <p:sp>
          <p:nvSpPr>
            <p:cNvPr id="50203" name="Freeform 45"/>
            <p:cNvSpPr>
              <a:spLocks noEditPoints="1" noChangeArrowheads="1"/>
            </p:cNvSpPr>
            <p:nvPr/>
          </p:nvSpPr>
          <p:spPr bwMode="auto">
            <a:xfrm>
              <a:off x="1625600" y="401638"/>
              <a:ext cx="112713" cy="120650"/>
            </a:xfrm>
            <a:custGeom>
              <a:avLst/>
              <a:gdLst>
                <a:gd name="T0" fmla="*/ 2147483646 w 309"/>
                <a:gd name="T1" fmla="*/ 2147483646 h 334"/>
                <a:gd name="T2" fmla="*/ 2147483646 w 309"/>
                <a:gd name="T3" fmla="*/ 2147483646 h 334"/>
                <a:gd name="T4" fmla="*/ 2147483646 w 309"/>
                <a:gd name="T5" fmla="*/ 2147483646 h 334"/>
                <a:gd name="T6" fmla="*/ 2147483646 w 309"/>
                <a:gd name="T7" fmla="*/ 2147483646 h 334"/>
                <a:gd name="T8" fmla="*/ 2147483646 w 309"/>
                <a:gd name="T9" fmla="*/ 2147483646 h 334"/>
                <a:gd name="T10" fmla="*/ 2147483646 w 309"/>
                <a:gd name="T11" fmla="*/ 2147483646 h 334"/>
                <a:gd name="T12" fmla="*/ 2147483646 w 309"/>
                <a:gd name="T13" fmla="*/ 2147483646 h 334"/>
                <a:gd name="T14" fmla="*/ 2147483646 w 309"/>
                <a:gd name="T15" fmla="*/ 2147483646 h 334"/>
                <a:gd name="T16" fmla="*/ 2147483646 w 309"/>
                <a:gd name="T17" fmla="*/ 2147483646 h 334"/>
                <a:gd name="T18" fmla="*/ 2147483646 w 309"/>
                <a:gd name="T19" fmla="*/ 2147483646 h 334"/>
                <a:gd name="T20" fmla="*/ 2147483646 w 309"/>
                <a:gd name="T21" fmla="*/ 2147483646 h 334"/>
                <a:gd name="T22" fmla="*/ 2147483646 w 309"/>
                <a:gd name="T23" fmla="*/ 2147483646 h 334"/>
                <a:gd name="T24" fmla="*/ 2147483646 w 309"/>
                <a:gd name="T25" fmla="*/ 2147483646 h 334"/>
                <a:gd name="T26" fmla="*/ 2147483646 w 309"/>
                <a:gd name="T27" fmla="*/ 2147483646 h 334"/>
                <a:gd name="T28" fmla="*/ 2147483646 w 309"/>
                <a:gd name="T29" fmla="*/ 2147483646 h 334"/>
                <a:gd name="T30" fmla="*/ 2147483646 w 309"/>
                <a:gd name="T31" fmla="*/ 2147483646 h 334"/>
                <a:gd name="T32" fmla="*/ 2147483646 w 309"/>
                <a:gd name="T33" fmla="*/ 2147483646 h 334"/>
                <a:gd name="T34" fmla="*/ 2147483646 w 309"/>
                <a:gd name="T35" fmla="*/ 2147483646 h 334"/>
                <a:gd name="T36" fmla="*/ 2147483646 w 309"/>
                <a:gd name="T37" fmla="*/ 2147483646 h 334"/>
                <a:gd name="T38" fmla="*/ 2147483646 w 309"/>
                <a:gd name="T39" fmla="*/ 2147483646 h 334"/>
                <a:gd name="T40" fmla="*/ 2147483646 w 309"/>
                <a:gd name="T41" fmla="*/ 2147483646 h 334"/>
                <a:gd name="T42" fmla="*/ 2147483646 w 309"/>
                <a:gd name="T43" fmla="*/ 2147483646 h 334"/>
                <a:gd name="T44" fmla="*/ 2147483646 w 309"/>
                <a:gd name="T45" fmla="*/ 2147483646 h 334"/>
                <a:gd name="T46" fmla="*/ 2147483646 w 309"/>
                <a:gd name="T47" fmla="*/ 0 h 334"/>
                <a:gd name="T48" fmla="*/ 2147483646 w 309"/>
                <a:gd name="T49" fmla="*/ 2147483646 h 334"/>
                <a:gd name="T50" fmla="*/ 2147483646 w 309"/>
                <a:gd name="T51" fmla="*/ 2147483646 h 334"/>
                <a:gd name="T52" fmla="*/ 2147483646 w 309"/>
                <a:gd name="T53" fmla="*/ 2147483646 h 334"/>
                <a:gd name="T54" fmla="*/ 2147483646 w 309"/>
                <a:gd name="T55" fmla="*/ 2147483646 h 334"/>
                <a:gd name="T56" fmla="*/ 2147483646 w 309"/>
                <a:gd name="T57" fmla="*/ 2147483646 h 334"/>
                <a:gd name="T58" fmla="*/ 2147483646 w 309"/>
                <a:gd name="T59" fmla="*/ 2147483646 h 334"/>
                <a:gd name="T60" fmla="*/ 2147483646 w 309"/>
                <a:gd name="T61" fmla="*/ 2147483646 h 334"/>
                <a:gd name="T62" fmla="*/ 0 w 309"/>
                <a:gd name="T63" fmla="*/ 2147483646 h 334"/>
                <a:gd name="T64" fmla="*/ 2147483646 w 309"/>
                <a:gd name="T65" fmla="*/ 2147483646 h 334"/>
                <a:gd name="T66" fmla="*/ 2147483646 w 309"/>
                <a:gd name="T67" fmla="*/ 2147483646 h 334"/>
                <a:gd name="T68" fmla="*/ 2147483646 w 309"/>
                <a:gd name="T69" fmla="*/ 2147483646 h 334"/>
                <a:gd name="T70" fmla="*/ 2147483646 w 309"/>
                <a:gd name="T71" fmla="*/ 2147483646 h 334"/>
                <a:gd name="T72" fmla="*/ 2147483646 w 309"/>
                <a:gd name="T73" fmla="*/ 2147483646 h 334"/>
                <a:gd name="T74" fmla="*/ 2147483646 w 309"/>
                <a:gd name="T75" fmla="*/ 2147483646 h 334"/>
                <a:gd name="T76" fmla="*/ 2147483646 w 309"/>
                <a:gd name="T77" fmla="*/ 2147483646 h 334"/>
                <a:gd name="T78" fmla="*/ 2147483646 w 309"/>
                <a:gd name="T79" fmla="*/ 2147483646 h 334"/>
                <a:gd name="T80" fmla="*/ 2147483646 w 309"/>
                <a:gd name="T81" fmla="*/ 2147483646 h 334"/>
                <a:gd name="T82" fmla="*/ 2147483646 w 309"/>
                <a:gd name="T83" fmla="*/ 2147483646 h 334"/>
                <a:gd name="T84" fmla="*/ 2147483646 w 309"/>
                <a:gd name="T85" fmla="*/ 2147483646 h 334"/>
                <a:gd name="T86" fmla="*/ 2147483646 w 309"/>
                <a:gd name="T87" fmla="*/ 2147483646 h 334"/>
                <a:gd name="T88" fmla="*/ 2147483646 w 309"/>
                <a:gd name="T89" fmla="*/ 2147483646 h 334"/>
                <a:gd name="T90" fmla="*/ 2147483646 w 309"/>
                <a:gd name="T91" fmla="*/ 2147483646 h 334"/>
                <a:gd name="T92" fmla="*/ 2147483646 w 309"/>
                <a:gd name="T93" fmla="*/ 2147483646 h 334"/>
                <a:gd name="T94" fmla="*/ 2147483646 w 309"/>
                <a:gd name="T95" fmla="*/ 2147483646 h 334"/>
                <a:gd name="T96" fmla="*/ 2147483646 w 309"/>
                <a:gd name="T97" fmla="*/ 2147483646 h 334"/>
                <a:gd name="T98" fmla="*/ 2147483646 w 309"/>
                <a:gd name="T99" fmla="*/ 2147483646 h 334"/>
                <a:gd name="T100" fmla="*/ 2147483646 w 309"/>
                <a:gd name="T101" fmla="*/ 2147483646 h 334"/>
                <a:gd name="T102" fmla="*/ 2147483646 w 309"/>
                <a:gd name="T103" fmla="*/ 2147483646 h 334"/>
                <a:gd name="T104" fmla="*/ 2147483646 w 309"/>
                <a:gd name="T105" fmla="*/ 2147483646 h 334"/>
                <a:gd name="T106" fmla="*/ 2147483646 w 309"/>
                <a:gd name="T107" fmla="*/ 2147483646 h 334"/>
                <a:gd name="T108" fmla="*/ 2147483646 w 309"/>
                <a:gd name="T109" fmla="*/ 2147483646 h 334"/>
                <a:gd name="T110" fmla="*/ 2147483646 w 309"/>
                <a:gd name="T111" fmla="*/ 2147483646 h 334"/>
                <a:gd name="T112" fmla="*/ 2147483646 w 309"/>
                <a:gd name="T113" fmla="*/ 2147483646 h 334"/>
                <a:gd name="T114" fmla="*/ 2147483646 w 309"/>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p>
          </p:txBody>
        </p:sp>
        <p:sp>
          <p:nvSpPr>
            <p:cNvPr id="50204" name="Freeform 48"/>
            <p:cNvSpPr>
              <a:spLocks noChangeArrowheads="1"/>
            </p:cNvSpPr>
            <p:nvPr/>
          </p:nvSpPr>
          <p:spPr bwMode="auto">
            <a:xfrm>
              <a:off x="1893888" y="368301"/>
              <a:ext cx="88900" cy="153987"/>
            </a:xfrm>
            <a:custGeom>
              <a:avLst/>
              <a:gdLst>
                <a:gd name="T0" fmla="*/ 2147483646 w 245"/>
                <a:gd name="T1" fmla="*/ 0 h 426"/>
                <a:gd name="T2" fmla="*/ 2147483646 w 245"/>
                <a:gd name="T3" fmla="*/ 0 h 426"/>
                <a:gd name="T4" fmla="*/ 2147483646 w 245"/>
                <a:gd name="T5" fmla="*/ 2147483646 h 426"/>
                <a:gd name="T6" fmla="*/ 2147483646 w 245"/>
                <a:gd name="T7" fmla="*/ 2147483646 h 426"/>
                <a:gd name="T8" fmla="*/ 0 w 245"/>
                <a:gd name="T9" fmla="*/ 2147483646 h 426"/>
                <a:gd name="T10" fmla="*/ 0 w 245"/>
                <a:gd name="T11" fmla="*/ 2147483646 h 426"/>
                <a:gd name="T12" fmla="*/ 0 w 245"/>
                <a:gd name="T13" fmla="*/ 2147483646 h 426"/>
                <a:gd name="T14" fmla="*/ 2147483646 w 245"/>
                <a:gd name="T15" fmla="*/ 2147483646 h 426"/>
                <a:gd name="T16" fmla="*/ 2147483646 w 245"/>
                <a:gd name="T17" fmla="*/ 2147483646 h 426"/>
                <a:gd name="T18" fmla="*/ 2147483646 w 245"/>
                <a:gd name="T19" fmla="*/ 2147483646 h 426"/>
                <a:gd name="T20" fmla="*/ 2147483646 w 245"/>
                <a:gd name="T21" fmla="*/ 2147483646 h 426"/>
                <a:gd name="T22" fmla="*/ 2147483646 w 245"/>
                <a:gd name="T23" fmla="*/ 2147483646 h 426"/>
                <a:gd name="T24" fmla="*/ 2147483646 w 245"/>
                <a:gd name="T25" fmla="*/ 2147483646 h 426"/>
                <a:gd name="T26" fmla="*/ 2147483646 w 245"/>
                <a:gd name="T27" fmla="*/ 2147483646 h 426"/>
                <a:gd name="T28" fmla="*/ 2147483646 w 245"/>
                <a:gd name="T29" fmla="*/ 2147483646 h 426"/>
                <a:gd name="T30" fmla="*/ 2147483646 w 245"/>
                <a:gd name="T31" fmla="*/ 2147483646 h 426"/>
                <a:gd name="T32" fmla="*/ 2147483646 w 245"/>
                <a:gd name="T33" fmla="*/ 2147483646 h 426"/>
                <a:gd name="T34" fmla="*/ 2147483646 w 245"/>
                <a:gd name="T35" fmla="*/ 2147483646 h 426"/>
                <a:gd name="T36" fmla="*/ 2147483646 w 245"/>
                <a:gd name="T37" fmla="*/ 2147483646 h 426"/>
                <a:gd name="T38" fmla="*/ 2147483646 w 245"/>
                <a:gd name="T39" fmla="*/ 2147483646 h 426"/>
                <a:gd name="T40" fmla="*/ 2147483646 w 245"/>
                <a:gd name="T41" fmla="*/ 2147483646 h 426"/>
                <a:gd name="T42" fmla="*/ 2147483646 w 245"/>
                <a:gd name="T43" fmla="*/ 2147483646 h 426"/>
                <a:gd name="T44" fmla="*/ 2147483646 w 245"/>
                <a:gd name="T45" fmla="*/ 2147483646 h 426"/>
                <a:gd name="T46" fmla="*/ 2147483646 w 245"/>
                <a:gd name="T47" fmla="*/ 2147483646 h 426"/>
                <a:gd name="T48" fmla="*/ 2147483646 w 245"/>
                <a:gd name="T49" fmla="*/ 2147483646 h 426"/>
                <a:gd name="T50" fmla="*/ 2147483646 w 245"/>
                <a:gd name="T51" fmla="*/ 2147483646 h 426"/>
                <a:gd name="T52" fmla="*/ 2147483646 w 245"/>
                <a:gd name="T53" fmla="*/ 2147483646 h 426"/>
                <a:gd name="T54" fmla="*/ 2147483646 w 245"/>
                <a:gd name="T55" fmla="*/ 2147483646 h 426"/>
                <a:gd name="T56" fmla="*/ 2147483646 w 245"/>
                <a:gd name="T57" fmla="*/ 2147483646 h 426"/>
                <a:gd name="T58" fmla="*/ 2147483646 w 245"/>
                <a:gd name="T59" fmla="*/ 2147483646 h 426"/>
                <a:gd name="T60" fmla="*/ 2147483646 w 245"/>
                <a:gd name="T61" fmla="*/ 2147483646 h 426"/>
                <a:gd name="T62" fmla="*/ 2147483646 w 245"/>
                <a:gd name="T63" fmla="*/ 2147483646 h 426"/>
                <a:gd name="T64" fmla="*/ 2147483646 w 245"/>
                <a:gd name="T65" fmla="*/ 2147483646 h 426"/>
                <a:gd name="T66" fmla="*/ 2147483646 w 245"/>
                <a:gd name="T67" fmla="*/ 2147483646 h 426"/>
                <a:gd name="T68" fmla="*/ 2147483646 w 245"/>
                <a:gd name="T69" fmla="*/ 2147483646 h 426"/>
                <a:gd name="T70" fmla="*/ 2147483646 w 245"/>
                <a:gd name="T71" fmla="*/ 2147483646 h 426"/>
                <a:gd name="T72" fmla="*/ 2147483646 w 245"/>
                <a:gd name="T73" fmla="*/ 2147483646 h 426"/>
                <a:gd name="T74" fmla="*/ 2147483646 w 245"/>
                <a:gd name="T75" fmla="*/ 2147483646 h 426"/>
                <a:gd name="T76" fmla="*/ 2147483646 w 245"/>
                <a:gd name="T77" fmla="*/ 2147483646 h 426"/>
                <a:gd name="T78" fmla="*/ 2147483646 w 245"/>
                <a:gd name="T79" fmla="*/ 2147483646 h 426"/>
                <a:gd name="T80" fmla="*/ 2147483646 w 245"/>
                <a:gd name="T81" fmla="*/ 2147483646 h 426"/>
                <a:gd name="T82" fmla="*/ 2147483646 w 245"/>
                <a:gd name="T83" fmla="*/ 2147483646 h 426"/>
                <a:gd name="T84" fmla="*/ 2147483646 w 245"/>
                <a:gd name="T85" fmla="*/ 2147483646 h 426"/>
                <a:gd name="T86" fmla="*/ 2147483646 w 245"/>
                <a:gd name="T87" fmla="*/ 2147483646 h 426"/>
                <a:gd name="T88" fmla="*/ 2147483646 w 245"/>
                <a:gd name="T89" fmla="*/ 2147483646 h 426"/>
                <a:gd name="T90" fmla="*/ 2147483646 w 245"/>
                <a:gd name="T91" fmla="*/ 2147483646 h 426"/>
                <a:gd name="T92" fmla="*/ 2147483646 w 245"/>
                <a:gd name="T93" fmla="*/ 2147483646 h 426"/>
                <a:gd name="T94" fmla="*/ 2147483646 w 245"/>
                <a:gd name="T95" fmla="*/ 2147483646 h 426"/>
                <a:gd name="T96" fmla="*/ 2147483646 w 245"/>
                <a:gd name="T97" fmla="*/ 2147483646 h 426"/>
                <a:gd name="T98" fmla="*/ 2147483646 w 245"/>
                <a:gd name="T99" fmla="*/ 2147483646 h 426"/>
                <a:gd name="T100" fmla="*/ 2147483646 w 245"/>
                <a:gd name="T101" fmla="*/ 2147483646 h 426"/>
                <a:gd name="T102" fmla="*/ 2147483646 w 245"/>
                <a:gd name="T103" fmla="*/ 2147483646 h 426"/>
                <a:gd name="T104" fmla="*/ 2147483646 w 245"/>
                <a:gd name="T105" fmla="*/ 2147483646 h 426"/>
                <a:gd name="T106" fmla="*/ 2147483646 w 245"/>
                <a:gd name="T107" fmla="*/ 2147483646 h 426"/>
                <a:gd name="T108" fmla="*/ 2147483646 w 245"/>
                <a:gd name="T109" fmla="*/ 2147483646 h 426"/>
                <a:gd name="T110" fmla="*/ 2147483646 w 245"/>
                <a:gd name="T111" fmla="*/ 0 h 426"/>
                <a:gd name="T112" fmla="*/ 2147483646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p>
          </p:txBody>
        </p:sp>
        <p:sp>
          <p:nvSpPr>
            <p:cNvPr id="50205" name="Freeform 50"/>
            <p:cNvSpPr>
              <a:spLocks noChangeArrowheads="1"/>
            </p:cNvSpPr>
            <p:nvPr/>
          </p:nvSpPr>
          <p:spPr bwMode="auto">
            <a:xfrm>
              <a:off x="1741488" y="403226"/>
              <a:ext cx="141287" cy="117475"/>
            </a:xfrm>
            <a:custGeom>
              <a:avLst/>
              <a:gdLst>
                <a:gd name="T0" fmla="*/ 2147483646 w 387"/>
                <a:gd name="T1" fmla="*/ 2147483646 h 319"/>
                <a:gd name="T2" fmla="*/ 2147483646 w 387"/>
                <a:gd name="T3" fmla="*/ 0 h 319"/>
                <a:gd name="T4" fmla="*/ 2147483646 w 387"/>
                <a:gd name="T5" fmla="*/ 0 h 319"/>
                <a:gd name="T6" fmla="*/ 2147483646 w 387"/>
                <a:gd name="T7" fmla="*/ 2147483646 h 319"/>
                <a:gd name="T8" fmla="*/ 2147483646 w 387"/>
                <a:gd name="T9" fmla="*/ 0 h 319"/>
                <a:gd name="T10" fmla="*/ 0 w 387"/>
                <a:gd name="T11" fmla="*/ 0 h 319"/>
                <a:gd name="T12" fmla="*/ 0 w 387"/>
                <a:gd name="T13" fmla="*/ 2147483646 h 319"/>
                <a:gd name="T14" fmla="*/ 2147483646 w 387"/>
                <a:gd name="T15" fmla="*/ 2147483646 h 319"/>
                <a:gd name="T16" fmla="*/ 2147483646 w 387"/>
                <a:gd name="T17" fmla="*/ 2147483646 h 319"/>
                <a:gd name="T18" fmla="*/ 2147483646 w 387"/>
                <a:gd name="T19" fmla="*/ 2147483646 h 319"/>
                <a:gd name="T20" fmla="*/ 2147483646 w 387"/>
                <a:gd name="T21" fmla="*/ 2147483646 h 319"/>
                <a:gd name="T22" fmla="*/ 2147483646 w 387"/>
                <a:gd name="T23" fmla="*/ 2147483646 h 319"/>
                <a:gd name="T24" fmla="*/ 2147483646 w 387"/>
                <a:gd name="T25" fmla="*/ 2147483646 h 319"/>
                <a:gd name="T26" fmla="*/ 2147483646 w 387"/>
                <a:gd name="T27" fmla="*/ 2147483646 h 319"/>
                <a:gd name="T28" fmla="*/ 2147483646 w 387"/>
                <a:gd name="T29" fmla="*/ 2147483646 h 319"/>
                <a:gd name="T30" fmla="*/ 2147483646 w 387"/>
                <a:gd name="T31" fmla="*/ 2147483646 h 319"/>
                <a:gd name="T32" fmla="*/ 2147483646 w 387"/>
                <a:gd name="T33" fmla="*/ 2147483646 h 319"/>
                <a:gd name="T34" fmla="*/ 2147483646 w 387"/>
                <a:gd name="T35" fmla="*/ 2147483646 h 319"/>
                <a:gd name="T36" fmla="*/ 2147483646 w 387"/>
                <a:gd name="T37" fmla="*/ 2147483646 h 319"/>
                <a:gd name="T38" fmla="*/ 2147483646 w 387"/>
                <a:gd name="T39" fmla="*/ 2147483646 h 319"/>
                <a:gd name="T40" fmla="*/ 2147483646 w 387"/>
                <a:gd name="T41" fmla="*/ 2147483646 h 319"/>
                <a:gd name="T42" fmla="*/ 2147483646 w 387"/>
                <a:gd name="T43" fmla="*/ 2147483646 h 319"/>
                <a:gd name="T44" fmla="*/ 2147483646 w 387"/>
                <a:gd name="T45" fmla="*/ 2147483646 h 319"/>
                <a:gd name="T46" fmla="*/ 2147483646 w 387"/>
                <a:gd name="T47" fmla="*/ 2147483646 h 319"/>
                <a:gd name="T48" fmla="*/ 2147483646 w 387"/>
                <a:gd name="T49" fmla="*/ 2147483646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p>
          </p:txBody>
        </p:sp>
        <p:sp>
          <p:nvSpPr>
            <p:cNvPr id="50206" name="Freeform 52"/>
            <p:cNvSpPr>
              <a:spLocks noChangeArrowheads="1"/>
            </p:cNvSpPr>
            <p:nvPr/>
          </p:nvSpPr>
          <p:spPr bwMode="auto">
            <a:xfrm>
              <a:off x="1879600" y="320676"/>
              <a:ext cx="76200" cy="47625"/>
            </a:xfrm>
            <a:custGeom>
              <a:avLst/>
              <a:gdLst>
                <a:gd name="T0" fmla="*/ 2147483646 w 205"/>
                <a:gd name="T1" fmla="*/ 2147483646 h 129"/>
                <a:gd name="T2" fmla="*/ 0 w 205"/>
                <a:gd name="T3" fmla="*/ 2147483646 h 129"/>
                <a:gd name="T4" fmla="*/ 2147483646 w 205"/>
                <a:gd name="T5" fmla="*/ 0 h 129"/>
                <a:gd name="T6" fmla="*/ 2147483646 w 205"/>
                <a:gd name="T7" fmla="*/ 0 h 129"/>
                <a:gd name="T8" fmla="*/ 2147483646 w 205"/>
                <a:gd name="T9" fmla="*/ 2147483646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IN"/>
            </a:p>
          </p:txBody>
        </p:sp>
      </p:grpSp>
      <p:sp>
        <p:nvSpPr>
          <p:cNvPr id="50180" name="Title 2"/>
          <p:cNvSpPr>
            <a:spLocks noGrp="1" noChangeArrowheads="1"/>
          </p:cNvSpPr>
          <p:nvPr>
            <p:ph type="title" idx="4294967295"/>
          </p:nvPr>
        </p:nvSpPr>
        <p:spPr>
          <a:xfrm>
            <a:off x="465138" y="1570038"/>
            <a:ext cx="10334625" cy="895350"/>
          </a:xfrm>
        </p:spPr>
        <p:txBody>
          <a:bodyPr/>
          <a:lstStyle/>
          <a:p>
            <a:pPr marL="0" indent="0" eaLnBrk="1" hangingPunct="1"/>
            <a:r>
              <a:rPr lang="en-US" altLang="zh-CN" dirty="0">
                <a:latin typeface="Calibri" panose="020F0502020204030204" pitchFamily="34" charset="0"/>
                <a:sym typeface="Calibri" panose="020F0502020204030204" pitchFamily="34" charset="0"/>
              </a:rPr>
              <a:t>HITACHI SOLUTIONS INDIA</a:t>
            </a:r>
          </a:p>
        </p:txBody>
      </p:sp>
      <p:sp>
        <p:nvSpPr>
          <p:cNvPr id="50182" name="Title 2"/>
          <p:cNvSpPr>
            <a:spLocks noChangeArrowheads="1"/>
          </p:cNvSpPr>
          <p:nvPr/>
        </p:nvSpPr>
        <p:spPr bwMode="auto">
          <a:xfrm>
            <a:off x="1004888" y="3073400"/>
            <a:ext cx="103346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spcBef>
                <a:spcPct val="0"/>
              </a:spcBef>
              <a:buFont typeface="Arial" panose="020B0604020202020204" pitchFamily="34" charset="0"/>
              <a:buNone/>
            </a:pPr>
            <a:endParaRPr lang="en-US" altLang="en-US" sz="3600" dirty="0"/>
          </a:p>
        </p:txBody>
      </p:sp>
      <p:sp>
        <p:nvSpPr>
          <p:cNvPr id="2" name="Slide Number Placeholder 1">
            <a:extLst>
              <a:ext uri="{FF2B5EF4-FFF2-40B4-BE49-F238E27FC236}">
                <a16:creationId xmlns:a16="http://schemas.microsoft.com/office/drawing/2014/main" id="{A216076F-0DE9-45E9-A2E6-FEA9698685F7}"/>
              </a:ext>
            </a:extLst>
          </p:cNvPr>
          <p:cNvSpPr>
            <a:spLocks noGrp="1"/>
          </p:cNvSpPr>
          <p:nvPr>
            <p:ph type="sldNum" sz="quarter" idx="12"/>
          </p:nvPr>
        </p:nvSpPr>
        <p:spPr/>
        <p:txBody>
          <a:bodyPr/>
          <a:lstStyle/>
          <a:p>
            <a:pPr>
              <a:defRPr/>
            </a:pPr>
            <a:fld id="{F8E193B6-53D2-49F9-B766-BBE91BF0BE9B}" type="slidenum">
              <a:rPr lang="en-US" altLang="en-US" smtClean="0"/>
              <a:pPr>
                <a:defRPr/>
              </a:pPr>
              <a:t>1</a:t>
            </a:fld>
            <a:endParaRPr lang="en-US" altLang="en-US" sz="1800" dirty="0">
              <a:solidFill>
                <a:schemeClr val="tx1"/>
              </a:solidFill>
            </a:endParaRPr>
          </a:p>
        </p:txBody>
      </p:sp>
      <p:sp>
        <p:nvSpPr>
          <p:cNvPr id="3" name="Slide Number Placeholder 2">
            <a:extLst>
              <a:ext uri="{FF2B5EF4-FFF2-40B4-BE49-F238E27FC236}">
                <a16:creationId xmlns:a16="http://schemas.microsoft.com/office/drawing/2014/main" id="{C4397544-6036-4520-A6B1-3619A2B71DB5}"/>
              </a:ext>
            </a:extLst>
          </p:cNvPr>
          <p:cNvSpPr>
            <a:spLocks noGrp="1"/>
          </p:cNvSpPr>
          <p:nvPr>
            <p:ph type="sldNum" sz="quarter" idx="12"/>
          </p:nvPr>
        </p:nvSpPr>
        <p:spPr/>
        <p:txBody>
          <a:bodyPr/>
          <a:lstStyle/>
          <a:p>
            <a:r>
              <a:rPr lang="en-US" dirty="0"/>
              <a:t>1</a:t>
            </a:r>
          </a:p>
        </p:txBody>
      </p:sp>
      <p:sp>
        <p:nvSpPr>
          <p:cNvPr id="4" name="TextBox 3">
            <a:extLst>
              <a:ext uri="{FF2B5EF4-FFF2-40B4-BE49-F238E27FC236}">
                <a16:creationId xmlns:a16="http://schemas.microsoft.com/office/drawing/2014/main" id="{A6D6F0CD-A3FB-4A38-B518-966D9823519E}"/>
              </a:ext>
            </a:extLst>
          </p:cNvPr>
          <p:cNvSpPr txBox="1"/>
          <p:nvPr/>
        </p:nvSpPr>
        <p:spPr>
          <a:xfrm>
            <a:off x="647079" y="3279170"/>
            <a:ext cx="8165617"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Plant Disease Detection</a:t>
            </a:r>
          </a:p>
        </p:txBody>
      </p:sp>
      <p:sp>
        <p:nvSpPr>
          <p:cNvPr id="5" name="TextBox 4">
            <a:extLst>
              <a:ext uri="{FF2B5EF4-FFF2-40B4-BE49-F238E27FC236}">
                <a16:creationId xmlns:a16="http://schemas.microsoft.com/office/drawing/2014/main" id="{88112F4C-97A9-4CED-B7BE-4166DE8228FE}"/>
              </a:ext>
            </a:extLst>
          </p:cNvPr>
          <p:cNvSpPr txBox="1"/>
          <p:nvPr/>
        </p:nvSpPr>
        <p:spPr>
          <a:xfrm>
            <a:off x="7541661" y="5199270"/>
            <a:ext cx="5208104" cy="923330"/>
          </a:xfrm>
          <a:prstGeom prst="rect">
            <a:avLst/>
          </a:prstGeom>
          <a:noFill/>
        </p:spPr>
        <p:txBody>
          <a:bodyPr wrap="square" rtlCol="0">
            <a:spAutoFit/>
          </a:bodyPr>
          <a:lstStyle/>
          <a:p>
            <a:r>
              <a:rPr lang="en-US" b="1" dirty="0"/>
              <a:t>Prepared by: Sonali S. Narharshettiwar</a:t>
            </a:r>
          </a:p>
          <a:p>
            <a:endParaRPr lang="en-US" b="1" dirty="0"/>
          </a:p>
          <a:p>
            <a:r>
              <a:rPr lang="en-US" b="1" dirty="0"/>
              <a:t>Date: 11/06/2020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D080AC-8DFF-4BA3-98E4-3F93378A3445}"/>
              </a:ext>
            </a:extLst>
          </p:cNvPr>
          <p:cNvSpPr txBox="1"/>
          <p:nvPr/>
        </p:nvSpPr>
        <p:spPr>
          <a:xfrm>
            <a:off x="344555" y="132522"/>
            <a:ext cx="8282610" cy="646331"/>
          </a:xfrm>
          <a:prstGeom prst="rect">
            <a:avLst/>
          </a:prstGeom>
          <a:noFill/>
        </p:spPr>
        <p:txBody>
          <a:bodyPr wrap="square" rtlCol="0">
            <a:spAutoFit/>
          </a:bodyPr>
          <a:lstStyle/>
          <a:p>
            <a:r>
              <a:rPr lang="en-US" sz="3600" b="1" dirty="0"/>
              <a:t>VGG19</a:t>
            </a:r>
            <a:endParaRPr lang="en-US" dirty="0"/>
          </a:p>
        </p:txBody>
      </p:sp>
      <p:sp>
        <p:nvSpPr>
          <p:cNvPr id="4" name="Rectangle 3">
            <a:extLst>
              <a:ext uri="{FF2B5EF4-FFF2-40B4-BE49-F238E27FC236}">
                <a16:creationId xmlns:a16="http://schemas.microsoft.com/office/drawing/2014/main" id="{ABD08EDC-CD08-4564-9934-8CE009B19C1E}"/>
              </a:ext>
            </a:extLst>
          </p:cNvPr>
          <p:cNvSpPr/>
          <p:nvPr/>
        </p:nvSpPr>
        <p:spPr>
          <a:xfrm>
            <a:off x="0" y="1872917"/>
            <a:ext cx="4890054" cy="2062103"/>
          </a:xfrm>
          <a:prstGeom prst="rect">
            <a:avLst/>
          </a:prstGeom>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VGG19 is a similar model </a:t>
            </a:r>
            <a:r>
              <a:rPr lang="en-US" sz="1600" dirty="0" err="1">
                <a:latin typeface="Times New Roman" panose="02020603050405020304" pitchFamily="18" charset="0"/>
                <a:cs typeface="Times New Roman" panose="02020603050405020304" pitchFamily="18" charset="0"/>
              </a:rPr>
              <a:t>architecure</a:t>
            </a:r>
            <a:r>
              <a:rPr lang="en-US" sz="1600" dirty="0">
                <a:latin typeface="Times New Roman" panose="02020603050405020304" pitchFamily="18" charset="0"/>
                <a:cs typeface="Times New Roman" panose="02020603050405020304" pitchFamily="18" charset="0"/>
              </a:rPr>
              <a:t> as VGG16 with three additional convolutional layers, it consists of a total of 16 Convolution layers and 3 dense layers.</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Following is the architecture of VGG19 model. In VGG networks, the use of 3 x 3 convolutions with stride 1 gives an effective receptive filed equivalent to 7 * 7.</a:t>
            </a:r>
            <a:endParaRPr lang="en-US" sz="1600" b="0" i="0" dirty="0">
              <a:effectLst/>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BF591B3F-4046-478E-A831-7DED617AED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252" y="1495887"/>
            <a:ext cx="6960816" cy="3924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381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ED930D-EB0D-46AF-9AF6-6C7CEFE0F017}"/>
              </a:ext>
            </a:extLst>
          </p:cNvPr>
          <p:cNvSpPr txBox="1"/>
          <p:nvPr/>
        </p:nvSpPr>
        <p:spPr>
          <a:xfrm>
            <a:off x="145774" y="212035"/>
            <a:ext cx="8918713" cy="646331"/>
          </a:xfrm>
          <a:prstGeom prst="rect">
            <a:avLst/>
          </a:prstGeom>
          <a:noFill/>
        </p:spPr>
        <p:txBody>
          <a:bodyPr wrap="square" rtlCol="0">
            <a:spAutoFit/>
          </a:bodyPr>
          <a:lstStyle/>
          <a:p>
            <a:r>
              <a:rPr lang="en-US" sz="3600" b="1" dirty="0" err="1"/>
              <a:t>ResNet</a:t>
            </a:r>
            <a:r>
              <a:rPr lang="en-US" sz="3600" b="1" dirty="0"/>
              <a:t> 50</a:t>
            </a:r>
          </a:p>
        </p:txBody>
      </p:sp>
      <p:sp>
        <p:nvSpPr>
          <p:cNvPr id="2" name="Rectangle 1">
            <a:extLst>
              <a:ext uri="{FF2B5EF4-FFF2-40B4-BE49-F238E27FC236}">
                <a16:creationId xmlns:a16="http://schemas.microsoft.com/office/drawing/2014/main" id="{4B6CDAFD-1C97-4265-968C-6A260A32F021}"/>
              </a:ext>
            </a:extLst>
          </p:cNvPr>
          <p:cNvSpPr/>
          <p:nvPr/>
        </p:nvSpPr>
        <p:spPr>
          <a:xfrm>
            <a:off x="145774" y="1120676"/>
            <a:ext cx="5799202" cy="2308324"/>
          </a:xfrm>
          <a:prstGeom prst="rect">
            <a:avLst/>
          </a:prstGeom>
        </p:spPr>
        <p:txBody>
          <a:bodyPr wrap="square">
            <a:spAutoFit/>
          </a:bodyPr>
          <a:lstStyle/>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 architecture is a combination of Residual Blocks so you can stack more blocks to make it deeper.</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ResNet50 is a variant of </a:t>
            </a: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 model which has 48 Convolution layers along with 1 </a:t>
            </a:r>
            <a:r>
              <a:rPr lang="en-US" sz="1600" dirty="0" err="1">
                <a:latin typeface="Times New Roman" panose="02020603050405020304" pitchFamily="18" charset="0"/>
                <a:cs typeface="Times New Roman" panose="02020603050405020304" pitchFamily="18" charset="0"/>
              </a:rPr>
              <a:t>MaxPool</a:t>
            </a:r>
            <a:r>
              <a:rPr lang="en-US" sz="1600" dirty="0">
                <a:latin typeface="Times New Roman" panose="02020603050405020304" pitchFamily="18" charset="0"/>
                <a:cs typeface="Times New Roman" panose="02020603050405020304" pitchFamily="18" charset="0"/>
              </a:rPr>
              <a:t> and 1 Average Pool layer.</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Skip connections are shortcut connections which skip few convolutional layers to resolve vanishing gradient problem.</a:t>
            </a:r>
            <a:endParaRPr lang="en-US" sz="1600" b="0" i="0" dirty="0">
              <a:effectLst/>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E0C7FC10-0989-404D-BC07-41627CA6CC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4976" y="974735"/>
            <a:ext cx="5400974" cy="540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825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2"/>
          <p:cNvGrpSpPr>
            <a:grpSpLocks/>
          </p:cNvGrpSpPr>
          <p:nvPr/>
        </p:nvGrpSpPr>
        <p:grpSpPr bwMode="auto">
          <a:xfrm>
            <a:off x="436400" y="1451700"/>
            <a:ext cx="11358562" cy="122237"/>
            <a:chOff x="0" y="0"/>
            <a:chExt cx="8518525" cy="122237"/>
          </a:xfrm>
        </p:grpSpPr>
        <p:sp>
          <p:nvSpPr>
            <p:cNvPr id="53278" name="正方形/長方形 11"/>
            <p:cNvSpPr>
              <a:spLocks noChangeArrowheads="1"/>
            </p:cNvSpPr>
            <p:nvPr/>
          </p:nvSpPr>
          <p:spPr bwMode="auto">
            <a:xfrm>
              <a:off x="0" y="0"/>
              <a:ext cx="8518525" cy="122237"/>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2600">
                <a:solidFill>
                  <a:srgbClr val="FFFFFF"/>
                </a:solidFill>
                <a:latin typeface="Arial" panose="020B0604020202020204" pitchFamily="34" charset="0"/>
                <a:ea typeface="SimSun" panose="02010600030101010101" pitchFamily="2" charset="-122"/>
                <a:sym typeface="Segoe UI Light" panose="020B0502040204020203" pitchFamily="34" charset="0"/>
              </a:endParaRPr>
            </a:p>
          </p:txBody>
        </p:sp>
        <p:sp>
          <p:nvSpPr>
            <p:cNvPr id="53279" name="正方形/長方形 29"/>
            <p:cNvSpPr>
              <a:spLocks noChangeArrowheads="1"/>
            </p:cNvSpPr>
            <p:nvPr/>
          </p:nvSpPr>
          <p:spPr bwMode="auto">
            <a:xfrm>
              <a:off x="0" y="0"/>
              <a:ext cx="1970087" cy="122237"/>
            </a:xfrm>
            <a:prstGeom prst="rect">
              <a:avLst/>
            </a:prstGeom>
            <a:solidFill>
              <a:srgbClr val="FD001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1800">
                <a:solidFill>
                  <a:srgbClr val="000000"/>
                </a:solidFill>
                <a:latin typeface="Arial" panose="020B0604020202020204" pitchFamily="34" charset="0"/>
                <a:ea typeface="HGPｺﾞｼｯｸE" pitchFamily="2" charset="-128"/>
                <a:sym typeface="Segoe UI Light" panose="020B0502040204020203" pitchFamily="34" charset="0"/>
              </a:endParaRPr>
            </a:p>
          </p:txBody>
        </p:sp>
        <p:sp>
          <p:nvSpPr>
            <p:cNvPr id="53280" name="正方形/長方形 30"/>
            <p:cNvSpPr>
              <a:spLocks noChangeArrowheads="1"/>
            </p:cNvSpPr>
            <p:nvPr/>
          </p:nvSpPr>
          <p:spPr bwMode="auto">
            <a:xfrm>
              <a:off x="0" y="0"/>
              <a:ext cx="985837" cy="12223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1800">
                <a:solidFill>
                  <a:srgbClr val="000000"/>
                </a:solidFill>
                <a:latin typeface="Arial" panose="020B0604020202020204" pitchFamily="34" charset="0"/>
                <a:ea typeface="HGPｺﾞｼｯｸE" pitchFamily="2" charset="-128"/>
                <a:sym typeface="Segoe UI Light" panose="020B0502040204020203" pitchFamily="34" charset="0"/>
              </a:endParaRPr>
            </a:p>
          </p:txBody>
        </p:sp>
      </p:grpSp>
      <p:grpSp>
        <p:nvGrpSpPr>
          <p:cNvPr id="53251" name="Group 6"/>
          <p:cNvGrpSpPr>
            <a:grpSpLocks/>
          </p:cNvGrpSpPr>
          <p:nvPr/>
        </p:nvGrpSpPr>
        <p:grpSpPr bwMode="auto">
          <a:xfrm>
            <a:off x="9631432" y="680210"/>
            <a:ext cx="1982788" cy="569912"/>
            <a:chOff x="0" y="0"/>
            <a:chExt cx="1982788" cy="569913"/>
          </a:xfrm>
        </p:grpSpPr>
        <p:sp>
          <p:nvSpPr>
            <p:cNvPr id="53255" name="Freeform 33"/>
            <p:cNvSpPr>
              <a:spLocks noChangeArrowheads="1"/>
            </p:cNvSpPr>
            <p:nvPr/>
          </p:nvSpPr>
          <p:spPr bwMode="auto">
            <a:xfrm>
              <a:off x="1457325" y="7937"/>
              <a:ext cx="285750" cy="268288"/>
            </a:xfrm>
            <a:custGeom>
              <a:avLst/>
              <a:gdLst>
                <a:gd name="T0" fmla="*/ 2147483646 w 781"/>
                <a:gd name="T1" fmla="*/ 0 h 734"/>
                <a:gd name="T2" fmla="*/ 2147483646 w 781"/>
                <a:gd name="T3" fmla="*/ 0 h 734"/>
                <a:gd name="T4" fmla="*/ 2147483646 w 781"/>
                <a:gd name="T5" fmla="*/ 2147483646 h 734"/>
                <a:gd name="T6" fmla="*/ 2147483646 w 781"/>
                <a:gd name="T7" fmla="*/ 2147483646 h 734"/>
                <a:gd name="T8" fmla="*/ 2147483646 w 781"/>
                <a:gd name="T9" fmla="*/ 2147483646 h 734"/>
                <a:gd name="T10" fmla="*/ 2147483646 w 781"/>
                <a:gd name="T11" fmla="*/ 0 h 734"/>
                <a:gd name="T12" fmla="*/ 2147483646 w 781"/>
                <a:gd name="T13" fmla="*/ 0 h 734"/>
                <a:gd name="T14" fmla="*/ 2147483646 w 781"/>
                <a:gd name="T15" fmla="*/ 0 h 734"/>
                <a:gd name="T16" fmla="*/ 2147483646 w 781"/>
                <a:gd name="T17" fmla="*/ 0 h 734"/>
                <a:gd name="T18" fmla="*/ 2147483646 w 781"/>
                <a:gd name="T19" fmla="*/ 2147483646 h 734"/>
                <a:gd name="T20" fmla="*/ 2147483646 w 781"/>
                <a:gd name="T21" fmla="*/ 2147483646 h 734"/>
                <a:gd name="T22" fmla="*/ 2147483646 w 781"/>
                <a:gd name="T23" fmla="*/ 2147483646 h 734"/>
                <a:gd name="T24" fmla="*/ 2147483646 w 781"/>
                <a:gd name="T25" fmla="*/ 2147483646 h 734"/>
                <a:gd name="T26" fmla="*/ 2147483646 w 781"/>
                <a:gd name="T27" fmla="*/ 2147483646 h 734"/>
                <a:gd name="T28" fmla="*/ 2147483646 w 781"/>
                <a:gd name="T29" fmla="*/ 2147483646 h 734"/>
                <a:gd name="T30" fmla="*/ 2147483646 w 781"/>
                <a:gd name="T31" fmla="*/ 2147483646 h 734"/>
                <a:gd name="T32" fmla="*/ 2147483646 w 781"/>
                <a:gd name="T33" fmla="*/ 2147483646 h 734"/>
                <a:gd name="T34" fmla="*/ 2147483646 w 781"/>
                <a:gd name="T35" fmla="*/ 2147483646 h 734"/>
                <a:gd name="T36" fmla="*/ 2147483646 w 781"/>
                <a:gd name="T37" fmla="*/ 2147483646 h 734"/>
                <a:gd name="T38" fmla="*/ 2147483646 w 781"/>
                <a:gd name="T39" fmla="*/ 2147483646 h 734"/>
                <a:gd name="T40" fmla="*/ 2147483646 w 781"/>
                <a:gd name="T41" fmla="*/ 2147483646 h 734"/>
                <a:gd name="T42" fmla="*/ 0 w 781"/>
                <a:gd name="T43" fmla="*/ 2147483646 h 734"/>
                <a:gd name="T44" fmla="*/ 0 w 781"/>
                <a:gd name="T45" fmla="*/ 2147483646 h 734"/>
                <a:gd name="T46" fmla="*/ 2147483646 w 781"/>
                <a:gd name="T47" fmla="*/ 2147483646 h 734"/>
                <a:gd name="T48" fmla="*/ 2147483646 w 781"/>
                <a:gd name="T49" fmla="*/ 2147483646 h 734"/>
                <a:gd name="T50" fmla="*/ 0 w 781"/>
                <a:gd name="T51" fmla="*/ 0 h 734"/>
                <a:gd name="T52" fmla="*/ 2147483646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56" name="Freeform 7"/>
            <p:cNvSpPr>
              <a:spLocks noChangeArrowheads="1"/>
            </p:cNvSpPr>
            <p:nvPr/>
          </p:nvSpPr>
          <p:spPr bwMode="auto">
            <a:xfrm>
              <a:off x="565150" y="7937"/>
              <a:ext cx="288925" cy="268288"/>
            </a:xfrm>
            <a:custGeom>
              <a:avLst/>
              <a:gdLst>
                <a:gd name="T0" fmla="*/ 2147483646 w 788"/>
                <a:gd name="T1" fmla="*/ 0 h 734"/>
                <a:gd name="T2" fmla="*/ 2147483646 w 788"/>
                <a:gd name="T3" fmla="*/ 0 h 734"/>
                <a:gd name="T4" fmla="*/ 2147483646 w 788"/>
                <a:gd name="T5" fmla="*/ 2147483646 h 734"/>
                <a:gd name="T6" fmla="*/ 2147483646 w 788"/>
                <a:gd name="T7" fmla="*/ 2147483646 h 734"/>
                <a:gd name="T8" fmla="*/ 2147483646 w 788"/>
                <a:gd name="T9" fmla="*/ 2147483646 h 734"/>
                <a:gd name="T10" fmla="*/ 2147483646 w 788"/>
                <a:gd name="T11" fmla="*/ 2147483646 h 734"/>
                <a:gd name="T12" fmla="*/ 2147483646 w 788"/>
                <a:gd name="T13" fmla="*/ 2147483646 h 734"/>
                <a:gd name="T14" fmla="*/ 0 w 788"/>
                <a:gd name="T15" fmla="*/ 2147483646 h 734"/>
                <a:gd name="T16" fmla="*/ 0 w 788"/>
                <a:gd name="T17" fmla="*/ 2147483646 h 734"/>
                <a:gd name="T18" fmla="*/ 0 w 788"/>
                <a:gd name="T19" fmla="*/ 0 h 734"/>
                <a:gd name="T20" fmla="*/ 0 w 788"/>
                <a:gd name="T21" fmla="*/ 0 h 734"/>
                <a:gd name="T22" fmla="*/ 2147483646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57" name="Freeform 9"/>
            <p:cNvSpPr>
              <a:spLocks noEditPoints="1" noChangeArrowheads="1"/>
            </p:cNvSpPr>
            <p:nvPr/>
          </p:nvSpPr>
          <p:spPr bwMode="auto">
            <a:xfrm>
              <a:off x="792163" y="7937"/>
              <a:ext cx="338137" cy="268288"/>
            </a:xfrm>
            <a:custGeom>
              <a:avLst/>
              <a:gdLst>
                <a:gd name="T0" fmla="*/ 2147483646 w 924"/>
                <a:gd name="T1" fmla="*/ 2147483646 h 734"/>
                <a:gd name="T2" fmla="*/ 2147483646 w 924"/>
                <a:gd name="T3" fmla="*/ 2147483646 h 734"/>
                <a:gd name="T4" fmla="*/ 2147483646 w 924"/>
                <a:gd name="T5" fmla="*/ 2147483646 h 734"/>
                <a:gd name="T6" fmla="*/ 2147483646 w 924"/>
                <a:gd name="T7" fmla="*/ 2147483646 h 734"/>
                <a:gd name="T8" fmla="*/ 2147483646 w 924"/>
                <a:gd name="T9" fmla="*/ 2147483646 h 734"/>
                <a:gd name="T10" fmla="*/ 2147483646 w 924"/>
                <a:gd name="T11" fmla="*/ 2147483646 h 734"/>
                <a:gd name="T12" fmla="*/ 2147483646 w 924"/>
                <a:gd name="T13" fmla="*/ 2147483646 h 734"/>
                <a:gd name="T14" fmla="*/ 2147483646 w 924"/>
                <a:gd name="T15" fmla="*/ 2147483646 h 734"/>
                <a:gd name="T16" fmla="*/ 2147483646 w 924"/>
                <a:gd name="T17" fmla="*/ 2147483646 h 734"/>
                <a:gd name="T18" fmla="*/ 2147483646 w 924"/>
                <a:gd name="T19" fmla="*/ 2147483646 h 734"/>
                <a:gd name="T20" fmla="*/ 2147483646 w 924"/>
                <a:gd name="T21" fmla="*/ 2147483646 h 734"/>
                <a:gd name="T22" fmla="*/ 2147483646 w 924"/>
                <a:gd name="T23" fmla="*/ 2147483646 h 734"/>
                <a:gd name="T24" fmla="*/ 2147483646 w 924"/>
                <a:gd name="T25" fmla="*/ 2147483646 h 734"/>
                <a:gd name="T26" fmla="*/ 2147483646 w 924"/>
                <a:gd name="T27" fmla="*/ 2147483646 h 734"/>
                <a:gd name="T28" fmla="*/ 2147483646 w 924"/>
                <a:gd name="T29" fmla="*/ 2147483646 h 734"/>
                <a:gd name="T30" fmla="*/ 0 w 924"/>
                <a:gd name="T31" fmla="*/ 2147483646 h 734"/>
                <a:gd name="T32" fmla="*/ 2147483646 w 924"/>
                <a:gd name="T33" fmla="*/ 0 h 734"/>
                <a:gd name="T34" fmla="*/ 2147483646 w 924"/>
                <a:gd name="T35" fmla="*/ 0 h 734"/>
                <a:gd name="T36" fmla="*/ 2147483646 w 924"/>
                <a:gd name="T37" fmla="*/ 0 h 734"/>
                <a:gd name="T38" fmla="*/ 2147483646 w 924"/>
                <a:gd name="T39" fmla="*/ 0 h 734"/>
                <a:gd name="T40" fmla="*/ 2147483646 w 924"/>
                <a:gd name="T41" fmla="*/ 2147483646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58" name="Rectangle 12"/>
            <p:cNvSpPr>
              <a:spLocks noChangeArrowheads="1"/>
            </p:cNvSpPr>
            <p:nvPr/>
          </p:nvSpPr>
          <p:spPr bwMode="auto">
            <a:xfrm>
              <a:off x="1798638" y="7937"/>
              <a:ext cx="71437" cy="268288"/>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1800">
                <a:solidFill>
                  <a:srgbClr val="000000"/>
                </a:solidFill>
                <a:latin typeface="Arial" panose="020B0604020202020204" pitchFamily="34" charset="0"/>
                <a:ea typeface="HGPｺﾞｼｯｸE" pitchFamily="2" charset="-128"/>
                <a:sym typeface="Segoe UI Light" panose="020B0502040204020203" pitchFamily="34" charset="0"/>
              </a:endParaRPr>
            </a:p>
          </p:txBody>
        </p:sp>
        <p:sp>
          <p:nvSpPr>
            <p:cNvPr id="53259" name="Freeform 13"/>
            <p:cNvSpPr>
              <a:spLocks noChangeArrowheads="1"/>
            </p:cNvSpPr>
            <p:nvPr/>
          </p:nvSpPr>
          <p:spPr bwMode="auto">
            <a:xfrm>
              <a:off x="127000" y="7937"/>
              <a:ext cx="285750" cy="268288"/>
            </a:xfrm>
            <a:custGeom>
              <a:avLst/>
              <a:gdLst>
                <a:gd name="T0" fmla="*/ 2147483646 w 781"/>
                <a:gd name="T1" fmla="*/ 0 h 734"/>
                <a:gd name="T2" fmla="*/ 2147483646 w 781"/>
                <a:gd name="T3" fmla="*/ 0 h 734"/>
                <a:gd name="T4" fmla="*/ 2147483646 w 781"/>
                <a:gd name="T5" fmla="*/ 2147483646 h 734"/>
                <a:gd name="T6" fmla="*/ 2147483646 w 781"/>
                <a:gd name="T7" fmla="*/ 2147483646 h 734"/>
                <a:gd name="T8" fmla="*/ 2147483646 w 781"/>
                <a:gd name="T9" fmla="*/ 2147483646 h 734"/>
                <a:gd name="T10" fmla="*/ 2147483646 w 781"/>
                <a:gd name="T11" fmla="*/ 0 h 734"/>
                <a:gd name="T12" fmla="*/ 2147483646 w 781"/>
                <a:gd name="T13" fmla="*/ 0 h 734"/>
                <a:gd name="T14" fmla="*/ 2147483646 w 781"/>
                <a:gd name="T15" fmla="*/ 0 h 734"/>
                <a:gd name="T16" fmla="*/ 2147483646 w 781"/>
                <a:gd name="T17" fmla="*/ 0 h 734"/>
                <a:gd name="T18" fmla="*/ 2147483646 w 781"/>
                <a:gd name="T19" fmla="*/ 2147483646 h 734"/>
                <a:gd name="T20" fmla="*/ 2147483646 w 781"/>
                <a:gd name="T21" fmla="*/ 2147483646 h 734"/>
                <a:gd name="T22" fmla="*/ 2147483646 w 781"/>
                <a:gd name="T23" fmla="*/ 2147483646 h 734"/>
                <a:gd name="T24" fmla="*/ 2147483646 w 781"/>
                <a:gd name="T25" fmla="*/ 2147483646 h 734"/>
                <a:gd name="T26" fmla="*/ 2147483646 w 781"/>
                <a:gd name="T27" fmla="*/ 2147483646 h 734"/>
                <a:gd name="T28" fmla="*/ 2147483646 w 781"/>
                <a:gd name="T29" fmla="*/ 2147483646 h 734"/>
                <a:gd name="T30" fmla="*/ 2147483646 w 781"/>
                <a:gd name="T31" fmla="*/ 2147483646 h 734"/>
                <a:gd name="T32" fmla="*/ 2147483646 w 781"/>
                <a:gd name="T33" fmla="*/ 2147483646 h 734"/>
                <a:gd name="T34" fmla="*/ 2147483646 w 781"/>
                <a:gd name="T35" fmla="*/ 2147483646 h 734"/>
                <a:gd name="T36" fmla="*/ 2147483646 w 781"/>
                <a:gd name="T37" fmla="*/ 2147483646 h 734"/>
                <a:gd name="T38" fmla="*/ 2147483646 w 781"/>
                <a:gd name="T39" fmla="*/ 2147483646 h 734"/>
                <a:gd name="T40" fmla="*/ 2147483646 w 781"/>
                <a:gd name="T41" fmla="*/ 2147483646 h 734"/>
                <a:gd name="T42" fmla="*/ 0 w 781"/>
                <a:gd name="T43" fmla="*/ 2147483646 h 734"/>
                <a:gd name="T44" fmla="*/ 0 w 781"/>
                <a:gd name="T45" fmla="*/ 2147483646 h 734"/>
                <a:gd name="T46" fmla="*/ 0 w 781"/>
                <a:gd name="T47" fmla="*/ 2147483646 h 734"/>
                <a:gd name="T48" fmla="*/ 0 w 781"/>
                <a:gd name="T49" fmla="*/ 2147483646 h 734"/>
                <a:gd name="T50" fmla="*/ 0 w 781"/>
                <a:gd name="T51" fmla="*/ 0 h 734"/>
                <a:gd name="T52" fmla="*/ 2147483646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0" name="Rectangle 15"/>
            <p:cNvSpPr>
              <a:spLocks noChangeArrowheads="1"/>
            </p:cNvSpPr>
            <p:nvPr/>
          </p:nvSpPr>
          <p:spPr bwMode="auto">
            <a:xfrm>
              <a:off x="468313" y="7937"/>
              <a:ext cx="71437" cy="268288"/>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1800">
                <a:solidFill>
                  <a:srgbClr val="000000"/>
                </a:solidFill>
                <a:latin typeface="Arial" panose="020B0604020202020204" pitchFamily="34" charset="0"/>
                <a:ea typeface="HGPｺﾞｼｯｸE" pitchFamily="2" charset="-128"/>
                <a:sym typeface="Segoe UI Light" panose="020B0502040204020203" pitchFamily="34" charset="0"/>
              </a:endParaRPr>
            </a:p>
          </p:txBody>
        </p:sp>
        <p:sp>
          <p:nvSpPr>
            <p:cNvPr id="53261" name="Freeform 16"/>
            <p:cNvSpPr>
              <a:spLocks noChangeArrowheads="1"/>
            </p:cNvSpPr>
            <p:nvPr/>
          </p:nvSpPr>
          <p:spPr bwMode="auto">
            <a:xfrm>
              <a:off x="1117600" y="0"/>
              <a:ext cx="303213" cy="282575"/>
            </a:xfrm>
            <a:custGeom>
              <a:avLst/>
              <a:gdLst>
                <a:gd name="T0" fmla="*/ 2147483646 w 828"/>
                <a:gd name="T1" fmla="*/ 2147483646 h 771"/>
                <a:gd name="T2" fmla="*/ 2147483646 w 828"/>
                <a:gd name="T3" fmla="*/ 2147483646 h 771"/>
                <a:gd name="T4" fmla="*/ 2147483646 w 828"/>
                <a:gd name="T5" fmla="*/ 2147483646 h 771"/>
                <a:gd name="T6" fmla="*/ 2147483646 w 828"/>
                <a:gd name="T7" fmla="*/ 2147483646 h 771"/>
                <a:gd name="T8" fmla="*/ 2147483646 w 828"/>
                <a:gd name="T9" fmla="*/ 2147483646 h 771"/>
                <a:gd name="T10" fmla="*/ 2147483646 w 828"/>
                <a:gd name="T11" fmla="*/ 2147483646 h 771"/>
                <a:gd name="T12" fmla="*/ 2147483646 w 828"/>
                <a:gd name="T13" fmla="*/ 2147483646 h 771"/>
                <a:gd name="T14" fmla="*/ 2147483646 w 828"/>
                <a:gd name="T15" fmla="*/ 2147483646 h 771"/>
                <a:gd name="T16" fmla="*/ 2147483646 w 828"/>
                <a:gd name="T17" fmla="*/ 2147483646 h 771"/>
                <a:gd name="T18" fmla="*/ 2147483646 w 828"/>
                <a:gd name="T19" fmla="*/ 2147483646 h 771"/>
                <a:gd name="T20" fmla="*/ 2147483646 w 828"/>
                <a:gd name="T21" fmla="*/ 2147483646 h 771"/>
                <a:gd name="T22" fmla="*/ 2147483646 w 828"/>
                <a:gd name="T23" fmla="*/ 2147483646 h 771"/>
                <a:gd name="T24" fmla="*/ 2147483646 w 828"/>
                <a:gd name="T25" fmla="*/ 2147483646 h 771"/>
                <a:gd name="T26" fmla="*/ 2147483646 w 828"/>
                <a:gd name="T27" fmla="*/ 2147483646 h 771"/>
                <a:gd name="T28" fmla="*/ 2147483646 w 828"/>
                <a:gd name="T29" fmla="*/ 2147483646 h 771"/>
                <a:gd name="T30" fmla="*/ 2147483646 w 828"/>
                <a:gd name="T31" fmla="*/ 2147483646 h 771"/>
                <a:gd name="T32" fmla="*/ 2147483646 w 828"/>
                <a:gd name="T33" fmla="*/ 2147483646 h 771"/>
                <a:gd name="T34" fmla="*/ 2147483646 w 828"/>
                <a:gd name="T35" fmla="*/ 2147483646 h 771"/>
                <a:gd name="T36" fmla="*/ 2147483646 w 828"/>
                <a:gd name="T37" fmla="*/ 2147483646 h 771"/>
                <a:gd name="T38" fmla="*/ 2147483646 w 828"/>
                <a:gd name="T39" fmla="*/ 2147483646 h 771"/>
                <a:gd name="T40" fmla="*/ 2147483646 w 828"/>
                <a:gd name="T41" fmla="*/ 2147483646 h 771"/>
                <a:gd name="T42" fmla="*/ 2147483646 w 828"/>
                <a:gd name="T43" fmla="*/ 2147483646 h 771"/>
                <a:gd name="T44" fmla="*/ 2147483646 w 828"/>
                <a:gd name="T45" fmla="*/ 2147483646 h 771"/>
                <a:gd name="T46" fmla="*/ 2147483646 w 828"/>
                <a:gd name="T47" fmla="*/ 2147483646 h 771"/>
                <a:gd name="T48" fmla="*/ 2147483646 w 828"/>
                <a:gd name="T49" fmla="*/ 2147483646 h 771"/>
                <a:gd name="T50" fmla="*/ 2147483646 w 828"/>
                <a:gd name="T51" fmla="*/ 2147483646 h 771"/>
                <a:gd name="T52" fmla="*/ 2147483646 w 828"/>
                <a:gd name="T53" fmla="*/ 2147483646 h 771"/>
                <a:gd name="T54" fmla="*/ 2147483646 w 828"/>
                <a:gd name="T55" fmla="*/ 2147483646 h 771"/>
                <a:gd name="T56" fmla="*/ 2147483646 w 828"/>
                <a:gd name="T57" fmla="*/ 2147483646 h 771"/>
                <a:gd name="T58" fmla="*/ 2147483646 w 828"/>
                <a:gd name="T59" fmla="*/ 2147483646 h 771"/>
                <a:gd name="T60" fmla="*/ 2147483646 w 828"/>
                <a:gd name="T61" fmla="*/ 2147483646 h 771"/>
                <a:gd name="T62" fmla="*/ 2147483646 w 828"/>
                <a:gd name="T63" fmla="*/ 2147483646 h 771"/>
                <a:gd name="T64" fmla="*/ 2147483646 w 828"/>
                <a:gd name="T65" fmla="*/ 2147483646 h 771"/>
                <a:gd name="T66" fmla="*/ 2147483646 w 828"/>
                <a:gd name="T67" fmla="*/ 2147483646 h 771"/>
                <a:gd name="T68" fmla="*/ 2147483646 w 828"/>
                <a:gd name="T69" fmla="*/ 2147483646 h 771"/>
                <a:gd name="T70" fmla="*/ 2147483646 w 828"/>
                <a:gd name="T71" fmla="*/ 2147483646 h 771"/>
                <a:gd name="T72" fmla="*/ 2147483646 w 828"/>
                <a:gd name="T73" fmla="*/ 2147483646 h 771"/>
                <a:gd name="T74" fmla="*/ 2147483646 w 828"/>
                <a:gd name="T75" fmla="*/ 2147483646 h 771"/>
                <a:gd name="T76" fmla="*/ 2147483646 w 828"/>
                <a:gd name="T77" fmla="*/ 2147483646 h 771"/>
                <a:gd name="T78" fmla="*/ 2147483646 w 828"/>
                <a:gd name="T79" fmla="*/ 2147483646 h 771"/>
                <a:gd name="T80" fmla="*/ 2147483646 w 828"/>
                <a:gd name="T81" fmla="*/ 2147483646 h 771"/>
                <a:gd name="T82" fmla="*/ 2147483646 w 828"/>
                <a:gd name="T83" fmla="*/ 2147483646 h 771"/>
                <a:gd name="T84" fmla="*/ 2147483646 w 828"/>
                <a:gd name="T85" fmla="*/ 2147483646 h 771"/>
                <a:gd name="T86" fmla="*/ 2147483646 w 828"/>
                <a:gd name="T87" fmla="*/ 2147483646 h 771"/>
                <a:gd name="T88" fmla="*/ 2147483646 w 828"/>
                <a:gd name="T89" fmla="*/ 2147483646 h 771"/>
                <a:gd name="T90" fmla="*/ 2147483646 w 828"/>
                <a:gd name="T91" fmla="*/ 2147483646 h 771"/>
                <a:gd name="T92" fmla="*/ 2147483646 w 828"/>
                <a:gd name="T93" fmla="*/ 2147483646 h 771"/>
                <a:gd name="T94" fmla="*/ 2147483646 w 828"/>
                <a:gd name="T95" fmla="*/ 2147483646 h 771"/>
                <a:gd name="T96" fmla="*/ 2147483646 w 828"/>
                <a:gd name="T97" fmla="*/ 2147483646 h 771"/>
                <a:gd name="T98" fmla="*/ 2147483646 w 828"/>
                <a:gd name="T99" fmla="*/ 2147483646 h 771"/>
                <a:gd name="T100" fmla="*/ 2147483646 w 828"/>
                <a:gd name="T101" fmla="*/ 2147483646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2" name="Freeform 18"/>
            <p:cNvSpPr>
              <a:spLocks noChangeArrowheads="1"/>
            </p:cNvSpPr>
            <p:nvPr/>
          </p:nvSpPr>
          <p:spPr bwMode="auto">
            <a:xfrm>
              <a:off x="0" y="350838"/>
              <a:ext cx="65088" cy="169863"/>
            </a:xfrm>
            <a:custGeom>
              <a:avLst/>
              <a:gdLst>
                <a:gd name="T0" fmla="*/ 2147483646 w 180"/>
                <a:gd name="T1" fmla="*/ 2147483646 h 464"/>
                <a:gd name="T2" fmla="*/ 0 w 180"/>
                <a:gd name="T3" fmla="*/ 2147483646 h 464"/>
                <a:gd name="T4" fmla="*/ 0 w 180"/>
                <a:gd name="T5" fmla="*/ 2147483646 h 464"/>
                <a:gd name="T6" fmla="*/ 2147483646 w 180"/>
                <a:gd name="T7" fmla="*/ 2147483646 h 464"/>
                <a:gd name="T8" fmla="*/ 2147483646 w 180"/>
                <a:gd name="T9" fmla="*/ 2147483646 h 464"/>
                <a:gd name="T10" fmla="*/ 2147483646 w 180"/>
                <a:gd name="T11" fmla="*/ 2147483646 h 464"/>
                <a:gd name="T12" fmla="*/ 2147483646 w 180"/>
                <a:gd name="T13" fmla="*/ 2147483646 h 464"/>
                <a:gd name="T14" fmla="*/ 2147483646 w 180"/>
                <a:gd name="T15" fmla="*/ 2147483646 h 464"/>
                <a:gd name="T16" fmla="*/ 2147483646 w 180"/>
                <a:gd name="T17" fmla="*/ 2147483646 h 464"/>
                <a:gd name="T18" fmla="*/ 2147483646 w 180"/>
                <a:gd name="T19" fmla="*/ 2147483646 h 464"/>
                <a:gd name="T20" fmla="*/ 2147483646 w 180"/>
                <a:gd name="T21" fmla="*/ 2147483646 h 464"/>
                <a:gd name="T22" fmla="*/ 2147483646 w 180"/>
                <a:gd name="T23" fmla="*/ 2147483646 h 464"/>
                <a:gd name="T24" fmla="*/ 2147483646 w 180"/>
                <a:gd name="T25" fmla="*/ 2147483646 h 464"/>
                <a:gd name="T26" fmla="*/ 2147483646 w 180"/>
                <a:gd name="T27" fmla="*/ 2147483646 h 464"/>
                <a:gd name="T28" fmla="*/ 2147483646 w 180"/>
                <a:gd name="T29" fmla="*/ 2147483646 h 464"/>
                <a:gd name="T30" fmla="*/ 2147483646 w 180"/>
                <a:gd name="T31" fmla="*/ 2147483646 h 464"/>
                <a:gd name="T32" fmla="*/ 2147483646 w 180"/>
                <a:gd name="T33" fmla="*/ 2147483646 h 464"/>
                <a:gd name="T34" fmla="*/ 2147483646 w 180"/>
                <a:gd name="T35" fmla="*/ 2147483646 h 464"/>
                <a:gd name="T36" fmla="*/ 2147483646 w 180"/>
                <a:gd name="T37" fmla="*/ 0 h 464"/>
                <a:gd name="T38" fmla="*/ 2147483646 w 180"/>
                <a:gd name="T39" fmla="*/ 2147483646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3" name="Freeform 20"/>
            <p:cNvSpPr>
              <a:spLocks noChangeArrowheads="1"/>
            </p:cNvSpPr>
            <p:nvPr/>
          </p:nvSpPr>
          <p:spPr bwMode="auto">
            <a:xfrm>
              <a:off x="100013" y="400051"/>
              <a:ext cx="133350" cy="120650"/>
            </a:xfrm>
            <a:custGeom>
              <a:avLst/>
              <a:gdLst>
                <a:gd name="T0" fmla="*/ 2147483646 w 366"/>
                <a:gd name="T1" fmla="*/ 2147483646 h 327"/>
                <a:gd name="T2" fmla="*/ 2147483646 w 366"/>
                <a:gd name="T3" fmla="*/ 2147483646 h 327"/>
                <a:gd name="T4" fmla="*/ 2147483646 w 366"/>
                <a:gd name="T5" fmla="*/ 2147483646 h 327"/>
                <a:gd name="T6" fmla="*/ 2147483646 w 366"/>
                <a:gd name="T7" fmla="*/ 2147483646 h 327"/>
                <a:gd name="T8" fmla="*/ 2147483646 w 366"/>
                <a:gd name="T9" fmla="*/ 2147483646 h 327"/>
                <a:gd name="T10" fmla="*/ 2147483646 w 366"/>
                <a:gd name="T11" fmla="*/ 2147483646 h 327"/>
                <a:gd name="T12" fmla="*/ 2147483646 w 366"/>
                <a:gd name="T13" fmla="*/ 2147483646 h 327"/>
                <a:gd name="T14" fmla="*/ 2147483646 w 366"/>
                <a:gd name="T15" fmla="*/ 0 h 327"/>
                <a:gd name="T16" fmla="*/ 0 w 366"/>
                <a:gd name="T17" fmla="*/ 2147483646 h 327"/>
                <a:gd name="T18" fmla="*/ 2147483646 w 366"/>
                <a:gd name="T19" fmla="*/ 2147483646 h 327"/>
                <a:gd name="T20" fmla="*/ 2147483646 w 366"/>
                <a:gd name="T21" fmla="*/ 2147483646 h 327"/>
                <a:gd name="T22" fmla="*/ 2147483646 w 366"/>
                <a:gd name="T23" fmla="*/ 2147483646 h 327"/>
                <a:gd name="T24" fmla="*/ 2147483646 w 366"/>
                <a:gd name="T25" fmla="*/ 2147483646 h 327"/>
                <a:gd name="T26" fmla="*/ 2147483646 w 366"/>
                <a:gd name="T27" fmla="*/ 2147483646 h 327"/>
                <a:gd name="T28" fmla="*/ 2147483646 w 366"/>
                <a:gd name="T29" fmla="*/ 2147483646 h 327"/>
                <a:gd name="T30" fmla="*/ 2147483646 w 366"/>
                <a:gd name="T31" fmla="*/ 2147483646 h 327"/>
                <a:gd name="T32" fmla="*/ 2147483646 w 366"/>
                <a:gd name="T33" fmla="*/ 2147483646 h 327"/>
                <a:gd name="T34" fmla="*/ 2147483646 w 366"/>
                <a:gd name="T35" fmla="*/ 2147483646 h 327"/>
                <a:gd name="T36" fmla="*/ 2147483646 w 366"/>
                <a:gd name="T37" fmla="*/ 2147483646 h 327"/>
                <a:gd name="T38" fmla="*/ 2147483646 w 366"/>
                <a:gd name="T39" fmla="*/ 2147483646 h 327"/>
                <a:gd name="T40" fmla="*/ 2147483646 w 366"/>
                <a:gd name="T41" fmla="*/ 2147483646 h 327"/>
                <a:gd name="T42" fmla="*/ 2147483646 w 366"/>
                <a:gd name="T43" fmla="*/ 2147483646 h 327"/>
                <a:gd name="T44" fmla="*/ 2147483646 w 366"/>
                <a:gd name="T45" fmla="*/ 2147483646 h 327"/>
                <a:gd name="T46" fmla="*/ 2147483646 w 366"/>
                <a:gd name="T47" fmla="*/ 2147483646 h 327"/>
                <a:gd name="T48" fmla="*/ 2147483646 w 366"/>
                <a:gd name="T49" fmla="*/ 2147483646 h 327"/>
                <a:gd name="T50" fmla="*/ 2147483646 w 366"/>
                <a:gd name="T51" fmla="*/ 2147483646 h 327"/>
                <a:gd name="T52" fmla="*/ 2147483646 w 366"/>
                <a:gd name="T53" fmla="*/ 2147483646 h 327"/>
                <a:gd name="T54" fmla="*/ 2147483646 w 366"/>
                <a:gd name="T55" fmla="*/ 2147483646 h 327"/>
                <a:gd name="T56" fmla="*/ 2147483646 w 366"/>
                <a:gd name="T57" fmla="*/ 2147483646 h 327"/>
                <a:gd name="T58" fmla="*/ 2147483646 w 366"/>
                <a:gd name="T59" fmla="*/ 2147483646 h 327"/>
                <a:gd name="T60" fmla="*/ 2147483646 w 366"/>
                <a:gd name="T61" fmla="*/ 2147483646 h 327"/>
                <a:gd name="T62" fmla="*/ 2147483646 w 366"/>
                <a:gd name="T63" fmla="*/ 2147483646 h 327"/>
                <a:gd name="T64" fmla="*/ 2147483646 w 366"/>
                <a:gd name="T65" fmla="*/ 2147483646 h 327"/>
                <a:gd name="T66" fmla="*/ 2147483646 w 366"/>
                <a:gd name="T67" fmla="*/ 2147483646 h 327"/>
                <a:gd name="T68" fmla="*/ 2147483646 w 366"/>
                <a:gd name="T69" fmla="*/ 2147483646 h 327"/>
                <a:gd name="T70" fmla="*/ 2147483646 w 366"/>
                <a:gd name="T71" fmla="*/ 2147483646 h 327"/>
                <a:gd name="T72" fmla="*/ 2147483646 w 366"/>
                <a:gd name="T73" fmla="*/ 2147483646 h 327"/>
                <a:gd name="T74" fmla="*/ 2147483646 w 366"/>
                <a:gd name="T75" fmla="*/ 2147483646 h 327"/>
                <a:gd name="T76" fmla="*/ 2147483646 w 366"/>
                <a:gd name="T77" fmla="*/ 2147483646 h 327"/>
                <a:gd name="T78" fmla="*/ 2147483646 w 366"/>
                <a:gd name="T79" fmla="*/ 2147483646 h 327"/>
                <a:gd name="T80" fmla="*/ 2147483646 w 366"/>
                <a:gd name="T81" fmla="*/ 2147483646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4" name="Freeform 22"/>
            <p:cNvSpPr>
              <a:spLocks noChangeArrowheads="1"/>
            </p:cNvSpPr>
            <p:nvPr/>
          </p:nvSpPr>
          <p:spPr bwMode="auto">
            <a:xfrm>
              <a:off x="269875" y="401638"/>
              <a:ext cx="90488" cy="120650"/>
            </a:xfrm>
            <a:custGeom>
              <a:avLst/>
              <a:gdLst>
                <a:gd name="T0" fmla="*/ 2147483646 w 245"/>
                <a:gd name="T1" fmla="*/ 2147483646 h 334"/>
                <a:gd name="T2" fmla="*/ 2147483646 w 245"/>
                <a:gd name="T3" fmla="*/ 2147483646 h 334"/>
                <a:gd name="T4" fmla="*/ 2147483646 w 245"/>
                <a:gd name="T5" fmla="*/ 2147483646 h 334"/>
                <a:gd name="T6" fmla="*/ 2147483646 w 245"/>
                <a:gd name="T7" fmla="*/ 2147483646 h 334"/>
                <a:gd name="T8" fmla="*/ 2147483646 w 245"/>
                <a:gd name="T9" fmla="*/ 2147483646 h 334"/>
                <a:gd name="T10" fmla="*/ 2147483646 w 245"/>
                <a:gd name="T11" fmla="*/ 2147483646 h 334"/>
                <a:gd name="T12" fmla="*/ 2147483646 w 245"/>
                <a:gd name="T13" fmla="*/ 2147483646 h 334"/>
                <a:gd name="T14" fmla="*/ 2147483646 w 245"/>
                <a:gd name="T15" fmla="*/ 2147483646 h 334"/>
                <a:gd name="T16" fmla="*/ 2147483646 w 245"/>
                <a:gd name="T17" fmla="*/ 2147483646 h 334"/>
                <a:gd name="T18" fmla="*/ 2147483646 w 245"/>
                <a:gd name="T19" fmla="*/ 2147483646 h 334"/>
                <a:gd name="T20" fmla="*/ 2147483646 w 245"/>
                <a:gd name="T21" fmla="*/ 2147483646 h 334"/>
                <a:gd name="T22" fmla="*/ 2147483646 w 245"/>
                <a:gd name="T23" fmla="*/ 2147483646 h 334"/>
                <a:gd name="T24" fmla="*/ 2147483646 w 245"/>
                <a:gd name="T25" fmla="*/ 2147483646 h 334"/>
                <a:gd name="T26" fmla="*/ 2147483646 w 245"/>
                <a:gd name="T27" fmla="*/ 2147483646 h 334"/>
                <a:gd name="T28" fmla="*/ 2147483646 w 245"/>
                <a:gd name="T29" fmla="*/ 2147483646 h 334"/>
                <a:gd name="T30" fmla="*/ 2147483646 w 245"/>
                <a:gd name="T31" fmla="*/ 2147483646 h 334"/>
                <a:gd name="T32" fmla="*/ 2147483646 w 245"/>
                <a:gd name="T33" fmla="*/ 2147483646 h 334"/>
                <a:gd name="T34" fmla="*/ 0 w 245"/>
                <a:gd name="T35" fmla="*/ 2147483646 h 334"/>
                <a:gd name="T36" fmla="*/ 2147483646 w 245"/>
                <a:gd name="T37" fmla="*/ 2147483646 h 334"/>
                <a:gd name="T38" fmla="*/ 2147483646 w 245"/>
                <a:gd name="T39" fmla="*/ 2147483646 h 334"/>
                <a:gd name="T40" fmla="*/ 2147483646 w 245"/>
                <a:gd name="T41" fmla="*/ 2147483646 h 334"/>
                <a:gd name="T42" fmla="*/ 2147483646 w 245"/>
                <a:gd name="T43" fmla="*/ 2147483646 h 334"/>
                <a:gd name="T44" fmla="*/ 2147483646 w 245"/>
                <a:gd name="T45" fmla="*/ 2147483646 h 334"/>
                <a:gd name="T46" fmla="*/ 2147483646 w 245"/>
                <a:gd name="T47" fmla="*/ 2147483646 h 334"/>
                <a:gd name="T48" fmla="*/ 2147483646 w 245"/>
                <a:gd name="T49" fmla="*/ 2147483646 h 334"/>
                <a:gd name="T50" fmla="*/ 2147483646 w 245"/>
                <a:gd name="T51" fmla="*/ 2147483646 h 334"/>
                <a:gd name="T52" fmla="*/ 2147483646 w 245"/>
                <a:gd name="T53" fmla="*/ 2147483646 h 334"/>
                <a:gd name="T54" fmla="*/ 2147483646 w 245"/>
                <a:gd name="T55" fmla="*/ 2147483646 h 334"/>
                <a:gd name="T56" fmla="*/ 2147483646 w 245"/>
                <a:gd name="T57" fmla="*/ 2147483646 h 334"/>
                <a:gd name="T58" fmla="*/ 2147483646 w 245"/>
                <a:gd name="T59" fmla="*/ 2147483646 h 334"/>
                <a:gd name="T60" fmla="*/ 2147483646 w 245"/>
                <a:gd name="T61" fmla="*/ 2147483646 h 334"/>
                <a:gd name="T62" fmla="*/ 2147483646 w 245"/>
                <a:gd name="T63" fmla="*/ 2147483646 h 334"/>
                <a:gd name="T64" fmla="*/ 2147483646 w 245"/>
                <a:gd name="T65" fmla="*/ 2147483646 h 334"/>
                <a:gd name="T66" fmla="*/ 2147483646 w 245"/>
                <a:gd name="T67" fmla="*/ 2147483646 h 334"/>
                <a:gd name="T68" fmla="*/ 2147483646 w 245"/>
                <a:gd name="T69" fmla="*/ 2147483646 h 334"/>
                <a:gd name="T70" fmla="*/ 2147483646 w 245"/>
                <a:gd name="T71" fmla="*/ 2147483646 h 334"/>
                <a:gd name="T72" fmla="*/ 2147483646 w 245"/>
                <a:gd name="T73" fmla="*/ 2147483646 h 334"/>
                <a:gd name="T74" fmla="*/ 2147483646 w 245"/>
                <a:gd name="T75" fmla="*/ 2147483646 h 334"/>
                <a:gd name="T76" fmla="*/ 2147483646 w 245"/>
                <a:gd name="T77" fmla="*/ 2147483646 h 334"/>
                <a:gd name="T78" fmla="*/ 2147483646 w 245"/>
                <a:gd name="T79" fmla="*/ 2147483646 h 334"/>
                <a:gd name="T80" fmla="*/ 2147483646 w 245"/>
                <a:gd name="T81" fmla="*/ 2147483646 h 334"/>
                <a:gd name="T82" fmla="*/ 2147483646 w 245"/>
                <a:gd name="T83" fmla="*/ 2147483646 h 334"/>
                <a:gd name="T84" fmla="*/ 2147483646 w 245"/>
                <a:gd name="T85" fmla="*/ 2147483646 h 334"/>
                <a:gd name="T86" fmla="*/ 2147483646 w 245"/>
                <a:gd name="T87" fmla="*/ 2147483646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5" name="Freeform 24"/>
            <p:cNvSpPr>
              <a:spLocks noEditPoints="1" noChangeArrowheads="1"/>
            </p:cNvSpPr>
            <p:nvPr/>
          </p:nvSpPr>
          <p:spPr bwMode="auto">
            <a:xfrm>
              <a:off x="376238" y="400051"/>
              <a:ext cx="138112" cy="169862"/>
            </a:xfrm>
            <a:custGeom>
              <a:avLst/>
              <a:gdLst>
                <a:gd name="T0" fmla="*/ 2147483646 w 376"/>
                <a:gd name="T1" fmla="*/ 2147483646 h 462"/>
                <a:gd name="T2" fmla="*/ 2147483646 w 376"/>
                <a:gd name="T3" fmla="*/ 2147483646 h 462"/>
                <a:gd name="T4" fmla="*/ 2147483646 w 376"/>
                <a:gd name="T5" fmla="*/ 2147483646 h 462"/>
                <a:gd name="T6" fmla="*/ 2147483646 w 376"/>
                <a:gd name="T7" fmla="*/ 2147483646 h 462"/>
                <a:gd name="T8" fmla="*/ 2147483646 w 376"/>
                <a:gd name="T9" fmla="*/ 2147483646 h 462"/>
                <a:gd name="T10" fmla="*/ 2147483646 w 376"/>
                <a:gd name="T11" fmla="*/ 2147483646 h 462"/>
                <a:gd name="T12" fmla="*/ 2147483646 w 376"/>
                <a:gd name="T13" fmla="*/ 2147483646 h 462"/>
                <a:gd name="T14" fmla="*/ 2147483646 w 376"/>
                <a:gd name="T15" fmla="*/ 2147483646 h 462"/>
                <a:gd name="T16" fmla="*/ 2147483646 w 376"/>
                <a:gd name="T17" fmla="*/ 2147483646 h 462"/>
                <a:gd name="T18" fmla="*/ 2147483646 w 376"/>
                <a:gd name="T19" fmla="*/ 2147483646 h 462"/>
                <a:gd name="T20" fmla="*/ 2147483646 w 376"/>
                <a:gd name="T21" fmla="*/ 2147483646 h 462"/>
                <a:gd name="T22" fmla="*/ 2147483646 w 376"/>
                <a:gd name="T23" fmla="*/ 2147483646 h 462"/>
                <a:gd name="T24" fmla="*/ 2147483646 w 376"/>
                <a:gd name="T25" fmla="*/ 2147483646 h 462"/>
                <a:gd name="T26" fmla="*/ 2147483646 w 376"/>
                <a:gd name="T27" fmla="*/ 2147483646 h 462"/>
                <a:gd name="T28" fmla="*/ 2147483646 w 376"/>
                <a:gd name="T29" fmla="*/ 2147483646 h 462"/>
                <a:gd name="T30" fmla="*/ 2147483646 w 376"/>
                <a:gd name="T31" fmla="*/ 2147483646 h 462"/>
                <a:gd name="T32" fmla="*/ 2147483646 w 376"/>
                <a:gd name="T33" fmla="*/ 2147483646 h 462"/>
                <a:gd name="T34" fmla="*/ 2147483646 w 376"/>
                <a:gd name="T35" fmla="*/ 2147483646 h 462"/>
                <a:gd name="T36" fmla="*/ 2147483646 w 376"/>
                <a:gd name="T37" fmla="*/ 2147483646 h 462"/>
                <a:gd name="T38" fmla="*/ 2147483646 w 376"/>
                <a:gd name="T39" fmla="*/ 2147483646 h 462"/>
                <a:gd name="T40" fmla="*/ 2147483646 w 376"/>
                <a:gd name="T41" fmla="*/ 2147483646 h 462"/>
                <a:gd name="T42" fmla="*/ 2147483646 w 376"/>
                <a:gd name="T43" fmla="*/ 2147483646 h 462"/>
                <a:gd name="T44" fmla="*/ 2147483646 w 376"/>
                <a:gd name="T45" fmla="*/ 2147483646 h 462"/>
                <a:gd name="T46" fmla="*/ 2147483646 w 376"/>
                <a:gd name="T47" fmla="*/ 2147483646 h 462"/>
                <a:gd name="T48" fmla="*/ 2147483646 w 376"/>
                <a:gd name="T49" fmla="*/ 2147483646 h 462"/>
                <a:gd name="T50" fmla="*/ 2147483646 w 376"/>
                <a:gd name="T51" fmla="*/ 2147483646 h 462"/>
                <a:gd name="T52" fmla="*/ 2147483646 w 376"/>
                <a:gd name="T53" fmla="*/ 2147483646 h 462"/>
                <a:gd name="T54" fmla="*/ 2147483646 w 376"/>
                <a:gd name="T55" fmla="*/ 2147483646 h 462"/>
                <a:gd name="T56" fmla="*/ 2147483646 w 376"/>
                <a:gd name="T57" fmla="*/ 2147483646 h 462"/>
                <a:gd name="T58" fmla="*/ 2147483646 w 376"/>
                <a:gd name="T59" fmla="*/ 2147483646 h 462"/>
                <a:gd name="T60" fmla="*/ 2147483646 w 376"/>
                <a:gd name="T61" fmla="*/ 2147483646 h 462"/>
                <a:gd name="T62" fmla="*/ 2147483646 w 376"/>
                <a:gd name="T63" fmla="*/ 2147483646 h 462"/>
                <a:gd name="T64" fmla="*/ 2147483646 w 376"/>
                <a:gd name="T65" fmla="*/ 2147483646 h 462"/>
                <a:gd name="T66" fmla="*/ 2147483646 w 376"/>
                <a:gd name="T67" fmla="*/ 2147483646 h 462"/>
                <a:gd name="T68" fmla="*/ 2147483646 w 376"/>
                <a:gd name="T69" fmla="*/ 2147483646 h 462"/>
                <a:gd name="T70" fmla="*/ 2147483646 w 376"/>
                <a:gd name="T71" fmla="*/ 2147483646 h 462"/>
                <a:gd name="T72" fmla="*/ 2147483646 w 376"/>
                <a:gd name="T73" fmla="*/ 2147483646 h 462"/>
                <a:gd name="T74" fmla="*/ 2147483646 w 376"/>
                <a:gd name="T75" fmla="*/ 2147483646 h 462"/>
                <a:gd name="T76" fmla="*/ 2147483646 w 376"/>
                <a:gd name="T77" fmla="*/ 2147483646 h 462"/>
                <a:gd name="T78" fmla="*/ 2147483646 w 376"/>
                <a:gd name="T79" fmla="*/ 2147483646 h 462"/>
                <a:gd name="T80" fmla="*/ 2147483646 w 376"/>
                <a:gd name="T81" fmla="*/ 2147483646 h 462"/>
                <a:gd name="T82" fmla="*/ 2147483646 w 376"/>
                <a:gd name="T83" fmla="*/ 2147483646 h 462"/>
                <a:gd name="T84" fmla="*/ 2147483646 w 376"/>
                <a:gd name="T85" fmla="*/ 2147483646 h 462"/>
                <a:gd name="T86" fmla="*/ 2147483646 w 376"/>
                <a:gd name="T87" fmla="*/ 2147483646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6" name="Freeform 27"/>
            <p:cNvSpPr>
              <a:spLocks noChangeArrowheads="1"/>
            </p:cNvSpPr>
            <p:nvPr/>
          </p:nvSpPr>
          <p:spPr bwMode="auto">
            <a:xfrm>
              <a:off x="536575" y="400051"/>
              <a:ext cx="52388" cy="120650"/>
            </a:xfrm>
            <a:custGeom>
              <a:avLst/>
              <a:gdLst>
                <a:gd name="T0" fmla="*/ 0 w 145"/>
                <a:gd name="T1" fmla="*/ 2147483646 h 327"/>
                <a:gd name="T2" fmla="*/ 0 w 145"/>
                <a:gd name="T3" fmla="*/ 2147483646 h 327"/>
                <a:gd name="T4" fmla="*/ 2147483646 w 145"/>
                <a:gd name="T5" fmla="*/ 2147483646 h 327"/>
                <a:gd name="T6" fmla="*/ 2147483646 w 145"/>
                <a:gd name="T7" fmla="*/ 2147483646 h 327"/>
                <a:gd name="T8" fmla="*/ 2147483646 w 145"/>
                <a:gd name="T9" fmla="*/ 2147483646 h 327"/>
                <a:gd name="T10" fmla="*/ 2147483646 w 145"/>
                <a:gd name="T11" fmla="*/ 2147483646 h 327"/>
                <a:gd name="T12" fmla="*/ 2147483646 w 145"/>
                <a:gd name="T13" fmla="*/ 2147483646 h 327"/>
                <a:gd name="T14" fmla="*/ 2147483646 w 145"/>
                <a:gd name="T15" fmla="*/ 2147483646 h 327"/>
                <a:gd name="T16" fmla="*/ 2147483646 w 145"/>
                <a:gd name="T17" fmla="*/ 2147483646 h 327"/>
                <a:gd name="T18" fmla="*/ 2147483646 w 145"/>
                <a:gd name="T19" fmla="*/ 2147483646 h 327"/>
                <a:gd name="T20" fmla="*/ 2147483646 w 145"/>
                <a:gd name="T21" fmla="*/ 2147483646 h 327"/>
                <a:gd name="T22" fmla="*/ 2147483646 w 145"/>
                <a:gd name="T23" fmla="*/ 2147483646 h 327"/>
                <a:gd name="T24" fmla="*/ 2147483646 w 145"/>
                <a:gd name="T25" fmla="*/ 2147483646 h 327"/>
                <a:gd name="T26" fmla="*/ 2147483646 w 145"/>
                <a:gd name="T27" fmla="*/ 2147483646 h 327"/>
                <a:gd name="T28" fmla="*/ 2147483646 w 145"/>
                <a:gd name="T29" fmla="*/ 2147483646 h 327"/>
                <a:gd name="T30" fmla="*/ 2147483646 w 145"/>
                <a:gd name="T31" fmla="*/ 2147483646 h 327"/>
                <a:gd name="T32" fmla="*/ 2147483646 w 145"/>
                <a:gd name="T33" fmla="*/ 0 h 327"/>
                <a:gd name="T34" fmla="*/ 2147483646 w 145"/>
                <a:gd name="T35" fmla="*/ 2147483646 h 327"/>
                <a:gd name="T36" fmla="*/ 0 w 145"/>
                <a:gd name="T37" fmla="*/ 2147483646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7" name="Freeform 29"/>
            <p:cNvSpPr>
              <a:spLocks noChangeArrowheads="1"/>
            </p:cNvSpPr>
            <p:nvPr/>
          </p:nvSpPr>
          <p:spPr bwMode="auto">
            <a:xfrm>
              <a:off x="554038" y="350838"/>
              <a:ext cx="39687" cy="36513"/>
            </a:xfrm>
            <a:custGeom>
              <a:avLst/>
              <a:gdLst>
                <a:gd name="T0" fmla="*/ 2147483646 w 108"/>
                <a:gd name="T1" fmla="*/ 2147483646 h 96"/>
                <a:gd name="T2" fmla="*/ 2147483646 w 108"/>
                <a:gd name="T3" fmla="*/ 2147483646 h 96"/>
                <a:gd name="T4" fmla="*/ 2147483646 w 108"/>
                <a:gd name="T5" fmla="*/ 2147483646 h 96"/>
                <a:gd name="T6" fmla="*/ 2147483646 w 108"/>
                <a:gd name="T7" fmla="*/ 2147483646 h 96"/>
                <a:gd name="T8" fmla="*/ 2147483646 w 108"/>
                <a:gd name="T9" fmla="*/ 2147483646 h 96"/>
                <a:gd name="T10" fmla="*/ 2147483646 w 108"/>
                <a:gd name="T11" fmla="*/ 2147483646 h 96"/>
                <a:gd name="T12" fmla="*/ 2147483646 w 108"/>
                <a:gd name="T13" fmla="*/ 2147483646 h 96"/>
                <a:gd name="T14" fmla="*/ 2147483646 w 108"/>
                <a:gd name="T15" fmla="*/ 2147483646 h 96"/>
                <a:gd name="T16" fmla="*/ 2147483646 w 108"/>
                <a:gd name="T17" fmla="*/ 2147483646 h 96"/>
                <a:gd name="T18" fmla="*/ 2147483646 w 108"/>
                <a:gd name="T19" fmla="*/ 2147483646 h 96"/>
                <a:gd name="T20" fmla="*/ 2147483646 w 108"/>
                <a:gd name="T21" fmla="*/ 2147483646 h 96"/>
                <a:gd name="T22" fmla="*/ 2147483646 w 108"/>
                <a:gd name="T23" fmla="*/ 2147483646 h 96"/>
                <a:gd name="T24" fmla="*/ 2147483646 w 108"/>
                <a:gd name="T25" fmla="*/ 2147483646 h 96"/>
                <a:gd name="T26" fmla="*/ 2147483646 w 108"/>
                <a:gd name="T27" fmla="*/ 2147483646 h 96"/>
                <a:gd name="T28" fmla="*/ 2147483646 w 108"/>
                <a:gd name="T29" fmla="*/ 2147483646 h 96"/>
                <a:gd name="T30" fmla="*/ 2147483646 w 108"/>
                <a:gd name="T31" fmla="*/ 2147483646 h 96"/>
                <a:gd name="T32" fmla="*/ 2147483646 w 108"/>
                <a:gd name="T33" fmla="*/ 2147483646 h 96"/>
                <a:gd name="T34" fmla="*/ 2147483646 w 108"/>
                <a:gd name="T35" fmla="*/ 2147483646 h 96"/>
                <a:gd name="T36" fmla="*/ 2147483646 w 108"/>
                <a:gd name="T37" fmla="*/ 0 h 96"/>
                <a:gd name="T38" fmla="*/ 2147483646 w 108"/>
                <a:gd name="T39" fmla="*/ 0 h 96"/>
                <a:gd name="T40" fmla="*/ 2147483646 w 108"/>
                <a:gd name="T41" fmla="*/ 2147483646 h 96"/>
                <a:gd name="T42" fmla="*/ 2147483646 w 108"/>
                <a:gd name="T43" fmla="*/ 2147483646 h 96"/>
                <a:gd name="T44" fmla="*/ 2147483646 w 108"/>
                <a:gd name="T45" fmla="*/ 2147483646 h 96"/>
                <a:gd name="T46" fmla="*/ 2147483646 w 108"/>
                <a:gd name="T47" fmla="*/ 2147483646 h 96"/>
                <a:gd name="T48" fmla="*/ 2147483646 w 108"/>
                <a:gd name="T49" fmla="*/ 2147483646 h 96"/>
                <a:gd name="T50" fmla="*/ 2147483646 w 108"/>
                <a:gd name="T51" fmla="*/ 2147483646 h 96"/>
                <a:gd name="T52" fmla="*/ 2147483646 w 108"/>
                <a:gd name="T53" fmla="*/ 2147483646 h 96"/>
                <a:gd name="T54" fmla="*/ 0 w 108"/>
                <a:gd name="T55" fmla="*/ 2147483646 h 96"/>
                <a:gd name="T56" fmla="*/ 0 w 108"/>
                <a:gd name="T57" fmla="*/ 2147483646 h 96"/>
                <a:gd name="T58" fmla="*/ 2147483646 w 108"/>
                <a:gd name="T59" fmla="*/ 2147483646 h 96"/>
                <a:gd name="T60" fmla="*/ 2147483646 w 108"/>
                <a:gd name="T61" fmla="*/ 2147483646 h 96"/>
                <a:gd name="T62" fmla="*/ 2147483646 w 108"/>
                <a:gd name="T63" fmla="*/ 2147483646 h 96"/>
                <a:gd name="T64" fmla="*/ 2147483646 w 108"/>
                <a:gd name="T65" fmla="*/ 2147483646 h 96"/>
                <a:gd name="T66" fmla="*/ 2147483646 w 108"/>
                <a:gd name="T67" fmla="*/ 2147483646 h 96"/>
                <a:gd name="T68" fmla="*/ 2147483646 w 108"/>
                <a:gd name="T69" fmla="*/ 2147483646 h 96"/>
                <a:gd name="T70" fmla="*/ 2147483646 w 108"/>
                <a:gd name="T71" fmla="*/ 2147483646 h 96"/>
                <a:gd name="T72" fmla="*/ 2147483646 w 108"/>
                <a:gd name="T73" fmla="*/ 2147483646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8" name="Freeform 31"/>
            <p:cNvSpPr>
              <a:spLocks noChangeArrowheads="1"/>
            </p:cNvSpPr>
            <p:nvPr/>
          </p:nvSpPr>
          <p:spPr bwMode="auto">
            <a:xfrm>
              <a:off x="619125" y="400051"/>
              <a:ext cx="103188" cy="120650"/>
            </a:xfrm>
            <a:custGeom>
              <a:avLst/>
              <a:gdLst>
                <a:gd name="T0" fmla="*/ 2147483646 w 282"/>
                <a:gd name="T1" fmla="*/ 2147483646 h 327"/>
                <a:gd name="T2" fmla="*/ 2147483646 w 282"/>
                <a:gd name="T3" fmla="*/ 2147483646 h 327"/>
                <a:gd name="T4" fmla="*/ 2147483646 w 282"/>
                <a:gd name="T5" fmla="*/ 2147483646 h 327"/>
                <a:gd name="T6" fmla="*/ 2147483646 w 282"/>
                <a:gd name="T7" fmla="*/ 2147483646 h 327"/>
                <a:gd name="T8" fmla="*/ 2147483646 w 282"/>
                <a:gd name="T9" fmla="*/ 2147483646 h 327"/>
                <a:gd name="T10" fmla="*/ 2147483646 w 282"/>
                <a:gd name="T11" fmla="*/ 2147483646 h 327"/>
                <a:gd name="T12" fmla="*/ 2147483646 w 282"/>
                <a:gd name="T13" fmla="*/ 2147483646 h 327"/>
                <a:gd name="T14" fmla="*/ 2147483646 w 282"/>
                <a:gd name="T15" fmla="*/ 2147483646 h 327"/>
                <a:gd name="T16" fmla="*/ 2147483646 w 282"/>
                <a:gd name="T17" fmla="*/ 2147483646 h 327"/>
                <a:gd name="T18" fmla="*/ 2147483646 w 282"/>
                <a:gd name="T19" fmla="*/ 2147483646 h 327"/>
                <a:gd name="T20" fmla="*/ 2147483646 w 282"/>
                <a:gd name="T21" fmla="*/ 2147483646 h 327"/>
                <a:gd name="T22" fmla="*/ 2147483646 w 282"/>
                <a:gd name="T23" fmla="*/ 2147483646 h 327"/>
                <a:gd name="T24" fmla="*/ 2147483646 w 282"/>
                <a:gd name="T25" fmla="*/ 2147483646 h 327"/>
                <a:gd name="T26" fmla="*/ 2147483646 w 282"/>
                <a:gd name="T27" fmla="*/ 2147483646 h 327"/>
                <a:gd name="T28" fmla="*/ 2147483646 w 282"/>
                <a:gd name="T29" fmla="*/ 2147483646 h 327"/>
                <a:gd name="T30" fmla="*/ 2147483646 w 282"/>
                <a:gd name="T31" fmla="*/ 2147483646 h 327"/>
                <a:gd name="T32" fmla="*/ 2147483646 w 282"/>
                <a:gd name="T33" fmla="*/ 2147483646 h 327"/>
                <a:gd name="T34" fmla="*/ 2147483646 w 282"/>
                <a:gd name="T35" fmla="*/ 2147483646 h 327"/>
                <a:gd name="T36" fmla="*/ 2147483646 w 282"/>
                <a:gd name="T37" fmla="*/ 2147483646 h 327"/>
                <a:gd name="T38" fmla="*/ 2147483646 w 282"/>
                <a:gd name="T39" fmla="*/ 0 h 327"/>
                <a:gd name="T40" fmla="*/ 0 w 282"/>
                <a:gd name="T41" fmla="*/ 2147483646 h 327"/>
                <a:gd name="T42" fmla="*/ 0 w 282"/>
                <a:gd name="T43" fmla="*/ 2147483646 h 327"/>
                <a:gd name="T44" fmla="*/ 2147483646 w 282"/>
                <a:gd name="T45" fmla="*/ 2147483646 h 327"/>
                <a:gd name="T46" fmla="*/ 2147483646 w 282"/>
                <a:gd name="T47" fmla="*/ 2147483646 h 327"/>
                <a:gd name="T48" fmla="*/ 2147483646 w 282"/>
                <a:gd name="T49" fmla="*/ 2147483646 h 327"/>
                <a:gd name="T50" fmla="*/ 2147483646 w 282"/>
                <a:gd name="T51" fmla="*/ 2147483646 h 327"/>
                <a:gd name="T52" fmla="*/ 2147483646 w 282"/>
                <a:gd name="T53" fmla="*/ 2147483646 h 327"/>
                <a:gd name="T54" fmla="*/ 2147483646 w 282"/>
                <a:gd name="T55" fmla="*/ 2147483646 h 327"/>
                <a:gd name="T56" fmla="*/ 2147483646 w 282"/>
                <a:gd name="T57" fmla="*/ 2147483646 h 327"/>
                <a:gd name="T58" fmla="*/ 2147483646 w 282"/>
                <a:gd name="T59" fmla="*/ 2147483646 h 327"/>
                <a:gd name="T60" fmla="*/ 2147483646 w 282"/>
                <a:gd name="T61" fmla="*/ 2147483646 h 327"/>
                <a:gd name="T62" fmla="*/ 2147483646 w 282"/>
                <a:gd name="T63" fmla="*/ 2147483646 h 327"/>
                <a:gd name="T64" fmla="*/ 2147483646 w 282"/>
                <a:gd name="T65" fmla="*/ 2147483646 h 327"/>
                <a:gd name="T66" fmla="*/ 2147483646 w 282"/>
                <a:gd name="T67" fmla="*/ 2147483646 h 327"/>
                <a:gd name="T68" fmla="*/ 2147483646 w 282"/>
                <a:gd name="T69" fmla="*/ 2147483646 h 327"/>
                <a:gd name="T70" fmla="*/ 2147483646 w 282"/>
                <a:gd name="T71" fmla="*/ 2147483646 h 327"/>
                <a:gd name="T72" fmla="*/ 2147483646 w 282"/>
                <a:gd name="T73" fmla="*/ 2147483646 h 327"/>
                <a:gd name="T74" fmla="*/ 2147483646 w 282"/>
                <a:gd name="T75" fmla="*/ 2147483646 h 327"/>
                <a:gd name="T76" fmla="*/ 2147483646 w 282"/>
                <a:gd name="T77" fmla="*/ 2147483646 h 327"/>
                <a:gd name="T78" fmla="*/ 2147483646 w 282"/>
                <a:gd name="T79" fmla="*/ 2147483646 h 327"/>
                <a:gd name="T80" fmla="*/ 2147483646 w 282"/>
                <a:gd name="T81" fmla="*/ 2147483646 h 327"/>
                <a:gd name="T82" fmla="*/ 2147483646 w 282"/>
                <a:gd name="T83" fmla="*/ 2147483646 h 327"/>
                <a:gd name="T84" fmla="*/ 2147483646 w 282"/>
                <a:gd name="T85" fmla="*/ 2147483646 h 327"/>
                <a:gd name="T86" fmla="*/ 2147483646 w 282"/>
                <a:gd name="T87" fmla="*/ 2147483646 h 327"/>
                <a:gd name="T88" fmla="*/ 2147483646 w 282"/>
                <a:gd name="T89" fmla="*/ 2147483646 h 327"/>
                <a:gd name="T90" fmla="*/ 2147483646 w 282"/>
                <a:gd name="T91" fmla="*/ 2147483646 h 327"/>
                <a:gd name="T92" fmla="*/ 2147483646 w 282"/>
                <a:gd name="T93" fmla="*/ 2147483646 h 327"/>
                <a:gd name="T94" fmla="*/ 2147483646 w 282"/>
                <a:gd name="T95" fmla="*/ 2147483646 h 327"/>
                <a:gd name="T96" fmla="*/ 2147483646 w 282"/>
                <a:gd name="T97" fmla="*/ 2147483646 h 327"/>
                <a:gd name="T98" fmla="*/ 2147483646 w 282"/>
                <a:gd name="T99" fmla="*/ 2147483646 h 327"/>
                <a:gd name="T100" fmla="*/ 2147483646 w 282"/>
                <a:gd name="T101" fmla="*/ 2147483646 h 327"/>
                <a:gd name="T102" fmla="*/ 2147483646 w 282"/>
                <a:gd name="T103" fmla="*/ 2147483646 h 327"/>
                <a:gd name="T104" fmla="*/ 2147483646 w 282"/>
                <a:gd name="T105" fmla="*/ 2147483646 h 327"/>
                <a:gd name="T106" fmla="*/ 2147483646 w 282"/>
                <a:gd name="T107" fmla="*/ 2147483646 h 327"/>
                <a:gd name="T108" fmla="*/ 2147483646 w 282"/>
                <a:gd name="T109" fmla="*/ 2147483646 h 327"/>
                <a:gd name="T110" fmla="*/ 2147483646 w 282"/>
                <a:gd name="T111" fmla="*/ 2147483646 h 327"/>
                <a:gd name="T112" fmla="*/ 2147483646 w 282"/>
                <a:gd name="T113" fmla="*/ 2147483646 h 327"/>
                <a:gd name="T114" fmla="*/ 2147483646 w 282"/>
                <a:gd name="T115" fmla="*/ 2147483646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9" name="Freeform 33"/>
            <p:cNvSpPr>
              <a:spLocks noEditPoints="1" noChangeArrowheads="1"/>
            </p:cNvSpPr>
            <p:nvPr/>
          </p:nvSpPr>
          <p:spPr bwMode="auto">
            <a:xfrm>
              <a:off x="736600" y="401638"/>
              <a:ext cx="114300" cy="120650"/>
            </a:xfrm>
            <a:custGeom>
              <a:avLst/>
              <a:gdLst>
                <a:gd name="T0" fmla="*/ 2147483646 w 309"/>
                <a:gd name="T1" fmla="*/ 2147483646 h 334"/>
                <a:gd name="T2" fmla="*/ 2147483646 w 309"/>
                <a:gd name="T3" fmla="*/ 2147483646 h 334"/>
                <a:gd name="T4" fmla="*/ 2147483646 w 309"/>
                <a:gd name="T5" fmla="*/ 2147483646 h 334"/>
                <a:gd name="T6" fmla="*/ 2147483646 w 309"/>
                <a:gd name="T7" fmla="*/ 2147483646 h 334"/>
                <a:gd name="T8" fmla="*/ 2147483646 w 309"/>
                <a:gd name="T9" fmla="*/ 2147483646 h 334"/>
                <a:gd name="T10" fmla="*/ 2147483646 w 309"/>
                <a:gd name="T11" fmla="*/ 2147483646 h 334"/>
                <a:gd name="T12" fmla="*/ 2147483646 w 309"/>
                <a:gd name="T13" fmla="*/ 2147483646 h 334"/>
                <a:gd name="T14" fmla="*/ 2147483646 w 309"/>
                <a:gd name="T15" fmla="*/ 2147483646 h 334"/>
                <a:gd name="T16" fmla="*/ 2147483646 w 309"/>
                <a:gd name="T17" fmla="*/ 2147483646 h 334"/>
                <a:gd name="T18" fmla="*/ 2147483646 w 309"/>
                <a:gd name="T19" fmla="*/ 2147483646 h 334"/>
                <a:gd name="T20" fmla="*/ 2147483646 w 309"/>
                <a:gd name="T21" fmla="*/ 2147483646 h 334"/>
                <a:gd name="T22" fmla="*/ 2147483646 w 309"/>
                <a:gd name="T23" fmla="*/ 2147483646 h 334"/>
                <a:gd name="T24" fmla="*/ 2147483646 w 309"/>
                <a:gd name="T25" fmla="*/ 2147483646 h 334"/>
                <a:gd name="T26" fmla="*/ 2147483646 w 309"/>
                <a:gd name="T27" fmla="*/ 2147483646 h 334"/>
                <a:gd name="T28" fmla="*/ 2147483646 w 309"/>
                <a:gd name="T29" fmla="*/ 2147483646 h 334"/>
                <a:gd name="T30" fmla="*/ 2147483646 w 309"/>
                <a:gd name="T31" fmla="*/ 2147483646 h 334"/>
                <a:gd name="T32" fmla="*/ 2147483646 w 309"/>
                <a:gd name="T33" fmla="*/ 2147483646 h 334"/>
                <a:gd name="T34" fmla="*/ 2147483646 w 309"/>
                <a:gd name="T35" fmla="*/ 2147483646 h 334"/>
                <a:gd name="T36" fmla="*/ 2147483646 w 309"/>
                <a:gd name="T37" fmla="*/ 2147483646 h 334"/>
                <a:gd name="T38" fmla="*/ 2147483646 w 309"/>
                <a:gd name="T39" fmla="*/ 2147483646 h 334"/>
                <a:gd name="T40" fmla="*/ 2147483646 w 309"/>
                <a:gd name="T41" fmla="*/ 2147483646 h 334"/>
                <a:gd name="T42" fmla="*/ 2147483646 w 309"/>
                <a:gd name="T43" fmla="*/ 2147483646 h 334"/>
                <a:gd name="T44" fmla="*/ 2147483646 w 309"/>
                <a:gd name="T45" fmla="*/ 2147483646 h 334"/>
                <a:gd name="T46" fmla="*/ 2147483646 w 309"/>
                <a:gd name="T47" fmla="*/ 0 h 334"/>
                <a:gd name="T48" fmla="*/ 2147483646 w 309"/>
                <a:gd name="T49" fmla="*/ 2147483646 h 334"/>
                <a:gd name="T50" fmla="*/ 2147483646 w 309"/>
                <a:gd name="T51" fmla="*/ 2147483646 h 334"/>
                <a:gd name="T52" fmla="*/ 2147483646 w 309"/>
                <a:gd name="T53" fmla="*/ 2147483646 h 334"/>
                <a:gd name="T54" fmla="*/ 2147483646 w 309"/>
                <a:gd name="T55" fmla="*/ 2147483646 h 334"/>
                <a:gd name="T56" fmla="*/ 2147483646 w 309"/>
                <a:gd name="T57" fmla="*/ 2147483646 h 334"/>
                <a:gd name="T58" fmla="*/ 2147483646 w 309"/>
                <a:gd name="T59" fmla="*/ 2147483646 h 334"/>
                <a:gd name="T60" fmla="*/ 2147483646 w 309"/>
                <a:gd name="T61" fmla="*/ 2147483646 h 334"/>
                <a:gd name="T62" fmla="*/ 0 w 309"/>
                <a:gd name="T63" fmla="*/ 2147483646 h 334"/>
                <a:gd name="T64" fmla="*/ 2147483646 w 309"/>
                <a:gd name="T65" fmla="*/ 2147483646 h 334"/>
                <a:gd name="T66" fmla="*/ 2147483646 w 309"/>
                <a:gd name="T67" fmla="*/ 2147483646 h 334"/>
                <a:gd name="T68" fmla="*/ 2147483646 w 309"/>
                <a:gd name="T69" fmla="*/ 2147483646 h 334"/>
                <a:gd name="T70" fmla="*/ 2147483646 w 309"/>
                <a:gd name="T71" fmla="*/ 2147483646 h 334"/>
                <a:gd name="T72" fmla="*/ 2147483646 w 309"/>
                <a:gd name="T73" fmla="*/ 2147483646 h 334"/>
                <a:gd name="T74" fmla="*/ 2147483646 w 309"/>
                <a:gd name="T75" fmla="*/ 2147483646 h 334"/>
                <a:gd name="T76" fmla="*/ 2147483646 w 309"/>
                <a:gd name="T77" fmla="*/ 2147483646 h 334"/>
                <a:gd name="T78" fmla="*/ 2147483646 w 309"/>
                <a:gd name="T79" fmla="*/ 2147483646 h 334"/>
                <a:gd name="T80" fmla="*/ 2147483646 w 309"/>
                <a:gd name="T81" fmla="*/ 2147483646 h 334"/>
                <a:gd name="T82" fmla="*/ 2147483646 w 309"/>
                <a:gd name="T83" fmla="*/ 2147483646 h 334"/>
                <a:gd name="T84" fmla="*/ 2147483646 w 309"/>
                <a:gd name="T85" fmla="*/ 2147483646 h 334"/>
                <a:gd name="T86" fmla="*/ 2147483646 w 309"/>
                <a:gd name="T87" fmla="*/ 2147483646 h 334"/>
                <a:gd name="T88" fmla="*/ 2147483646 w 309"/>
                <a:gd name="T89" fmla="*/ 2147483646 h 334"/>
                <a:gd name="T90" fmla="*/ 2147483646 w 309"/>
                <a:gd name="T91" fmla="*/ 2147483646 h 334"/>
                <a:gd name="T92" fmla="*/ 2147483646 w 309"/>
                <a:gd name="T93" fmla="*/ 2147483646 h 334"/>
                <a:gd name="T94" fmla="*/ 2147483646 w 309"/>
                <a:gd name="T95" fmla="*/ 2147483646 h 334"/>
                <a:gd name="T96" fmla="*/ 2147483646 w 309"/>
                <a:gd name="T97" fmla="*/ 2147483646 h 334"/>
                <a:gd name="T98" fmla="*/ 2147483646 w 309"/>
                <a:gd name="T99" fmla="*/ 2147483646 h 334"/>
                <a:gd name="T100" fmla="*/ 2147483646 w 309"/>
                <a:gd name="T101" fmla="*/ 2147483646 h 334"/>
                <a:gd name="T102" fmla="*/ 2147483646 w 309"/>
                <a:gd name="T103" fmla="*/ 2147483646 h 334"/>
                <a:gd name="T104" fmla="*/ 2147483646 w 309"/>
                <a:gd name="T105" fmla="*/ 2147483646 h 334"/>
                <a:gd name="T106" fmla="*/ 2147483646 w 309"/>
                <a:gd name="T107" fmla="*/ 2147483646 h 334"/>
                <a:gd name="T108" fmla="*/ 2147483646 w 309"/>
                <a:gd name="T109" fmla="*/ 2147483646 h 334"/>
                <a:gd name="T110" fmla="*/ 2147483646 w 309"/>
                <a:gd name="T111" fmla="*/ 2147483646 h 334"/>
                <a:gd name="T112" fmla="*/ 2147483646 w 309"/>
                <a:gd name="T113" fmla="*/ 2147483646 h 334"/>
                <a:gd name="T114" fmla="*/ 2147483646 w 309"/>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0" name="Freeform 36"/>
            <p:cNvSpPr>
              <a:spLocks noChangeArrowheads="1"/>
            </p:cNvSpPr>
            <p:nvPr/>
          </p:nvSpPr>
          <p:spPr bwMode="auto">
            <a:xfrm>
              <a:off x="1044575" y="346076"/>
              <a:ext cx="133350" cy="174625"/>
            </a:xfrm>
            <a:custGeom>
              <a:avLst/>
              <a:gdLst>
                <a:gd name="T0" fmla="*/ 2147483646 w 365"/>
                <a:gd name="T1" fmla="*/ 2147483646 h 475"/>
                <a:gd name="T2" fmla="*/ 2147483646 w 365"/>
                <a:gd name="T3" fmla="*/ 2147483646 h 475"/>
                <a:gd name="T4" fmla="*/ 2147483646 w 365"/>
                <a:gd name="T5" fmla="*/ 2147483646 h 475"/>
                <a:gd name="T6" fmla="*/ 2147483646 w 365"/>
                <a:gd name="T7" fmla="*/ 2147483646 h 475"/>
                <a:gd name="T8" fmla="*/ 2147483646 w 365"/>
                <a:gd name="T9" fmla="*/ 2147483646 h 475"/>
                <a:gd name="T10" fmla="*/ 2147483646 w 365"/>
                <a:gd name="T11" fmla="*/ 2147483646 h 475"/>
                <a:gd name="T12" fmla="*/ 2147483646 w 365"/>
                <a:gd name="T13" fmla="*/ 2147483646 h 475"/>
                <a:gd name="T14" fmla="*/ 2147483646 w 365"/>
                <a:gd name="T15" fmla="*/ 0 h 475"/>
                <a:gd name="T16" fmla="*/ 0 w 365"/>
                <a:gd name="T17" fmla="*/ 2147483646 h 475"/>
                <a:gd name="T18" fmla="*/ 2147483646 w 365"/>
                <a:gd name="T19" fmla="*/ 2147483646 h 475"/>
                <a:gd name="T20" fmla="*/ 2147483646 w 365"/>
                <a:gd name="T21" fmla="*/ 2147483646 h 475"/>
                <a:gd name="T22" fmla="*/ 2147483646 w 365"/>
                <a:gd name="T23" fmla="*/ 2147483646 h 475"/>
                <a:gd name="T24" fmla="*/ 2147483646 w 365"/>
                <a:gd name="T25" fmla="*/ 2147483646 h 475"/>
                <a:gd name="T26" fmla="*/ 2147483646 w 365"/>
                <a:gd name="T27" fmla="*/ 2147483646 h 475"/>
                <a:gd name="T28" fmla="*/ 2147483646 w 365"/>
                <a:gd name="T29" fmla="*/ 2147483646 h 475"/>
                <a:gd name="T30" fmla="*/ 2147483646 w 365"/>
                <a:gd name="T31" fmla="*/ 2147483646 h 475"/>
                <a:gd name="T32" fmla="*/ 2147483646 w 365"/>
                <a:gd name="T33" fmla="*/ 2147483646 h 475"/>
                <a:gd name="T34" fmla="*/ 2147483646 w 365"/>
                <a:gd name="T35" fmla="*/ 2147483646 h 475"/>
                <a:gd name="T36" fmla="*/ 2147483646 w 365"/>
                <a:gd name="T37" fmla="*/ 2147483646 h 475"/>
                <a:gd name="T38" fmla="*/ 2147483646 w 365"/>
                <a:gd name="T39" fmla="*/ 2147483646 h 475"/>
                <a:gd name="T40" fmla="*/ 2147483646 w 365"/>
                <a:gd name="T41" fmla="*/ 2147483646 h 475"/>
                <a:gd name="T42" fmla="*/ 2147483646 w 365"/>
                <a:gd name="T43" fmla="*/ 2147483646 h 475"/>
                <a:gd name="T44" fmla="*/ 2147483646 w 365"/>
                <a:gd name="T45" fmla="*/ 2147483646 h 475"/>
                <a:gd name="T46" fmla="*/ 2147483646 w 365"/>
                <a:gd name="T47" fmla="*/ 2147483646 h 475"/>
                <a:gd name="T48" fmla="*/ 2147483646 w 365"/>
                <a:gd name="T49" fmla="*/ 2147483646 h 475"/>
                <a:gd name="T50" fmla="*/ 2147483646 w 365"/>
                <a:gd name="T51" fmla="*/ 2147483646 h 475"/>
                <a:gd name="T52" fmla="*/ 2147483646 w 365"/>
                <a:gd name="T53" fmla="*/ 2147483646 h 475"/>
                <a:gd name="T54" fmla="*/ 2147483646 w 365"/>
                <a:gd name="T55" fmla="*/ 2147483646 h 475"/>
                <a:gd name="T56" fmla="*/ 2147483646 w 365"/>
                <a:gd name="T57" fmla="*/ 2147483646 h 475"/>
                <a:gd name="T58" fmla="*/ 2147483646 w 365"/>
                <a:gd name="T59" fmla="*/ 2147483646 h 475"/>
                <a:gd name="T60" fmla="*/ 2147483646 w 365"/>
                <a:gd name="T61" fmla="*/ 2147483646 h 475"/>
                <a:gd name="T62" fmla="*/ 2147483646 w 365"/>
                <a:gd name="T63" fmla="*/ 2147483646 h 475"/>
                <a:gd name="T64" fmla="*/ 2147483646 w 365"/>
                <a:gd name="T65" fmla="*/ 2147483646 h 475"/>
                <a:gd name="T66" fmla="*/ 2147483646 w 365"/>
                <a:gd name="T67" fmla="*/ 2147483646 h 475"/>
                <a:gd name="T68" fmla="*/ 2147483646 w 365"/>
                <a:gd name="T69" fmla="*/ 2147483646 h 475"/>
                <a:gd name="T70" fmla="*/ 2147483646 w 365"/>
                <a:gd name="T71" fmla="*/ 2147483646 h 475"/>
                <a:gd name="T72" fmla="*/ 2147483646 w 365"/>
                <a:gd name="T73" fmla="*/ 2147483646 h 475"/>
                <a:gd name="T74" fmla="*/ 2147483646 w 365"/>
                <a:gd name="T75" fmla="*/ 2147483646 h 475"/>
                <a:gd name="T76" fmla="*/ 2147483646 w 365"/>
                <a:gd name="T77" fmla="*/ 2147483646 h 475"/>
                <a:gd name="T78" fmla="*/ 2147483646 w 365"/>
                <a:gd name="T79" fmla="*/ 2147483646 h 475"/>
                <a:gd name="T80" fmla="*/ 2147483646 w 365"/>
                <a:gd name="T81" fmla="*/ 2147483646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1" name="Freeform 38"/>
            <p:cNvSpPr>
              <a:spLocks noEditPoints="1" noChangeArrowheads="1"/>
            </p:cNvSpPr>
            <p:nvPr/>
          </p:nvSpPr>
          <p:spPr bwMode="auto">
            <a:xfrm>
              <a:off x="1208088" y="401638"/>
              <a:ext cx="114300" cy="120650"/>
            </a:xfrm>
            <a:custGeom>
              <a:avLst/>
              <a:gdLst>
                <a:gd name="T0" fmla="*/ 2147483646 w 310"/>
                <a:gd name="T1" fmla="*/ 2147483646 h 334"/>
                <a:gd name="T2" fmla="*/ 2147483646 w 310"/>
                <a:gd name="T3" fmla="*/ 2147483646 h 334"/>
                <a:gd name="T4" fmla="*/ 2147483646 w 310"/>
                <a:gd name="T5" fmla="*/ 2147483646 h 334"/>
                <a:gd name="T6" fmla="*/ 2147483646 w 310"/>
                <a:gd name="T7" fmla="*/ 2147483646 h 334"/>
                <a:gd name="T8" fmla="*/ 2147483646 w 310"/>
                <a:gd name="T9" fmla="*/ 2147483646 h 334"/>
                <a:gd name="T10" fmla="*/ 2147483646 w 310"/>
                <a:gd name="T11" fmla="*/ 2147483646 h 334"/>
                <a:gd name="T12" fmla="*/ 2147483646 w 310"/>
                <a:gd name="T13" fmla="*/ 2147483646 h 334"/>
                <a:gd name="T14" fmla="*/ 2147483646 w 310"/>
                <a:gd name="T15" fmla="*/ 2147483646 h 334"/>
                <a:gd name="T16" fmla="*/ 2147483646 w 310"/>
                <a:gd name="T17" fmla="*/ 2147483646 h 334"/>
                <a:gd name="T18" fmla="*/ 2147483646 w 310"/>
                <a:gd name="T19" fmla="*/ 2147483646 h 334"/>
                <a:gd name="T20" fmla="*/ 2147483646 w 310"/>
                <a:gd name="T21" fmla="*/ 2147483646 h 334"/>
                <a:gd name="T22" fmla="*/ 2147483646 w 310"/>
                <a:gd name="T23" fmla="*/ 2147483646 h 334"/>
                <a:gd name="T24" fmla="*/ 2147483646 w 310"/>
                <a:gd name="T25" fmla="*/ 2147483646 h 334"/>
                <a:gd name="T26" fmla="*/ 2147483646 w 310"/>
                <a:gd name="T27" fmla="*/ 2147483646 h 334"/>
                <a:gd name="T28" fmla="*/ 2147483646 w 310"/>
                <a:gd name="T29" fmla="*/ 2147483646 h 334"/>
                <a:gd name="T30" fmla="*/ 2147483646 w 310"/>
                <a:gd name="T31" fmla="*/ 2147483646 h 334"/>
                <a:gd name="T32" fmla="*/ 2147483646 w 310"/>
                <a:gd name="T33" fmla="*/ 2147483646 h 334"/>
                <a:gd name="T34" fmla="*/ 2147483646 w 310"/>
                <a:gd name="T35" fmla="*/ 2147483646 h 334"/>
                <a:gd name="T36" fmla="*/ 2147483646 w 310"/>
                <a:gd name="T37" fmla="*/ 2147483646 h 334"/>
                <a:gd name="T38" fmla="*/ 2147483646 w 310"/>
                <a:gd name="T39" fmla="*/ 2147483646 h 334"/>
                <a:gd name="T40" fmla="*/ 2147483646 w 310"/>
                <a:gd name="T41" fmla="*/ 2147483646 h 334"/>
                <a:gd name="T42" fmla="*/ 2147483646 w 310"/>
                <a:gd name="T43" fmla="*/ 2147483646 h 334"/>
                <a:gd name="T44" fmla="*/ 2147483646 w 310"/>
                <a:gd name="T45" fmla="*/ 2147483646 h 334"/>
                <a:gd name="T46" fmla="*/ 2147483646 w 310"/>
                <a:gd name="T47" fmla="*/ 0 h 334"/>
                <a:gd name="T48" fmla="*/ 2147483646 w 310"/>
                <a:gd name="T49" fmla="*/ 2147483646 h 334"/>
                <a:gd name="T50" fmla="*/ 2147483646 w 310"/>
                <a:gd name="T51" fmla="*/ 2147483646 h 334"/>
                <a:gd name="T52" fmla="*/ 2147483646 w 310"/>
                <a:gd name="T53" fmla="*/ 2147483646 h 334"/>
                <a:gd name="T54" fmla="*/ 2147483646 w 310"/>
                <a:gd name="T55" fmla="*/ 2147483646 h 334"/>
                <a:gd name="T56" fmla="*/ 2147483646 w 310"/>
                <a:gd name="T57" fmla="*/ 2147483646 h 334"/>
                <a:gd name="T58" fmla="*/ 2147483646 w 310"/>
                <a:gd name="T59" fmla="*/ 2147483646 h 334"/>
                <a:gd name="T60" fmla="*/ 2147483646 w 310"/>
                <a:gd name="T61" fmla="*/ 2147483646 h 334"/>
                <a:gd name="T62" fmla="*/ 0 w 310"/>
                <a:gd name="T63" fmla="*/ 2147483646 h 334"/>
                <a:gd name="T64" fmla="*/ 2147483646 w 310"/>
                <a:gd name="T65" fmla="*/ 2147483646 h 334"/>
                <a:gd name="T66" fmla="*/ 2147483646 w 310"/>
                <a:gd name="T67" fmla="*/ 2147483646 h 334"/>
                <a:gd name="T68" fmla="*/ 2147483646 w 310"/>
                <a:gd name="T69" fmla="*/ 2147483646 h 334"/>
                <a:gd name="T70" fmla="*/ 2147483646 w 310"/>
                <a:gd name="T71" fmla="*/ 2147483646 h 334"/>
                <a:gd name="T72" fmla="*/ 2147483646 w 310"/>
                <a:gd name="T73" fmla="*/ 2147483646 h 334"/>
                <a:gd name="T74" fmla="*/ 2147483646 w 310"/>
                <a:gd name="T75" fmla="*/ 2147483646 h 334"/>
                <a:gd name="T76" fmla="*/ 2147483646 w 310"/>
                <a:gd name="T77" fmla="*/ 2147483646 h 334"/>
                <a:gd name="T78" fmla="*/ 2147483646 w 310"/>
                <a:gd name="T79" fmla="*/ 2147483646 h 334"/>
                <a:gd name="T80" fmla="*/ 2147483646 w 310"/>
                <a:gd name="T81" fmla="*/ 2147483646 h 334"/>
                <a:gd name="T82" fmla="*/ 2147483646 w 310"/>
                <a:gd name="T83" fmla="*/ 2147483646 h 334"/>
                <a:gd name="T84" fmla="*/ 2147483646 w 310"/>
                <a:gd name="T85" fmla="*/ 2147483646 h 334"/>
                <a:gd name="T86" fmla="*/ 2147483646 w 310"/>
                <a:gd name="T87" fmla="*/ 2147483646 h 334"/>
                <a:gd name="T88" fmla="*/ 2147483646 w 310"/>
                <a:gd name="T89" fmla="*/ 2147483646 h 334"/>
                <a:gd name="T90" fmla="*/ 2147483646 w 310"/>
                <a:gd name="T91" fmla="*/ 2147483646 h 334"/>
                <a:gd name="T92" fmla="*/ 2147483646 w 310"/>
                <a:gd name="T93" fmla="*/ 2147483646 h 334"/>
                <a:gd name="T94" fmla="*/ 2147483646 w 310"/>
                <a:gd name="T95" fmla="*/ 2147483646 h 334"/>
                <a:gd name="T96" fmla="*/ 2147483646 w 310"/>
                <a:gd name="T97" fmla="*/ 2147483646 h 334"/>
                <a:gd name="T98" fmla="*/ 2147483646 w 310"/>
                <a:gd name="T99" fmla="*/ 2147483646 h 334"/>
                <a:gd name="T100" fmla="*/ 2147483646 w 310"/>
                <a:gd name="T101" fmla="*/ 2147483646 h 334"/>
                <a:gd name="T102" fmla="*/ 2147483646 w 310"/>
                <a:gd name="T103" fmla="*/ 2147483646 h 334"/>
                <a:gd name="T104" fmla="*/ 2147483646 w 310"/>
                <a:gd name="T105" fmla="*/ 2147483646 h 334"/>
                <a:gd name="T106" fmla="*/ 2147483646 w 310"/>
                <a:gd name="T107" fmla="*/ 2147483646 h 334"/>
                <a:gd name="T108" fmla="*/ 2147483646 w 310"/>
                <a:gd name="T109" fmla="*/ 2147483646 h 334"/>
                <a:gd name="T110" fmla="*/ 2147483646 w 310"/>
                <a:gd name="T111" fmla="*/ 2147483646 h 334"/>
                <a:gd name="T112" fmla="*/ 2147483646 w 310"/>
                <a:gd name="T113" fmla="*/ 2147483646 h 334"/>
                <a:gd name="T114" fmla="*/ 2147483646 w 310"/>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2" name="Freeform 41"/>
            <p:cNvSpPr>
              <a:spLocks noChangeArrowheads="1"/>
            </p:cNvSpPr>
            <p:nvPr/>
          </p:nvSpPr>
          <p:spPr bwMode="auto">
            <a:xfrm>
              <a:off x="941388" y="368301"/>
              <a:ext cx="88900" cy="153987"/>
            </a:xfrm>
            <a:custGeom>
              <a:avLst/>
              <a:gdLst>
                <a:gd name="T0" fmla="*/ 2147483646 w 245"/>
                <a:gd name="T1" fmla="*/ 0 h 426"/>
                <a:gd name="T2" fmla="*/ 2147483646 w 245"/>
                <a:gd name="T3" fmla="*/ 0 h 426"/>
                <a:gd name="T4" fmla="*/ 2147483646 w 245"/>
                <a:gd name="T5" fmla="*/ 2147483646 h 426"/>
                <a:gd name="T6" fmla="*/ 2147483646 w 245"/>
                <a:gd name="T7" fmla="*/ 2147483646 h 426"/>
                <a:gd name="T8" fmla="*/ 0 w 245"/>
                <a:gd name="T9" fmla="*/ 2147483646 h 426"/>
                <a:gd name="T10" fmla="*/ 0 w 245"/>
                <a:gd name="T11" fmla="*/ 2147483646 h 426"/>
                <a:gd name="T12" fmla="*/ 0 w 245"/>
                <a:gd name="T13" fmla="*/ 2147483646 h 426"/>
                <a:gd name="T14" fmla="*/ 2147483646 w 245"/>
                <a:gd name="T15" fmla="*/ 2147483646 h 426"/>
                <a:gd name="T16" fmla="*/ 2147483646 w 245"/>
                <a:gd name="T17" fmla="*/ 2147483646 h 426"/>
                <a:gd name="T18" fmla="*/ 2147483646 w 245"/>
                <a:gd name="T19" fmla="*/ 2147483646 h 426"/>
                <a:gd name="T20" fmla="*/ 2147483646 w 245"/>
                <a:gd name="T21" fmla="*/ 2147483646 h 426"/>
                <a:gd name="T22" fmla="*/ 2147483646 w 245"/>
                <a:gd name="T23" fmla="*/ 2147483646 h 426"/>
                <a:gd name="T24" fmla="*/ 2147483646 w 245"/>
                <a:gd name="T25" fmla="*/ 2147483646 h 426"/>
                <a:gd name="T26" fmla="*/ 2147483646 w 245"/>
                <a:gd name="T27" fmla="*/ 2147483646 h 426"/>
                <a:gd name="T28" fmla="*/ 2147483646 w 245"/>
                <a:gd name="T29" fmla="*/ 2147483646 h 426"/>
                <a:gd name="T30" fmla="*/ 2147483646 w 245"/>
                <a:gd name="T31" fmla="*/ 2147483646 h 426"/>
                <a:gd name="T32" fmla="*/ 2147483646 w 245"/>
                <a:gd name="T33" fmla="*/ 2147483646 h 426"/>
                <a:gd name="T34" fmla="*/ 2147483646 w 245"/>
                <a:gd name="T35" fmla="*/ 2147483646 h 426"/>
                <a:gd name="T36" fmla="*/ 2147483646 w 245"/>
                <a:gd name="T37" fmla="*/ 2147483646 h 426"/>
                <a:gd name="T38" fmla="*/ 2147483646 w 245"/>
                <a:gd name="T39" fmla="*/ 2147483646 h 426"/>
                <a:gd name="T40" fmla="*/ 2147483646 w 245"/>
                <a:gd name="T41" fmla="*/ 2147483646 h 426"/>
                <a:gd name="T42" fmla="*/ 2147483646 w 245"/>
                <a:gd name="T43" fmla="*/ 2147483646 h 426"/>
                <a:gd name="T44" fmla="*/ 2147483646 w 245"/>
                <a:gd name="T45" fmla="*/ 2147483646 h 426"/>
                <a:gd name="T46" fmla="*/ 2147483646 w 245"/>
                <a:gd name="T47" fmla="*/ 2147483646 h 426"/>
                <a:gd name="T48" fmla="*/ 2147483646 w 245"/>
                <a:gd name="T49" fmla="*/ 2147483646 h 426"/>
                <a:gd name="T50" fmla="*/ 2147483646 w 245"/>
                <a:gd name="T51" fmla="*/ 2147483646 h 426"/>
                <a:gd name="T52" fmla="*/ 2147483646 w 245"/>
                <a:gd name="T53" fmla="*/ 2147483646 h 426"/>
                <a:gd name="T54" fmla="*/ 2147483646 w 245"/>
                <a:gd name="T55" fmla="*/ 2147483646 h 426"/>
                <a:gd name="T56" fmla="*/ 2147483646 w 245"/>
                <a:gd name="T57" fmla="*/ 2147483646 h 426"/>
                <a:gd name="T58" fmla="*/ 2147483646 w 245"/>
                <a:gd name="T59" fmla="*/ 2147483646 h 426"/>
                <a:gd name="T60" fmla="*/ 2147483646 w 245"/>
                <a:gd name="T61" fmla="*/ 2147483646 h 426"/>
                <a:gd name="T62" fmla="*/ 2147483646 w 245"/>
                <a:gd name="T63" fmla="*/ 2147483646 h 426"/>
                <a:gd name="T64" fmla="*/ 2147483646 w 245"/>
                <a:gd name="T65" fmla="*/ 2147483646 h 426"/>
                <a:gd name="T66" fmla="*/ 2147483646 w 245"/>
                <a:gd name="T67" fmla="*/ 2147483646 h 426"/>
                <a:gd name="T68" fmla="*/ 2147483646 w 245"/>
                <a:gd name="T69" fmla="*/ 2147483646 h 426"/>
                <a:gd name="T70" fmla="*/ 2147483646 w 245"/>
                <a:gd name="T71" fmla="*/ 2147483646 h 426"/>
                <a:gd name="T72" fmla="*/ 2147483646 w 245"/>
                <a:gd name="T73" fmla="*/ 2147483646 h 426"/>
                <a:gd name="T74" fmla="*/ 2147483646 w 245"/>
                <a:gd name="T75" fmla="*/ 2147483646 h 426"/>
                <a:gd name="T76" fmla="*/ 2147483646 w 245"/>
                <a:gd name="T77" fmla="*/ 2147483646 h 426"/>
                <a:gd name="T78" fmla="*/ 2147483646 w 245"/>
                <a:gd name="T79" fmla="*/ 2147483646 h 426"/>
                <a:gd name="T80" fmla="*/ 2147483646 w 245"/>
                <a:gd name="T81" fmla="*/ 2147483646 h 426"/>
                <a:gd name="T82" fmla="*/ 2147483646 w 245"/>
                <a:gd name="T83" fmla="*/ 2147483646 h 426"/>
                <a:gd name="T84" fmla="*/ 2147483646 w 245"/>
                <a:gd name="T85" fmla="*/ 2147483646 h 426"/>
                <a:gd name="T86" fmla="*/ 2147483646 w 245"/>
                <a:gd name="T87" fmla="*/ 2147483646 h 426"/>
                <a:gd name="T88" fmla="*/ 2147483646 w 245"/>
                <a:gd name="T89" fmla="*/ 2147483646 h 426"/>
                <a:gd name="T90" fmla="*/ 2147483646 w 245"/>
                <a:gd name="T91" fmla="*/ 2147483646 h 426"/>
                <a:gd name="T92" fmla="*/ 2147483646 w 245"/>
                <a:gd name="T93" fmla="*/ 2147483646 h 426"/>
                <a:gd name="T94" fmla="*/ 2147483646 w 245"/>
                <a:gd name="T95" fmla="*/ 2147483646 h 426"/>
                <a:gd name="T96" fmla="*/ 2147483646 w 245"/>
                <a:gd name="T97" fmla="*/ 2147483646 h 426"/>
                <a:gd name="T98" fmla="*/ 2147483646 w 245"/>
                <a:gd name="T99" fmla="*/ 2147483646 h 426"/>
                <a:gd name="T100" fmla="*/ 2147483646 w 245"/>
                <a:gd name="T101" fmla="*/ 2147483646 h 426"/>
                <a:gd name="T102" fmla="*/ 2147483646 w 245"/>
                <a:gd name="T103" fmla="*/ 2147483646 h 426"/>
                <a:gd name="T104" fmla="*/ 2147483646 w 245"/>
                <a:gd name="T105" fmla="*/ 2147483646 h 426"/>
                <a:gd name="T106" fmla="*/ 2147483646 w 245"/>
                <a:gd name="T107" fmla="*/ 2147483646 h 426"/>
                <a:gd name="T108" fmla="*/ 2147483646 w 245"/>
                <a:gd name="T109" fmla="*/ 2147483646 h 426"/>
                <a:gd name="T110" fmla="*/ 2147483646 w 245"/>
                <a:gd name="T111" fmla="*/ 0 h 426"/>
                <a:gd name="T112" fmla="*/ 2147483646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3" name="Freeform 43"/>
            <p:cNvSpPr>
              <a:spLocks noChangeArrowheads="1"/>
            </p:cNvSpPr>
            <p:nvPr/>
          </p:nvSpPr>
          <p:spPr bwMode="auto">
            <a:xfrm>
              <a:off x="1403350" y="354013"/>
              <a:ext cx="192088" cy="166688"/>
            </a:xfrm>
            <a:custGeom>
              <a:avLst/>
              <a:gdLst>
                <a:gd name="T0" fmla="*/ 2147483646 w 525"/>
                <a:gd name="T1" fmla="*/ 0 h 455"/>
                <a:gd name="T2" fmla="*/ 2147483646 w 525"/>
                <a:gd name="T3" fmla="*/ 0 h 455"/>
                <a:gd name="T4" fmla="*/ 2147483646 w 525"/>
                <a:gd name="T5" fmla="*/ 0 h 455"/>
                <a:gd name="T6" fmla="*/ 2147483646 w 525"/>
                <a:gd name="T7" fmla="*/ 2147483646 h 455"/>
                <a:gd name="T8" fmla="*/ 2147483646 w 525"/>
                <a:gd name="T9" fmla="*/ 2147483646 h 455"/>
                <a:gd name="T10" fmla="*/ 2147483646 w 525"/>
                <a:gd name="T11" fmla="*/ 0 h 455"/>
                <a:gd name="T12" fmla="*/ 0 w 525"/>
                <a:gd name="T13" fmla="*/ 0 h 455"/>
                <a:gd name="T14" fmla="*/ 0 w 525"/>
                <a:gd name="T15" fmla="*/ 2147483646 h 455"/>
                <a:gd name="T16" fmla="*/ 2147483646 w 525"/>
                <a:gd name="T17" fmla="*/ 2147483646 h 455"/>
                <a:gd name="T18" fmla="*/ 2147483646 w 525"/>
                <a:gd name="T19" fmla="*/ 2147483646 h 455"/>
                <a:gd name="T20" fmla="*/ 2147483646 w 525"/>
                <a:gd name="T21" fmla="*/ 2147483646 h 455"/>
                <a:gd name="T22" fmla="*/ 2147483646 w 525"/>
                <a:gd name="T23" fmla="*/ 2147483646 h 455"/>
                <a:gd name="T24" fmla="*/ 2147483646 w 525"/>
                <a:gd name="T25" fmla="*/ 2147483646 h 455"/>
                <a:gd name="T26" fmla="*/ 2147483646 w 525"/>
                <a:gd name="T27" fmla="*/ 2147483646 h 455"/>
                <a:gd name="T28" fmla="*/ 2147483646 w 525"/>
                <a:gd name="T29" fmla="*/ 2147483646 h 455"/>
                <a:gd name="T30" fmla="*/ 2147483646 w 525"/>
                <a:gd name="T31" fmla="*/ 2147483646 h 455"/>
                <a:gd name="T32" fmla="*/ 2147483646 w 525"/>
                <a:gd name="T33" fmla="*/ 2147483646 h 455"/>
                <a:gd name="T34" fmla="*/ 2147483646 w 525"/>
                <a:gd name="T35" fmla="*/ 2147483646 h 455"/>
                <a:gd name="T36" fmla="*/ 2147483646 w 525"/>
                <a:gd name="T37" fmla="*/ 2147483646 h 455"/>
                <a:gd name="T38" fmla="*/ 2147483646 w 525"/>
                <a:gd name="T39" fmla="*/ 2147483646 h 455"/>
                <a:gd name="T40" fmla="*/ 2147483646 w 525"/>
                <a:gd name="T41" fmla="*/ 2147483646 h 455"/>
                <a:gd name="T42" fmla="*/ 2147483646 w 525"/>
                <a:gd name="T43" fmla="*/ 2147483646 h 455"/>
                <a:gd name="T44" fmla="*/ 2147483646 w 525"/>
                <a:gd name="T45" fmla="*/ 2147483646 h 455"/>
                <a:gd name="T46" fmla="*/ 2147483646 w 525"/>
                <a:gd name="T47" fmla="*/ 2147483646 h 455"/>
                <a:gd name="T48" fmla="*/ 2147483646 w 525"/>
                <a:gd name="T49" fmla="*/ 2147483646 h 455"/>
                <a:gd name="T50" fmla="*/ 2147483646 w 525"/>
                <a:gd name="T51" fmla="*/ 2147483646 h 455"/>
                <a:gd name="T52" fmla="*/ 2147483646 w 525"/>
                <a:gd name="T53" fmla="*/ 2147483646 h 455"/>
                <a:gd name="T54" fmla="*/ 2147483646 w 525"/>
                <a:gd name="T55" fmla="*/ 0 h 455"/>
                <a:gd name="T56" fmla="*/ 2147483646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4" name="Freeform 45"/>
            <p:cNvSpPr>
              <a:spLocks noEditPoints="1" noChangeArrowheads="1"/>
            </p:cNvSpPr>
            <p:nvPr/>
          </p:nvSpPr>
          <p:spPr bwMode="auto">
            <a:xfrm>
              <a:off x="1625600" y="401638"/>
              <a:ext cx="112713" cy="120650"/>
            </a:xfrm>
            <a:custGeom>
              <a:avLst/>
              <a:gdLst>
                <a:gd name="T0" fmla="*/ 2147483646 w 309"/>
                <a:gd name="T1" fmla="*/ 2147483646 h 334"/>
                <a:gd name="T2" fmla="*/ 2147483646 w 309"/>
                <a:gd name="T3" fmla="*/ 2147483646 h 334"/>
                <a:gd name="T4" fmla="*/ 2147483646 w 309"/>
                <a:gd name="T5" fmla="*/ 2147483646 h 334"/>
                <a:gd name="T6" fmla="*/ 2147483646 w 309"/>
                <a:gd name="T7" fmla="*/ 2147483646 h 334"/>
                <a:gd name="T8" fmla="*/ 2147483646 w 309"/>
                <a:gd name="T9" fmla="*/ 2147483646 h 334"/>
                <a:gd name="T10" fmla="*/ 2147483646 w 309"/>
                <a:gd name="T11" fmla="*/ 2147483646 h 334"/>
                <a:gd name="T12" fmla="*/ 2147483646 w 309"/>
                <a:gd name="T13" fmla="*/ 2147483646 h 334"/>
                <a:gd name="T14" fmla="*/ 2147483646 w 309"/>
                <a:gd name="T15" fmla="*/ 2147483646 h 334"/>
                <a:gd name="T16" fmla="*/ 2147483646 w 309"/>
                <a:gd name="T17" fmla="*/ 2147483646 h 334"/>
                <a:gd name="T18" fmla="*/ 2147483646 w 309"/>
                <a:gd name="T19" fmla="*/ 2147483646 h 334"/>
                <a:gd name="T20" fmla="*/ 2147483646 w 309"/>
                <a:gd name="T21" fmla="*/ 2147483646 h 334"/>
                <a:gd name="T22" fmla="*/ 2147483646 w 309"/>
                <a:gd name="T23" fmla="*/ 2147483646 h 334"/>
                <a:gd name="T24" fmla="*/ 2147483646 w 309"/>
                <a:gd name="T25" fmla="*/ 2147483646 h 334"/>
                <a:gd name="T26" fmla="*/ 2147483646 w 309"/>
                <a:gd name="T27" fmla="*/ 2147483646 h 334"/>
                <a:gd name="T28" fmla="*/ 2147483646 w 309"/>
                <a:gd name="T29" fmla="*/ 2147483646 h 334"/>
                <a:gd name="T30" fmla="*/ 2147483646 w 309"/>
                <a:gd name="T31" fmla="*/ 2147483646 h 334"/>
                <a:gd name="T32" fmla="*/ 2147483646 w 309"/>
                <a:gd name="T33" fmla="*/ 2147483646 h 334"/>
                <a:gd name="T34" fmla="*/ 2147483646 w 309"/>
                <a:gd name="T35" fmla="*/ 2147483646 h 334"/>
                <a:gd name="T36" fmla="*/ 2147483646 w 309"/>
                <a:gd name="T37" fmla="*/ 2147483646 h 334"/>
                <a:gd name="T38" fmla="*/ 2147483646 w 309"/>
                <a:gd name="T39" fmla="*/ 2147483646 h 334"/>
                <a:gd name="T40" fmla="*/ 2147483646 w 309"/>
                <a:gd name="T41" fmla="*/ 2147483646 h 334"/>
                <a:gd name="T42" fmla="*/ 2147483646 w 309"/>
                <a:gd name="T43" fmla="*/ 2147483646 h 334"/>
                <a:gd name="T44" fmla="*/ 2147483646 w 309"/>
                <a:gd name="T45" fmla="*/ 2147483646 h 334"/>
                <a:gd name="T46" fmla="*/ 2147483646 w 309"/>
                <a:gd name="T47" fmla="*/ 0 h 334"/>
                <a:gd name="T48" fmla="*/ 2147483646 w 309"/>
                <a:gd name="T49" fmla="*/ 2147483646 h 334"/>
                <a:gd name="T50" fmla="*/ 2147483646 w 309"/>
                <a:gd name="T51" fmla="*/ 2147483646 h 334"/>
                <a:gd name="T52" fmla="*/ 2147483646 w 309"/>
                <a:gd name="T53" fmla="*/ 2147483646 h 334"/>
                <a:gd name="T54" fmla="*/ 2147483646 w 309"/>
                <a:gd name="T55" fmla="*/ 2147483646 h 334"/>
                <a:gd name="T56" fmla="*/ 2147483646 w 309"/>
                <a:gd name="T57" fmla="*/ 2147483646 h 334"/>
                <a:gd name="T58" fmla="*/ 2147483646 w 309"/>
                <a:gd name="T59" fmla="*/ 2147483646 h 334"/>
                <a:gd name="T60" fmla="*/ 2147483646 w 309"/>
                <a:gd name="T61" fmla="*/ 2147483646 h 334"/>
                <a:gd name="T62" fmla="*/ 0 w 309"/>
                <a:gd name="T63" fmla="*/ 2147483646 h 334"/>
                <a:gd name="T64" fmla="*/ 2147483646 w 309"/>
                <a:gd name="T65" fmla="*/ 2147483646 h 334"/>
                <a:gd name="T66" fmla="*/ 2147483646 w 309"/>
                <a:gd name="T67" fmla="*/ 2147483646 h 334"/>
                <a:gd name="T68" fmla="*/ 2147483646 w 309"/>
                <a:gd name="T69" fmla="*/ 2147483646 h 334"/>
                <a:gd name="T70" fmla="*/ 2147483646 w 309"/>
                <a:gd name="T71" fmla="*/ 2147483646 h 334"/>
                <a:gd name="T72" fmla="*/ 2147483646 w 309"/>
                <a:gd name="T73" fmla="*/ 2147483646 h 334"/>
                <a:gd name="T74" fmla="*/ 2147483646 w 309"/>
                <a:gd name="T75" fmla="*/ 2147483646 h 334"/>
                <a:gd name="T76" fmla="*/ 2147483646 w 309"/>
                <a:gd name="T77" fmla="*/ 2147483646 h 334"/>
                <a:gd name="T78" fmla="*/ 2147483646 w 309"/>
                <a:gd name="T79" fmla="*/ 2147483646 h 334"/>
                <a:gd name="T80" fmla="*/ 2147483646 w 309"/>
                <a:gd name="T81" fmla="*/ 2147483646 h 334"/>
                <a:gd name="T82" fmla="*/ 2147483646 w 309"/>
                <a:gd name="T83" fmla="*/ 2147483646 h 334"/>
                <a:gd name="T84" fmla="*/ 2147483646 w 309"/>
                <a:gd name="T85" fmla="*/ 2147483646 h 334"/>
                <a:gd name="T86" fmla="*/ 2147483646 w 309"/>
                <a:gd name="T87" fmla="*/ 2147483646 h 334"/>
                <a:gd name="T88" fmla="*/ 2147483646 w 309"/>
                <a:gd name="T89" fmla="*/ 2147483646 h 334"/>
                <a:gd name="T90" fmla="*/ 2147483646 w 309"/>
                <a:gd name="T91" fmla="*/ 2147483646 h 334"/>
                <a:gd name="T92" fmla="*/ 2147483646 w 309"/>
                <a:gd name="T93" fmla="*/ 2147483646 h 334"/>
                <a:gd name="T94" fmla="*/ 2147483646 w 309"/>
                <a:gd name="T95" fmla="*/ 2147483646 h 334"/>
                <a:gd name="T96" fmla="*/ 2147483646 w 309"/>
                <a:gd name="T97" fmla="*/ 2147483646 h 334"/>
                <a:gd name="T98" fmla="*/ 2147483646 w 309"/>
                <a:gd name="T99" fmla="*/ 2147483646 h 334"/>
                <a:gd name="T100" fmla="*/ 2147483646 w 309"/>
                <a:gd name="T101" fmla="*/ 2147483646 h 334"/>
                <a:gd name="T102" fmla="*/ 2147483646 w 309"/>
                <a:gd name="T103" fmla="*/ 2147483646 h 334"/>
                <a:gd name="T104" fmla="*/ 2147483646 w 309"/>
                <a:gd name="T105" fmla="*/ 2147483646 h 334"/>
                <a:gd name="T106" fmla="*/ 2147483646 w 309"/>
                <a:gd name="T107" fmla="*/ 2147483646 h 334"/>
                <a:gd name="T108" fmla="*/ 2147483646 w 309"/>
                <a:gd name="T109" fmla="*/ 2147483646 h 334"/>
                <a:gd name="T110" fmla="*/ 2147483646 w 309"/>
                <a:gd name="T111" fmla="*/ 2147483646 h 334"/>
                <a:gd name="T112" fmla="*/ 2147483646 w 309"/>
                <a:gd name="T113" fmla="*/ 2147483646 h 334"/>
                <a:gd name="T114" fmla="*/ 2147483646 w 309"/>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5" name="Freeform 48"/>
            <p:cNvSpPr>
              <a:spLocks noChangeArrowheads="1"/>
            </p:cNvSpPr>
            <p:nvPr/>
          </p:nvSpPr>
          <p:spPr bwMode="auto">
            <a:xfrm>
              <a:off x="1893888" y="368301"/>
              <a:ext cx="88900" cy="153987"/>
            </a:xfrm>
            <a:custGeom>
              <a:avLst/>
              <a:gdLst>
                <a:gd name="T0" fmla="*/ 2147483646 w 245"/>
                <a:gd name="T1" fmla="*/ 0 h 426"/>
                <a:gd name="T2" fmla="*/ 2147483646 w 245"/>
                <a:gd name="T3" fmla="*/ 0 h 426"/>
                <a:gd name="T4" fmla="*/ 2147483646 w 245"/>
                <a:gd name="T5" fmla="*/ 2147483646 h 426"/>
                <a:gd name="T6" fmla="*/ 2147483646 w 245"/>
                <a:gd name="T7" fmla="*/ 2147483646 h 426"/>
                <a:gd name="T8" fmla="*/ 0 w 245"/>
                <a:gd name="T9" fmla="*/ 2147483646 h 426"/>
                <a:gd name="T10" fmla="*/ 0 w 245"/>
                <a:gd name="T11" fmla="*/ 2147483646 h 426"/>
                <a:gd name="T12" fmla="*/ 0 w 245"/>
                <a:gd name="T13" fmla="*/ 2147483646 h 426"/>
                <a:gd name="T14" fmla="*/ 2147483646 w 245"/>
                <a:gd name="T15" fmla="*/ 2147483646 h 426"/>
                <a:gd name="T16" fmla="*/ 2147483646 w 245"/>
                <a:gd name="T17" fmla="*/ 2147483646 h 426"/>
                <a:gd name="T18" fmla="*/ 2147483646 w 245"/>
                <a:gd name="T19" fmla="*/ 2147483646 h 426"/>
                <a:gd name="T20" fmla="*/ 2147483646 w 245"/>
                <a:gd name="T21" fmla="*/ 2147483646 h 426"/>
                <a:gd name="T22" fmla="*/ 2147483646 w 245"/>
                <a:gd name="T23" fmla="*/ 2147483646 h 426"/>
                <a:gd name="T24" fmla="*/ 2147483646 w 245"/>
                <a:gd name="T25" fmla="*/ 2147483646 h 426"/>
                <a:gd name="T26" fmla="*/ 2147483646 w 245"/>
                <a:gd name="T27" fmla="*/ 2147483646 h 426"/>
                <a:gd name="T28" fmla="*/ 2147483646 w 245"/>
                <a:gd name="T29" fmla="*/ 2147483646 h 426"/>
                <a:gd name="T30" fmla="*/ 2147483646 w 245"/>
                <a:gd name="T31" fmla="*/ 2147483646 h 426"/>
                <a:gd name="T32" fmla="*/ 2147483646 w 245"/>
                <a:gd name="T33" fmla="*/ 2147483646 h 426"/>
                <a:gd name="T34" fmla="*/ 2147483646 w 245"/>
                <a:gd name="T35" fmla="*/ 2147483646 h 426"/>
                <a:gd name="T36" fmla="*/ 2147483646 w 245"/>
                <a:gd name="T37" fmla="*/ 2147483646 h 426"/>
                <a:gd name="T38" fmla="*/ 2147483646 w 245"/>
                <a:gd name="T39" fmla="*/ 2147483646 h 426"/>
                <a:gd name="T40" fmla="*/ 2147483646 w 245"/>
                <a:gd name="T41" fmla="*/ 2147483646 h 426"/>
                <a:gd name="T42" fmla="*/ 2147483646 w 245"/>
                <a:gd name="T43" fmla="*/ 2147483646 h 426"/>
                <a:gd name="T44" fmla="*/ 2147483646 w 245"/>
                <a:gd name="T45" fmla="*/ 2147483646 h 426"/>
                <a:gd name="T46" fmla="*/ 2147483646 w 245"/>
                <a:gd name="T47" fmla="*/ 2147483646 h 426"/>
                <a:gd name="T48" fmla="*/ 2147483646 w 245"/>
                <a:gd name="T49" fmla="*/ 2147483646 h 426"/>
                <a:gd name="T50" fmla="*/ 2147483646 w 245"/>
                <a:gd name="T51" fmla="*/ 2147483646 h 426"/>
                <a:gd name="T52" fmla="*/ 2147483646 w 245"/>
                <a:gd name="T53" fmla="*/ 2147483646 h 426"/>
                <a:gd name="T54" fmla="*/ 2147483646 w 245"/>
                <a:gd name="T55" fmla="*/ 2147483646 h 426"/>
                <a:gd name="T56" fmla="*/ 2147483646 w 245"/>
                <a:gd name="T57" fmla="*/ 2147483646 h 426"/>
                <a:gd name="T58" fmla="*/ 2147483646 w 245"/>
                <a:gd name="T59" fmla="*/ 2147483646 h 426"/>
                <a:gd name="T60" fmla="*/ 2147483646 w 245"/>
                <a:gd name="T61" fmla="*/ 2147483646 h 426"/>
                <a:gd name="T62" fmla="*/ 2147483646 w 245"/>
                <a:gd name="T63" fmla="*/ 2147483646 h 426"/>
                <a:gd name="T64" fmla="*/ 2147483646 w 245"/>
                <a:gd name="T65" fmla="*/ 2147483646 h 426"/>
                <a:gd name="T66" fmla="*/ 2147483646 w 245"/>
                <a:gd name="T67" fmla="*/ 2147483646 h 426"/>
                <a:gd name="T68" fmla="*/ 2147483646 w 245"/>
                <a:gd name="T69" fmla="*/ 2147483646 h 426"/>
                <a:gd name="T70" fmla="*/ 2147483646 w 245"/>
                <a:gd name="T71" fmla="*/ 2147483646 h 426"/>
                <a:gd name="T72" fmla="*/ 2147483646 w 245"/>
                <a:gd name="T73" fmla="*/ 2147483646 h 426"/>
                <a:gd name="T74" fmla="*/ 2147483646 w 245"/>
                <a:gd name="T75" fmla="*/ 2147483646 h 426"/>
                <a:gd name="T76" fmla="*/ 2147483646 w 245"/>
                <a:gd name="T77" fmla="*/ 2147483646 h 426"/>
                <a:gd name="T78" fmla="*/ 2147483646 w 245"/>
                <a:gd name="T79" fmla="*/ 2147483646 h 426"/>
                <a:gd name="T80" fmla="*/ 2147483646 w 245"/>
                <a:gd name="T81" fmla="*/ 2147483646 h 426"/>
                <a:gd name="T82" fmla="*/ 2147483646 w 245"/>
                <a:gd name="T83" fmla="*/ 2147483646 h 426"/>
                <a:gd name="T84" fmla="*/ 2147483646 w 245"/>
                <a:gd name="T85" fmla="*/ 2147483646 h 426"/>
                <a:gd name="T86" fmla="*/ 2147483646 w 245"/>
                <a:gd name="T87" fmla="*/ 2147483646 h 426"/>
                <a:gd name="T88" fmla="*/ 2147483646 w 245"/>
                <a:gd name="T89" fmla="*/ 2147483646 h 426"/>
                <a:gd name="T90" fmla="*/ 2147483646 w 245"/>
                <a:gd name="T91" fmla="*/ 2147483646 h 426"/>
                <a:gd name="T92" fmla="*/ 2147483646 w 245"/>
                <a:gd name="T93" fmla="*/ 2147483646 h 426"/>
                <a:gd name="T94" fmla="*/ 2147483646 w 245"/>
                <a:gd name="T95" fmla="*/ 2147483646 h 426"/>
                <a:gd name="T96" fmla="*/ 2147483646 w 245"/>
                <a:gd name="T97" fmla="*/ 2147483646 h 426"/>
                <a:gd name="T98" fmla="*/ 2147483646 w 245"/>
                <a:gd name="T99" fmla="*/ 2147483646 h 426"/>
                <a:gd name="T100" fmla="*/ 2147483646 w 245"/>
                <a:gd name="T101" fmla="*/ 2147483646 h 426"/>
                <a:gd name="T102" fmla="*/ 2147483646 w 245"/>
                <a:gd name="T103" fmla="*/ 2147483646 h 426"/>
                <a:gd name="T104" fmla="*/ 2147483646 w 245"/>
                <a:gd name="T105" fmla="*/ 2147483646 h 426"/>
                <a:gd name="T106" fmla="*/ 2147483646 w 245"/>
                <a:gd name="T107" fmla="*/ 2147483646 h 426"/>
                <a:gd name="T108" fmla="*/ 2147483646 w 245"/>
                <a:gd name="T109" fmla="*/ 2147483646 h 426"/>
                <a:gd name="T110" fmla="*/ 2147483646 w 245"/>
                <a:gd name="T111" fmla="*/ 0 h 426"/>
                <a:gd name="T112" fmla="*/ 2147483646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6" name="Freeform 50"/>
            <p:cNvSpPr>
              <a:spLocks noChangeArrowheads="1"/>
            </p:cNvSpPr>
            <p:nvPr/>
          </p:nvSpPr>
          <p:spPr bwMode="auto">
            <a:xfrm>
              <a:off x="1741488" y="403226"/>
              <a:ext cx="141287" cy="117475"/>
            </a:xfrm>
            <a:custGeom>
              <a:avLst/>
              <a:gdLst>
                <a:gd name="T0" fmla="*/ 2147483646 w 387"/>
                <a:gd name="T1" fmla="*/ 2147483646 h 319"/>
                <a:gd name="T2" fmla="*/ 2147483646 w 387"/>
                <a:gd name="T3" fmla="*/ 0 h 319"/>
                <a:gd name="T4" fmla="*/ 2147483646 w 387"/>
                <a:gd name="T5" fmla="*/ 0 h 319"/>
                <a:gd name="T6" fmla="*/ 2147483646 w 387"/>
                <a:gd name="T7" fmla="*/ 2147483646 h 319"/>
                <a:gd name="T8" fmla="*/ 2147483646 w 387"/>
                <a:gd name="T9" fmla="*/ 0 h 319"/>
                <a:gd name="T10" fmla="*/ 0 w 387"/>
                <a:gd name="T11" fmla="*/ 0 h 319"/>
                <a:gd name="T12" fmla="*/ 0 w 387"/>
                <a:gd name="T13" fmla="*/ 2147483646 h 319"/>
                <a:gd name="T14" fmla="*/ 2147483646 w 387"/>
                <a:gd name="T15" fmla="*/ 2147483646 h 319"/>
                <a:gd name="T16" fmla="*/ 2147483646 w 387"/>
                <a:gd name="T17" fmla="*/ 2147483646 h 319"/>
                <a:gd name="T18" fmla="*/ 2147483646 w 387"/>
                <a:gd name="T19" fmla="*/ 2147483646 h 319"/>
                <a:gd name="T20" fmla="*/ 2147483646 w 387"/>
                <a:gd name="T21" fmla="*/ 2147483646 h 319"/>
                <a:gd name="T22" fmla="*/ 2147483646 w 387"/>
                <a:gd name="T23" fmla="*/ 2147483646 h 319"/>
                <a:gd name="T24" fmla="*/ 2147483646 w 387"/>
                <a:gd name="T25" fmla="*/ 2147483646 h 319"/>
                <a:gd name="T26" fmla="*/ 2147483646 w 387"/>
                <a:gd name="T27" fmla="*/ 2147483646 h 319"/>
                <a:gd name="T28" fmla="*/ 2147483646 w 387"/>
                <a:gd name="T29" fmla="*/ 2147483646 h 319"/>
                <a:gd name="T30" fmla="*/ 2147483646 w 387"/>
                <a:gd name="T31" fmla="*/ 2147483646 h 319"/>
                <a:gd name="T32" fmla="*/ 2147483646 w 387"/>
                <a:gd name="T33" fmla="*/ 2147483646 h 319"/>
                <a:gd name="T34" fmla="*/ 2147483646 w 387"/>
                <a:gd name="T35" fmla="*/ 2147483646 h 319"/>
                <a:gd name="T36" fmla="*/ 2147483646 w 387"/>
                <a:gd name="T37" fmla="*/ 2147483646 h 319"/>
                <a:gd name="T38" fmla="*/ 2147483646 w 387"/>
                <a:gd name="T39" fmla="*/ 2147483646 h 319"/>
                <a:gd name="T40" fmla="*/ 2147483646 w 387"/>
                <a:gd name="T41" fmla="*/ 2147483646 h 319"/>
                <a:gd name="T42" fmla="*/ 2147483646 w 387"/>
                <a:gd name="T43" fmla="*/ 2147483646 h 319"/>
                <a:gd name="T44" fmla="*/ 2147483646 w 387"/>
                <a:gd name="T45" fmla="*/ 2147483646 h 319"/>
                <a:gd name="T46" fmla="*/ 2147483646 w 387"/>
                <a:gd name="T47" fmla="*/ 2147483646 h 319"/>
                <a:gd name="T48" fmla="*/ 2147483646 w 387"/>
                <a:gd name="T49" fmla="*/ 2147483646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7" name="Freeform 52"/>
            <p:cNvSpPr>
              <a:spLocks noChangeArrowheads="1"/>
            </p:cNvSpPr>
            <p:nvPr/>
          </p:nvSpPr>
          <p:spPr bwMode="auto">
            <a:xfrm>
              <a:off x="1879600" y="320676"/>
              <a:ext cx="76200" cy="47625"/>
            </a:xfrm>
            <a:custGeom>
              <a:avLst/>
              <a:gdLst>
                <a:gd name="T0" fmla="*/ 2147483646 w 205"/>
                <a:gd name="T1" fmla="*/ 2147483646 h 129"/>
                <a:gd name="T2" fmla="*/ 0 w 205"/>
                <a:gd name="T3" fmla="*/ 2147483646 h 129"/>
                <a:gd name="T4" fmla="*/ 2147483646 w 205"/>
                <a:gd name="T5" fmla="*/ 0 h 129"/>
                <a:gd name="T6" fmla="*/ 2147483646 w 205"/>
                <a:gd name="T7" fmla="*/ 0 h 129"/>
                <a:gd name="T8" fmla="*/ 2147483646 w 205"/>
                <a:gd name="T9" fmla="*/ 2147483646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IN">
                <a:solidFill>
                  <a:srgbClr val="000000"/>
                </a:solidFill>
              </a:endParaRPr>
            </a:p>
          </p:txBody>
        </p:sp>
      </p:grpSp>
      <p:sp>
        <p:nvSpPr>
          <p:cNvPr id="38917" name="Title 4"/>
          <p:cNvSpPr>
            <a:spLocks noChangeArrowheads="1"/>
          </p:cNvSpPr>
          <p:nvPr/>
        </p:nvSpPr>
        <p:spPr bwMode="auto">
          <a:xfrm>
            <a:off x="540205" y="1675572"/>
            <a:ext cx="932459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algn="just" eaLnBrk="1" hangingPunct="1">
              <a:lnSpc>
                <a:spcPct val="150000"/>
              </a:lnSpc>
              <a:spcBef>
                <a:spcPct val="0"/>
              </a:spcBef>
              <a:buFont typeface="Arial" panose="020B0604020202020204" pitchFamily="34" charset="0"/>
              <a:buNone/>
              <a:defRPr/>
            </a:pPr>
            <a:r>
              <a:rPr lang="en-US" altLang="en-US" sz="1800" dirty="0">
                <a:solidFill>
                  <a:srgbClr val="000000"/>
                </a:solidFill>
              </a:rPr>
              <a:t> </a:t>
            </a:r>
            <a:endParaRPr lang="en-US" altLang="en-US" sz="1800" dirty="0">
              <a:solidFill>
                <a:srgbClr val="000000"/>
              </a:solidFill>
              <a:latin typeface="Arial" panose="020B0604020202020204" pitchFamily="34" charset="0"/>
              <a:ea typeface="SimSun" panose="02010600030101010101" pitchFamily="2" charset="-122"/>
            </a:endParaRPr>
          </a:p>
        </p:txBody>
      </p:sp>
      <p:sp>
        <p:nvSpPr>
          <p:cNvPr id="2" name="Slide Number Placeholder 1">
            <a:extLst>
              <a:ext uri="{FF2B5EF4-FFF2-40B4-BE49-F238E27FC236}">
                <a16:creationId xmlns:a16="http://schemas.microsoft.com/office/drawing/2014/main" id="{ACCF38D9-50FC-4E4B-80BB-464667BB593E}"/>
              </a:ext>
            </a:extLst>
          </p:cNvPr>
          <p:cNvSpPr>
            <a:spLocks noGrp="1"/>
          </p:cNvSpPr>
          <p:nvPr>
            <p:ph type="sldNum" sz="quarter" idx="12"/>
          </p:nvPr>
        </p:nvSpPr>
        <p:spPr>
          <a:xfrm>
            <a:off x="8650357" y="6488872"/>
            <a:ext cx="2743200" cy="365125"/>
          </a:xfrm>
        </p:spPr>
        <p:txBody>
          <a:bodyPr/>
          <a:lstStyle/>
          <a:p>
            <a:pPr>
              <a:defRPr/>
            </a:pPr>
            <a:fld id="{F8E193B6-53D2-49F9-B766-BBE91BF0BE9B}" type="slidenum">
              <a:rPr lang="en-US" altLang="en-US" smtClean="0"/>
              <a:pPr>
                <a:defRPr/>
              </a:pPr>
              <a:t>12</a:t>
            </a:fld>
            <a:endParaRPr lang="en-US" altLang="en-US" sz="1800">
              <a:solidFill>
                <a:schemeClr val="tx1"/>
              </a:solidFill>
            </a:endParaRPr>
          </a:p>
        </p:txBody>
      </p:sp>
      <p:sp>
        <p:nvSpPr>
          <p:cNvPr id="5" name="TextBox 4">
            <a:extLst>
              <a:ext uri="{FF2B5EF4-FFF2-40B4-BE49-F238E27FC236}">
                <a16:creationId xmlns:a16="http://schemas.microsoft.com/office/drawing/2014/main" id="{F2F3C42E-EF88-49D5-B10C-43B3C478C0EA}"/>
              </a:ext>
            </a:extLst>
          </p:cNvPr>
          <p:cNvSpPr txBox="1"/>
          <p:nvPr/>
        </p:nvSpPr>
        <p:spPr>
          <a:xfrm>
            <a:off x="497914" y="631553"/>
            <a:ext cx="9738355" cy="461665"/>
          </a:xfrm>
          <a:prstGeom prst="rect">
            <a:avLst/>
          </a:prstGeom>
          <a:noFill/>
        </p:spPr>
        <p:txBody>
          <a:bodyPr wrap="square" rtlCol="0">
            <a:spAutoFit/>
          </a:bodyPr>
          <a:lstStyle/>
          <a:p>
            <a:r>
              <a:rPr lang="en-US" sz="2400" b="1" dirty="0"/>
              <a:t>Comparison of Validation Accuracy for different Architecture</a:t>
            </a:r>
          </a:p>
        </p:txBody>
      </p:sp>
      <p:sp>
        <p:nvSpPr>
          <p:cNvPr id="6" name="TextBox 5">
            <a:extLst>
              <a:ext uri="{FF2B5EF4-FFF2-40B4-BE49-F238E27FC236}">
                <a16:creationId xmlns:a16="http://schemas.microsoft.com/office/drawing/2014/main" id="{AB3161F2-62BC-4C92-84E1-7D8BA6B664F0}"/>
              </a:ext>
            </a:extLst>
          </p:cNvPr>
          <p:cNvSpPr txBox="1"/>
          <p:nvPr/>
        </p:nvSpPr>
        <p:spPr>
          <a:xfrm>
            <a:off x="5552661" y="4320209"/>
            <a:ext cx="184731" cy="369332"/>
          </a:xfrm>
          <a:prstGeom prst="rect">
            <a:avLst/>
          </a:prstGeom>
          <a:noFill/>
        </p:spPr>
        <p:txBody>
          <a:bodyPr wrap="none" rtlCol="0">
            <a:spAutoFit/>
          </a:bodyPr>
          <a:lstStyle/>
          <a:p>
            <a:endParaRPr lang="en-US" dirty="0"/>
          </a:p>
        </p:txBody>
      </p:sp>
      <p:pic>
        <p:nvPicPr>
          <p:cNvPr id="14" name="Picture 13" descr="Chart, bar chart&#10;&#10;Description automatically generated">
            <a:extLst>
              <a:ext uri="{FF2B5EF4-FFF2-40B4-BE49-F238E27FC236}">
                <a16:creationId xmlns:a16="http://schemas.microsoft.com/office/drawing/2014/main" id="{CB7CC950-6157-4DF6-B220-5DAA17ACB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400" y="1661071"/>
            <a:ext cx="11358561" cy="4940572"/>
          </a:xfrm>
          <a:prstGeom prst="rect">
            <a:avLst/>
          </a:prstGeom>
        </p:spPr>
      </p:pic>
      <p:sp>
        <p:nvSpPr>
          <p:cNvPr id="15" name="TextBox 14">
            <a:extLst>
              <a:ext uri="{FF2B5EF4-FFF2-40B4-BE49-F238E27FC236}">
                <a16:creationId xmlns:a16="http://schemas.microsoft.com/office/drawing/2014/main" id="{96EB4866-35F9-428E-BCA9-29D096D74BC7}"/>
              </a:ext>
            </a:extLst>
          </p:cNvPr>
          <p:cNvSpPr txBox="1"/>
          <p:nvPr/>
        </p:nvSpPr>
        <p:spPr>
          <a:xfrm>
            <a:off x="1853657" y="2475932"/>
            <a:ext cx="1470426" cy="369332"/>
          </a:xfrm>
          <a:prstGeom prst="rect">
            <a:avLst/>
          </a:prstGeom>
          <a:noFill/>
        </p:spPr>
        <p:txBody>
          <a:bodyPr wrap="square" rtlCol="0">
            <a:spAutoFit/>
          </a:bodyPr>
          <a:lstStyle/>
          <a:p>
            <a:r>
              <a:rPr lang="en-US" b="1" dirty="0"/>
              <a:t>96.92%</a:t>
            </a:r>
          </a:p>
        </p:txBody>
      </p:sp>
      <p:sp>
        <p:nvSpPr>
          <p:cNvPr id="16" name="TextBox 15">
            <a:extLst>
              <a:ext uri="{FF2B5EF4-FFF2-40B4-BE49-F238E27FC236}">
                <a16:creationId xmlns:a16="http://schemas.microsoft.com/office/drawing/2014/main" id="{623781F7-40C6-4A18-A2DD-2FDE5D81A3F9}"/>
              </a:ext>
            </a:extLst>
          </p:cNvPr>
          <p:cNvSpPr txBox="1"/>
          <p:nvPr/>
        </p:nvSpPr>
        <p:spPr>
          <a:xfrm>
            <a:off x="3336875" y="3359361"/>
            <a:ext cx="1168404" cy="369332"/>
          </a:xfrm>
          <a:prstGeom prst="rect">
            <a:avLst/>
          </a:prstGeom>
          <a:noFill/>
        </p:spPr>
        <p:txBody>
          <a:bodyPr wrap="square" rtlCol="0">
            <a:spAutoFit/>
          </a:bodyPr>
          <a:lstStyle/>
          <a:p>
            <a:r>
              <a:rPr lang="en-US" b="1" dirty="0"/>
              <a:t>71.68%</a:t>
            </a:r>
          </a:p>
        </p:txBody>
      </p:sp>
      <p:sp>
        <p:nvSpPr>
          <p:cNvPr id="17" name="TextBox 16">
            <a:extLst>
              <a:ext uri="{FF2B5EF4-FFF2-40B4-BE49-F238E27FC236}">
                <a16:creationId xmlns:a16="http://schemas.microsoft.com/office/drawing/2014/main" id="{E5935261-DEC8-42E4-8728-BA230CCB0FD2}"/>
              </a:ext>
            </a:extLst>
          </p:cNvPr>
          <p:cNvSpPr txBox="1"/>
          <p:nvPr/>
        </p:nvSpPr>
        <p:spPr>
          <a:xfrm>
            <a:off x="4810539" y="3220278"/>
            <a:ext cx="1168404" cy="369332"/>
          </a:xfrm>
          <a:prstGeom prst="rect">
            <a:avLst/>
          </a:prstGeom>
          <a:noFill/>
        </p:spPr>
        <p:txBody>
          <a:bodyPr wrap="square" rtlCol="0">
            <a:spAutoFit/>
          </a:bodyPr>
          <a:lstStyle/>
          <a:p>
            <a:r>
              <a:rPr lang="en-US" b="1" dirty="0"/>
              <a:t>75.16%</a:t>
            </a:r>
          </a:p>
        </p:txBody>
      </p:sp>
      <p:sp>
        <p:nvSpPr>
          <p:cNvPr id="18" name="TextBox 17">
            <a:extLst>
              <a:ext uri="{FF2B5EF4-FFF2-40B4-BE49-F238E27FC236}">
                <a16:creationId xmlns:a16="http://schemas.microsoft.com/office/drawing/2014/main" id="{4ADFB9C2-B3F0-439E-8C12-990C31A9C446}"/>
              </a:ext>
            </a:extLst>
          </p:cNvPr>
          <p:cNvSpPr txBox="1"/>
          <p:nvPr/>
        </p:nvSpPr>
        <p:spPr>
          <a:xfrm>
            <a:off x="6296995" y="2521079"/>
            <a:ext cx="1097718" cy="369332"/>
          </a:xfrm>
          <a:prstGeom prst="rect">
            <a:avLst/>
          </a:prstGeom>
          <a:noFill/>
        </p:spPr>
        <p:txBody>
          <a:bodyPr wrap="square" rtlCol="0">
            <a:spAutoFit/>
          </a:bodyPr>
          <a:lstStyle/>
          <a:p>
            <a:r>
              <a:rPr lang="en-US" b="1" dirty="0"/>
              <a:t>96.88%</a:t>
            </a:r>
          </a:p>
        </p:txBody>
      </p:sp>
      <p:sp>
        <p:nvSpPr>
          <p:cNvPr id="19" name="TextBox 18">
            <a:extLst>
              <a:ext uri="{FF2B5EF4-FFF2-40B4-BE49-F238E27FC236}">
                <a16:creationId xmlns:a16="http://schemas.microsoft.com/office/drawing/2014/main" id="{FBEB2142-20C0-4FA2-A71A-2CDD866B6D4D}"/>
              </a:ext>
            </a:extLst>
          </p:cNvPr>
          <p:cNvSpPr txBox="1"/>
          <p:nvPr/>
        </p:nvSpPr>
        <p:spPr>
          <a:xfrm>
            <a:off x="7765774" y="3486915"/>
            <a:ext cx="997047" cy="369332"/>
          </a:xfrm>
          <a:prstGeom prst="rect">
            <a:avLst/>
          </a:prstGeom>
          <a:noFill/>
        </p:spPr>
        <p:txBody>
          <a:bodyPr wrap="square" rtlCol="0">
            <a:spAutoFit/>
          </a:bodyPr>
          <a:lstStyle/>
          <a:p>
            <a:r>
              <a:rPr lang="en-US" b="1" dirty="0"/>
              <a:t>67.15%</a:t>
            </a:r>
          </a:p>
        </p:txBody>
      </p:sp>
      <p:sp>
        <p:nvSpPr>
          <p:cNvPr id="20" name="TextBox 19">
            <a:extLst>
              <a:ext uri="{FF2B5EF4-FFF2-40B4-BE49-F238E27FC236}">
                <a16:creationId xmlns:a16="http://schemas.microsoft.com/office/drawing/2014/main" id="{51C895D0-99A8-4B81-9075-FFC0C0D66D69}"/>
              </a:ext>
            </a:extLst>
          </p:cNvPr>
          <p:cNvSpPr txBox="1"/>
          <p:nvPr/>
        </p:nvSpPr>
        <p:spPr>
          <a:xfrm>
            <a:off x="9204433" y="3059668"/>
            <a:ext cx="1097718" cy="369332"/>
          </a:xfrm>
          <a:prstGeom prst="rect">
            <a:avLst/>
          </a:prstGeom>
          <a:noFill/>
        </p:spPr>
        <p:txBody>
          <a:bodyPr wrap="square" rtlCol="0">
            <a:spAutoFit/>
          </a:bodyPr>
          <a:lstStyle/>
          <a:p>
            <a:r>
              <a:rPr lang="en-US" b="1" dirty="0"/>
              <a:t>80.54%</a:t>
            </a:r>
          </a:p>
        </p:txBody>
      </p:sp>
    </p:spTree>
    <p:extLst>
      <p:ext uri="{BB962C8B-B14F-4D97-AF65-F5344CB8AC3E}">
        <p14:creationId xmlns:p14="http://schemas.microsoft.com/office/powerpoint/2010/main" val="2768927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2"/>
          <p:cNvGrpSpPr>
            <a:grpSpLocks/>
          </p:cNvGrpSpPr>
          <p:nvPr/>
        </p:nvGrpSpPr>
        <p:grpSpPr bwMode="auto">
          <a:xfrm>
            <a:off x="436400" y="1451700"/>
            <a:ext cx="11358562" cy="122237"/>
            <a:chOff x="0" y="0"/>
            <a:chExt cx="8518525" cy="122237"/>
          </a:xfrm>
        </p:grpSpPr>
        <p:sp>
          <p:nvSpPr>
            <p:cNvPr id="53278" name="正方形/長方形 11"/>
            <p:cNvSpPr>
              <a:spLocks noChangeArrowheads="1"/>
            </p:cNvSpPr>
            <p:nvPr/>
          </p:nvSpPr>
          <p:spPr bwMode="auto">
            <a:xfrm>
              <a:off x="0" y="0"/>
              <a:ext cx="8518525" cy="122237"/>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2600">
                <a:solidFill>
                  <a:srgbClr val="FFFFFF"/>
                </a:solidFill>
                <a:latin typeface="Arial" panose="020B0604020202020204" pitchFamily="34" charset="0"/>
                <a:ea typeface="SimSun" panose="02010600030101010101" pitchFamily="2" charset="-122"/>
                <a:sym typeface="Segoe UI Light" panose="020B0502040204020203" pitchFamily="34" charset="0"/>
              </a:endParaRPr>
            </a:p>
          </p:txBody>
        </p:sp>
        <p:sp>
          <p:nvSpPr>
            <p:cNvPr id="53279" name="正方形/長方形 29"/>
            <p:cNvSpPr>
              <a:spLocks noChangeArrowheads="1"/>
            </p:cNvSpPr>
            <p:nvPr/>
          </p:nvSpPr>
          <p:spPr bwMode="auto">
            <a:xfrm>
              <a:off x="0" y="0"/>
              <a:ext cx="1970087" cy="122237"/>
            </a:xfrm>
            <a:prstGeom prst="rect">
              <a:avLst/>
            </a:prstGeom>
            <a:solidFill>
              <a:srgbClr val="FD001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1800">
                <a:solidFill>
                  <a:srgbClr val="000000"/>
                </a:solidFill>
                <a:latin typeface="Arial" panose="020B0604020202020204" pitchFamily="34" charset="0"/>
                <a:ea typeface="HGPｺﾞｼｯｸE" pitchFamily="2" charset="-128"/>
                <a:sym typeface="Segoe UI Light" panose="020B0502040204020203" pitchFamily="34" charset="0"/>
              </a:endParaRPr>
            </a:p>
          </p:txBody>
        </p:sp>
        <p:sp>
          <p:nvSpPr>
            <p:cNvPr id="53280" name="正方形/長方形 30"/>
            <p:cNvSpPr>
              <a:spLocks noChangeArrowheads="1"/>
            </p:cNvSpPr>
            <p:nvPr/>
          </p:nvSpPr>
          <p:spPr bwMode="auto">
            <a:xfrm>
              <a:off x="0" y="0"/>
              <a:ext cx="985837" cy="12223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1800">
                <a:solidFill>
                  <a:srgbClr val="000000"/>
                </a:solidFill>
                <a:latin typeface="Arial" panose="020B0604020202020204" pitchFamily="34" charset="0"/>
                <a:ea typeface="HGPｺﾞｼｯｸE" pitchFamily="2" charset="-128"/>
                <a:sym typeface="Segoe UI Light" panose="020B0502040204020203" pitchFamily="34" charset="0"/>
              </a:endParaRPr>
            </a:p>
          </p:txBody>
        </p:sp>
      </p:grpSp>
      <p:grpSp>
        <p:nvGrpSpPr>
          <p:cNvPr id="53251" name="Group 6"/>
          <p:cNvGrpSpPr>
            <a:grpSpLocks/>
          </p:cNvGrpSpPr>
          <p:nvPr/>
        </p:nvGrpSpPr>
        <p:grpSpPr bwMode="auto">
          <a:xfrm>
            <a:off x="9631432" y="680210"/>
            <a:ext cx="1982788" cy="569912"/>
            <a:chOff x="0" y="0"/>
            <a:chExt cx="1982788" cy="569913"/>
          </a:xfrm>
        </p:grpSpPr>
        <p:sp>
          <p:nvSpPr>
            <p:cNvPr id="53255" name="Freeform 33"/>
            <p:cNvSpPr>
              <a:spLocks noChangeArrowheads="1"/>
            </p:cNvSpPr>
            <p:nvPr/>
          </p:nvSpPr>
          <p:spPr bwMode="auto">
            <a:xfrm>
              <a:off x="1457325" y="7937"/>
              <a:ext cx="285750" cy="268288"/>
            </a:xfrm>
            <a:custGeom>
              <a:avLst/>
              <a:gdLst>
                <a:gd name="T0" fmla="*/ 2147483646 w 781"/>
                <a:gd name="T1" fmla="*/ 0 h 734"/>
                <a:gd name="T2" fmla="*/ 2147483646 w 781"/>
                <a:gd name="T3" fmla="*/ 0 h 734"/>
                <a:gd name="T4" fmla="*/ 2147483646 w 781"/>
                <a:gd name="T5" fmla="*/ 2147483646 h 734"/>
                <a:gd name="T6" fmla="*/ 2147483646 w 781"/>
                <a:gd name="T7" fmla="*/ 2147483646 h 734"/>
                <a:gd name="T8" fmla="*/ 2147483646 w 781"/>
                <a:gd name="T9" fmla="*/ 2147483646 h 734"/>
                <a:gd name="T10" fmla="*/ 2147483646 w 781"/>
                <a:gd name="T11" fmla="*/ 0 h 734"/>
                <a:gd name="T12" fmla="*/ 2147483646 w 781"/>
                <a:gd name="T13" fmla="*/ 0 h 734"/>
                <a:gd name="T14" fmla="*/ 2147483646 w 781"/>
                <a:gd name="T15" fmla="*/ 0 h 734"/>
                <a:gd name="T16" fmla="*/ 2147483646 w 781"/>
                <a:gd name="T17" fmla="*/ 0 h 734"/>
                <a:gd name="T18" fmla="*/ 2147483646 w 781"/>
                <a:gd name="T19" fmla="*/ 2147483646 h 734"/>
                <a:gd name="T20" fmla="*/ 2147483646 w 781"/>
                <a:gd name="T21" fmla="*/ 2147483646 h 734"/>
                <a:gd name="T22" fmla="*/ 2147483646 w 781"/>
                <a:gd name="T23" fmla="*/ 2147483646 h 734"/>
                <a:gd name="T24" fmla="*/ 2147483646 w 781"/>
                <a:gd name="T25" fmla="*/ 2147483646 h 734"/>
                <a:gd name="T26" fmla="*/ 2147483646 w 781"/>
                <a:gd name="T27" fmla="*/ 2147483646 h 734"/>
                <a:gd name="T28" fmla="*/ 2147483646 w 781"/>
                <a:gd name="T29" fmla="*/ 2147483646 h 734"/>
                <a:gd name="T30" fmla="*/ 2147483646 w 781"/>
                <a:gd name="T31" fmla="*/ 2147483646 h 734"/>
                <a:gd name="T32" fmla="*/ 2147483646 w 781"/>
                <a:gd name="T33" fmla="*/ 2147483646 h 734"/>
                <a:gd name="T34" fmla="*/ 2147483646 w 781"/>
                <a:gd name="T35" fmla="*/ 2147483646 h 734"/>
                <a:gd name="T36" fmla="*/ 2147483646 w 781"/>
                <a:gd name="T37" fmla="*/ 2147483646 h 734"/>
                <a:gd name="T38" fmla="*/ 2147483646 w 781"/>
                <a:gd name="T39" fmla="*/ 2147483646 h 734"/>
                <a:gd name="T40" fmla="*/ 2147483646 w 781"/>
                <a:gd name="T41" fmla="*/ 2147483646 h 734"/>
                <a:gd name="T42" fmla="*/ 0 w 781"/>
                <a:gd name="T43" fmla="*/ 2147483646 h 734"/>
                <a:gd name="T44" fmla="*/ 0 w 781"/>
                <a:gd name="T45" fmla="*/ 2147483646 h 734"/>
                <a:gd name="T46" fmla="*/ 2147483646 w 781"/>
                <a:gd name="T47" fmla="*/ 2147483646 h 734"/>
                <a:gd name="T48" fmla="*/ 2147483646 w 781"/>
                <a:gd name="T49" fmla="*/ 2147483646 h 734"/>
                <a:gd name="T50" fmla="*/ 0 w 781"/>
                <a:gd name="T51" fmla="*/ 0 h 734"/>
                <a:gd name="T52" fmla="*/ 2147483646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56" name="Freeform 7"/>
            <p:cNvSpPr>
              <a:spLocks noChangeArrowheads="1"/>
            </p:cNvSpPr>
            <p:nvPr/>
          </p:nvSpPr>
          <p:spPr bwMode="auto">
            <a:xfrm>
              <a:off x="565150" y="7937"/>
              <a:ext cx="288925" cy="268288"/>
            </a:xfrm>
            <a:custGeom>
              <a:avLst/>
              <a:gdLst>
                <a:gd name="T0" fmla="*/ 2147483646 w 788"/>
                <a:gd name="T1" fmla="*/ 0 h 734"/>
                <a:gd name="T2" fmla="*/ 2147483646 w 788"/>
                <a:gd name="T3" fmla="*/ 0 h 734"/>
                <a:gd name="T4" fmla="*/ 2147483646 w 788"/>
                <a:gd name="T5" fmla="*/ 2147483646 h 734"/>
                <a:gd name="T6" fmla="*/ 2147483646 w 788"/>
                <a:gd name="T7" fmla="*/ 2147483646 h 734"/>
                <a:gd name="T8" fmla="*/ 2147483646 w 788"/>
                <a:gd name="T9" fmla="*/ 2147483646 h 734"/>
                <a:gd name="T10" fmla="*/ 2147483646 w 788"/>
                <a:gd name="T11" fmla="*/ 2147483646 h 734"/>
                <a:gd name="T12" fmla="*/ 2147483646 w 788"/>
                <a:gd name="T13" fmla="*/ 2147483646 h 734"/>
                <a:gd name="T14" fmla="*/ 0 w 788"/>
                <a:gd name="T15" fmla="*/ 2147483646 h 734"/>
                <a:gd name="T16" fmla="*/ 0 w 788"/>
                <a:gd name="T17" fmla="*/ 2147483646 h 734"/>
                <a:gd name="T18" fmla="*/ 0 w 788"/>
                <a:gd name="T19" fmla="*/ 0 h 734"/>
                <a:gd name="T20" fmla="*/ 0 w 788"/>
                <a:gd name="T21" fmla="*/ 0 h 734"/>
                <a:gd name="T22" fmla="*/ 2147483646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57" name="Freeform 9"/>
            <p:cNvSpPr>
              <a:spLocks noEditPoints="1" noChangeArrowheads="1"/>
            </p:cNvSpPr>
            <p:nvPr/>
          </p:nvSpPr>
          <p:spPr bwMode="auto">
            <a:xfrm>
              <a:off x="792163" y="7937"/>
              <a:ext cx="338137" cy="268288"/>
            </a:xfrm>
            <a:custGeom>
              <a:avLst/>
              <a:gdLst>
                <a:gd name="T0" fmla="*/ 2147483646 w 924"/>
                <a:gd name="T1" fmla="*/ 2147483646 h 734"/>
                <a:gd name="T2" fmla="*/ 2147483646 w 924"/>
                <a:gd name="T3" fmla="*/ 2147483646 h 734"/>
                <a:gd name="T4" fmla="*/ 2147483646 w 924"/>
                <a:gd name="T5" fmla="*/ 2147483646 h 734"/>
                <a:gd name="T6" fmla="*/ 2147483646 w 924"/>
                <a:gd name="T7" fmla="*/ 2147483646 h 734"/>
                <a:gd name="T8" fmla="*/ 2147483646 w 924"/>
                <a:gd name="T9" fmla="*/ 2147483646 h 734"/>
                <a:gd name="T10" fmla="*/ 2147483646 w 924"/>
                <a:gd name="T11" fmla="*/ 2147483646 h 734"/>
                <a:gd name="T12" fmla="*/ 2147483646 w 924"/>
                <a:gd name="T13" fmla="*/ 2147483646 h 734"/>
                <a:gd name="T14" fmla="*/ 2147483646 w 924"/>
                <a:gd name="T15" fmla="*/ 2147483646 h 734"/>
                <a:gd name="T16" fmla="*/ 2147483646 w 924"/>
                <a:gd name="T17" fmla="*/ 2147483646 h 734"/>
                <a:gd name="T18" fmla="*/ 2147483646 w 924"/>
                <a:gd name="T19" fmla="*/ 2147483646 h 734"/>
                <a:gd name="T20" fmla="*/ 2147483646 w 924"/>
                <a:gd name="T21" fmla="*/ 2147483646 h 734"/>
                <a:gd name="T22" fmla="*/ 2147483646 w 924"/>
                <a:gd name="T23" fmla="*/ 2147483646 h 734"/>
                <a:gd name="T24" fmla="*/ 2147483646 w 924"/>
                <a:gd name="T25" fmla="*/ 2147483646 h 734"/>
                <a:gd name="T26" fmla="*/ 2147483646 w 924"/>
                <a:gd name="T27" fmla="*/ 2147483646 h 734"/>
                <a:gd name="T28" fmla="*/ 2147483646 w 924"/>
                <a:gd name="T29" fmla="*/ 2147483646 h 734"/>
                <a:gd name="T30" fmla="*/ 0 w 924"/>
                <a:gd name="T31" fmla="*/ 2147483646 h 734"/>
                <a:gd name="T32" fmla="*/ 2147483646 w 924"/>
                <a:gd name="T33" fmla="*/ 0 h 734"/>
                <a:gd name="T34" fmla="*/ 2147483646 w 924"/>
                <a:gd name="T35" fmla="*/ 0 h 734"/>
                <a:gd name="T36" fmla="*/ 2147483646 w 924"/>
                <a:gd name="T37" fmla="*/ 0 h 734"/>
                <a:gd name="T38" fmla="*/ 2147483646 w 924"/>
                <a:gd name="T39" fmla="*/ 0 h 734"/>
                <a:gd name="T40" fmla="*/ 2147483646 w 924"/>
                <a:gd name="T41" fmla="*/ 2147483646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58" name="Rectangle 12"/>
            <p:cNvSpPr>
              <a:spLocks noChangeArrowheads="1"/>
            </p:cNvSpPr>
            <p:nvPr/>
          </p:nvSpPr>
          <p:spPr bwMode="auto">
            <a:xfrm>
              <a:off x="1798638" y="7937"/>
              <a:ext cx="71437" cy="268288"/>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1800">
                <a:solidFill>
                  <a:srgbClr val="000000"/>
                </a:solidFill>
                <a:latin typeface="Arial" panose="020B0604020202020204" pitchFamily="34" charset="0"/>
                <a:ea typeface="HGPｺﾞｼｯｸE" pitchFamily="2" charset="-128"/>
                <a:sym typeface="Segoe UI Light" panose="020B0502040204020203" pitchFamily="34" charset="0"/>
              </a:endParaRPr>
            </a:p>
          </p:txBody>
        </p:sp>
        <p:sp>
          <p:nvSpPr>
            <p:cNvPr id="53259" name="Freeform 13"/>
            <p:cNvSpPr>
              <a:spLocks noChangeArrowheads="1"/>
            </p:cNvSpPr>
            <p:nvPr/>
          </p:nvSpPr>
          <p:spPr bwMode="auto">
            <a:xfrm>
              <a:off x="127000" y="7937"/>
              <a:ext cx="285750" cy="268288"/>
            </a:xfrm>
            <a:custGeom>
              <a:avLst/>
              <a:gdLst>
                <a:gd name="T0" fmla="*/ 2147483646 w 781"/>
                <a:gd name="T1" fmla="*/ 0 h 734"/>
                <a:gd name="T2" fmla="*/ 2147483646 w 781"/>
                <a:gd name="T3" fmla="*/ 0 h 734"/>
                <a:gd name="T4" fmla="*/ 2147483646 w 781"/>
                <a:gd name="T5" fmla="*/ 2147483646 h 734"/>
                <a:gd name="T6" fmla="*/ 2147483646 w 781"/>
                <a:gd name="T7" fmla="*/ 2147483646 h 734"/>
                <a:gd name="T8" fmla="*/ 2147483646 w 781"/>
                <a:gd name="T9" fmla="*/ 2147483646 h 734"/>
                <a:gd name="T10" fmla="*/ 2147483646 w 781"/>
                <a:gd name="T11" fmla="*/ 0 h 734"/>
                <a:gd name="T12" fmla="*/ 2147483646 w 781"/>
                <a:gd name="T13" fmla="*/ 0 h 734"/>
                <a:gd name="T14" fmla="*/ 2147483646 w 781"/>
                <a:gd name="T15" fmla="*/ 0 h 734"/>
                <a:gd name="T16" fmla="*/ 2147483646 w 781"/>
                <a:gd name="T17" fmla="*/ 0 h 734"/>
                <a:gd name="T18" fmla="*/ 2147483646 w 781"/>
                <a:gd name="T19" fmla="*/ 2147483646 h 734"/>
                <a:gd name="T20" fmla="*/ 2147483646 w 781"/>
                <a:gd name="T21" fmla="*/ 2147483646 h 734"/>
                <a:gd name="T22" fmla="*/ 2147483646 w 781"/>
                <a:gd name="T23" fmla="*/ 2147483646 h 734"/>
                <a:gd name="T24" fmla="*/ 2147483646 w 781"/>
                <a:gd name="T25" fmla="*/ 2147483646 h 734"/>
                <a:gd name="T26" fmla="*/ 2147483646 w 781"/>
                <a:gd name="T27" fmla="*/ 2147483646 h 734"/>
                <a:gd name="T28" fmla="*/ 2147483646 w 781"/>
                <a:gd name="T29" fmla="*/ 2147483646 h 734"/>
                <a:gd name="T30" fmla="*/ 2147483646 w 781"/>
                <a:gd name="T31" fmla="*/ 2147483646 h 734"/>
                <a:gd name="T32" fmla="*/ 2147483646 w 781"/>
                <a:gd name="T33" fmla="*/ 2147483646 h 734"/>
                <a:gd name="T34" fmla="*/ 2147483646 w 781"/>
                <a:gd name="T35" fmla="*/ 2147483646 h 734"/>
                <a:gd name="T36" fmla="*/ 2147483646 w 781"/>
                <a:gd name="T37" fmla="*/ 2147483646 h 734"/>
                <a:gd name="T38" fmla="*/ 2147483646 w 781"/>
                <a:gd name="T39" fmla="*/ 2147483646 h 734"/>
                <a:gd name="T40" fmla="*/ 2147483646 w 781"/>
                <a:gd name="T41" fmla="*/ 2147483646 h 734"/>
                <a:gd name="T42" fmla="*/ 0 w 781"/>
                <a:gd name="T43" fmla="*/ 2147483646 h 734"/>
                <a:gd name="T44" fmla="*/ 0 w 781"/>
                <a:gd name="T45" fmla="*/ 2147483646 h 734"/>
                <a:gd name="T46" fmla="*/ 0 w 781"/>
                <a:gd name="T47" fmla="*/ 2147483646 h 734"/>
                <a:gd name="T48" fmla="*/ 0 w 781"/>
                <a:gd name="T49" fmla="*/ 2147483646 h 734"/>
                <a:gd name="T50" fmla="*/ 0 w 781"/>
                <a:gd name="T51" fmla="*/ 0 h 734"/>
                <a:gd name="T52" fmla="*/ 2147483646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0" name="Rectangle 15"/>
            <p:cNvSpPr>
              <a:spLocks noChangeArrowheads="1"/>
            </p:cNvSpPr>
            <p:nvPr/>
          </p:nvSpPr>
          <p:spPr bwMode="auto">
            <a:xfrm>
              <a:off x="468313" y="7937"/>
              <a:ext cx="71437" cy="268288"/>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1800">
                <a:solidFill>
                  <a:srgbClr val="000000"/>
                </a:solidFill>
                <a:latin typeface="Arial" panose="020B0604020202020204" pitchFamily="34" charset="0"/>
                <a:ea typeface="HGPｺﾞｼｯｸE" pitchFamily="2" charset="-128"/>
                <a:sym typeface="Segoe UI Light" panose="020B0502040204020203" pitchFamily="34" charset="0"/>
              </a:endParaRPr>
            </a:p>
          </p:txBody>
        </p:sp>
        <p:sp>
          <p:nvSpPr>
            <p:cNvPr id="53261" name="Freeform 16"/>
            <p:cNvSpPr>
              <a:spLocks noChangeArrowheads="1"/>
            </p:cNvSpPr>
            <p:nvPr/>
          </p:nvSpPr>
          <p:spPr bwMode="auto">
            <a:xfrm>
              <a:off x="1117600" y="0"/>
              <a:ext cx="303213" cy="282575"/>
            </a:xfrm>
            <a:custGeom>
              <a:avLst/>
              <a:gdLst>
                <a:gd name="T0" fmla="*/ 2147483646 w 828"/>
                <a:gd name="T1" fmla="*/ 2147483646 h 771"/>
                <a:gd name="T2" fmla="*/ 2147483646 w 828"/>
                <a:gd name="T3" fmla="*/ 2147483646 h 771"/>
                <a:gd name="T4" fmla="*/ 2147483646 w 828"/>
                <a:gd name="T5" fmla="*/ 2147483646 h 771"/>
                <a:gd name="T6" fmla="*/ 2147483646 w 828"/>
                <a:gd name="T7" fmla="*/ 2147483646 h 771"/>
                <a:gd name="T8" fmla="*/ 2147483646 w 828"/>
                <a:gd name="T9" fmla="*/ 2147483646 h 771"/>
                <a:gd name="T10" fmla="*/ 2147483646 w 828"/>
                <a:gd name="T11" fmla="*/ 2147483646 h 771"/>
                <a:gd name="T12" fmla="*/ 2147483646 w 828"/>
                <a:gd name="T13" fmla="*/ 2147483646 h 771"/>
                <a:gd name="T14" fmla="*/ 2147483646 w 828"/>
                <a:gd name="T15" fmla="*/ 2147483646 h 771"/>
                <a:gd name="T16" fmla="*/ 2147483646 w 828"/>
                <a:gd name="T17" fmla="*/ 2147483646 h 771"/>
                <a:gd name="T18" fmla="*/ 2147483646 w 828"/>
                <a:gd name="T19" fmla="*/ 2147483646 h 771"/>
                <a:gd name="T20" fmla="*/ 2147483646 w 828"/>
                <a:gd name="T21" fmla="*/ 2147483646 h 771"/>
                <a:gd name="T22" fmla="*/ 2147483646 w 828"/>
                <a:gd name="T23" fmla="*/ 2147483646 h 771"/>
                <a:gd name="T24" fmla="*/ 2147483646 w 828"/>
                <a:gd name="T25" fmla="*/ 2147483646 h 771"/>
                <a:gd name="T26" fmla="*/ 2147483646 w 828"/>
                <a:gd name="T27" fmla="*/ 2147483646 h 771"/>
                <a:gd name="T28" fmla="*/ 2147483646 w 828"/>
                <a:gd name="T29" fmla="*/ 2147483646 h 771"/>
                <a:gd name="T30" fmla="*/ 2147483646 w 828"/>
                <a:gd name="T31" fmla="*/ 2147483646 h 771"/>
                <a:gd name="T32" fmla="*/ 2147483646 w 828"/>
                <a:gd name="T33" fmla="*/ 2147483646 h 771"/>
                <a:gd name="T34" fmla="*/ 2147483646 w 828"/>
                <a:gd name="T35" fmla="*/ 2147483646 h 771"/>
                <a:gd name="T36" fmla="*/ 2147483646 w 828"/>
                <a:gd name="T37" fmla="*/ 2147483646 h 771"/>
                <a:gd name="T38" fmla="*/ 2147483646 w 828"/>
                <a:gd name="T39" fmla="*/ 2147483646 h 771"/>
                <a:gd name="T40" fmla="*/ 2147483646 w 828"/>
                <a:gd name="T41" fmla="*/ 2147483646 h 771"/>
                <a:gd name="T42" fmla="*/ 2147483646 w 828"/>
                <a:gd name="T43" fmla="*/ 2147483646 h 771"/>
                <a:gd name="T44" fmla="*/ 2147483646 w 828"/>
                <a:gd name="T45" fmla="*/ 2147483646 h 771"/>
                <a:gd name="T46" fmla="*/ 2147483646 w 828"/>
                <a:gd name="T47" fmla="*/ 2147483646 h 771"/>
                <a:gd name="T48" fmla="*/ 2147483646 w 828"/>
                <a:gd name="T49" fmla="*/ 2147483646 h 771"/>
                <a:gd name="T50" fmla="*/ 2147483646 w 828"/>
                <a:gd name="T51" fmla="*/ 2147483646 h 771"/>
                <a:gd name="T52" fmla="*/ 2147483646 w 828"/>
                <a:gd name="T53" fmla="*/ 2147483646 h 771"/>
                <a:gd name="T54" fmla="*/ 2147483646 w 828"/>
                <a:gd name="T55" fmla="*/ 2147483646 h 771"/>
                <a:gd name="T56" fmla="*/ 2147483646 w 828"/>
                <a:gd name="T57" fmla="*/ 2147483646 h 771"/>
                <a:gd name="T58" fmla="*/ 2147483646 w 828"/>
                <a:gd name="T59" fmla="*/ 2147483646 h 771"/>
                <a:gd name="T60" fmla="*/ 2147483646 w 828"/>
                <a:gd name="T61" fmla="*/ 2147483646 h 771"/>
                <a:gd name="T62" fmla="*/ 2147483646 w 828"/>
                <a:gd name="T63" fmla="*/ 2147483646 h 771"/>
                <a:gd name="T64" fmla="*/ 2147483646 w 828"/>
                <a:gd name="T65" fmla="*/ 2147483646 h 771"/>
                <a:gd name="T66" fmla="*/ 2147483646 w 828"/>
                <a:gd name="T67" fmla="*/ 2147483646 h 771"/>
                <a:gd name="T68" fmla="*/ 2147483646 w 828"/>
                <a:gd name="T69" fmla="*/ 2147483646 h 771"/>
                <a:gd name="T70" fmla="*/ 2147483646 w 828"/>
                <a:gd name="T71" fmla="*/ 2147483646 h 771"/>
                <a:gd name="T72" fmla="*/ 2147483646 w 828"/>
                <a:gd name="T73" fmla="*/ 2147483646 h 771"/>
                <a:gd name="T74" fmla="*/ 2147483646 w 828"/>
                <a:gd name="T75" fmla="*/ 2147483646 h 771"/>
                <a:gd name="T76" fmla="*/ 2147483646 w 828"/>
                <a:gd name="T77" fmla="*/ 2147483646 h 771"/>
                <a:gd name="T78" fmla="*/ 2147483646 w 828"/>
                <a:gd name="T79" fmla="*/ 2147483646 h 771"/>
                <a:gd name="T80" fmla="*/ 2147483646 w 828"/>
                <a:gd name="T81" fmla="*/ 2147483646 h 771"/>
                <a:gd name="T82" fmla="*/ 2147483646 w 828"/>
                <a:gd name="T83" fmla="*/ 2147483646 h 771"/>
                <a:gd name="T84" fmla="*/ 2147483646 w 828"/>
                <a:gd name="T85" fmla="*/ 2147483646 h 771"/>
                <a:gd name="T86" fmla="*/ 2147483646 w 828"/>
                <a:gd name="T87" fmla="*/ 2147483646 h 771"/>
                <a:gd name="T88" fmla="*/ 2147483646 w 828"/>
                <a:gd name="T89" fmla="*/ 2147483646 h 771"/>
                <a:gd name="T90" fmla="*/ 2147483646 w 828"/>
                <a:gd name="T91" fmla="*/ 2147483646 h 771"/>
                <a:gd name="T92" fmla="*/ 2147483646 w 828"/>
                <a:gd name="T93" fmla="*/ 2147483646 h 771"/>
                <a:gd name="T94" fmla="*/ 2147483646 w 828"/>
                <a:gd name="T95" fmla="*/ 2147483646 h 771"/>
                <a:gd name="T96" fmla="*/ 2147483646 w 828"/>
                <a:gd name="T97" fmla="*/ 2147483646 h 771"/>
                <a:gd name="T98" fmla="*/ 2147483646 w 828"/>
                <a:gd name="T99" fmla="*/ 2147483646 h 771"/>
                <a:gd name="T100" fmla="*/ 2147483646 w 828"/>
                <a:gd name="T101" fmla="*/ 2147483646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2" name="Freeform 18"/>
            <p:cNvSpPr>
              <a:spLocks noChangeArrowheads="1"/>
            </p:cNvSpPr>
            <p:nvPr/>
          </p:nvSpPr>
          <p:spPr bwMode="auto">
            <a:xfrm>
              <a:off x="0" y="350838"/>
              <a:ext cx="65088" cy="169863"/>
            </a:xfrm>
            <a:custGeom>
              <a:avLst/>
              <a:gdLst>
                <a:gd name="T0" fmla="*/ 2147483646 w 180"/>
                <a:gd name="T1" fmla="*/ 2147483646 h 464"/>
                <a:gd name="T2" fmla="*/ 0 w 180"/>
                <a:gd name="T3" fmla="*/ 2147483646 h 464"/>
                <a:gd name="T4" fmla="*/ 0 w 180"/>
                <a:gd name="T5" fmla="*/ 2147483646 h 464"/>
                <a:gd name="T6" fmla="*/ 2147483646 w 180"/>
                <a:gd name="T7" fmla="*/ 2147483646 h 464"/>
                <a:gd name="T8" fmla="*/ 2147483646 w 180"/>
                <a:gd name="T9" fmla="*/ 2147483646 h 464"/>
                <a:gd name="T10" fmla="*/ 2147483646 w 180"/>
                <a:gd name="T11" fmla="*/ 2147483646 h 464"/>
                <a:gd name="T12" fmla="*/ 2147483646 w 180"/>
                <a:gd name="T13" fmla="*/ 2147483646 h 464"/>
                <a:gd name="T14" fmla="*/ 2147483646 w 180"/>
                <a:gd name="T15" fmla="*/ 2147483646 h 464"/>
                <a:gd name="T16" fmla="*/ 2147483646 w 180"/>
                <a:gd name="T17" fmla="*/ 2147483646 h 464"/>
                <a:gd name="T18" fmla="*/ 2147483646 w 180"/>
                <a:gd name="T19" fmla="*/ 2147483646 h 464"/>
                <a:gd name="T20" fmla="*/ 2147483646 w 180"/>
                <a:gd name="T21" fmla="*/ 2147483646 h 464"/>
                <a:gd name="T22" fmla="*/ 2147483646 w 180"/>
                <a:gd name="T23" fmla="*/ 2147483646 h 464"/>
                <a:gd name="T24" fmla="*/ 2147483646 w 180"/>
                <a:gd name="T25" fmla="*/ 2147483646 h 464"/>
                <a:gd name="T26" fmla="*/ 2147483646 w 180"/>
                <a:gd name="T27" fmla="*/ 2147483646 h 464"/>
                <a:gd name="T28" fmla="*/ 2147483646 w 180"/>
                <a:gd name="T29" fmla="*/ 2147483646 h 464"/>
                <a:gd name="T30" fmla="*/ 2147483646 w 180"/>
                <a:gd name="T31" fmla="*/ 2147483646 h 464"/>
                <a:gd name="T32" fmla="*/ 2147483646 w 180"/>
                <a:gd name="T33" fmla="*/ 2147483646 h 464"/>
                <a:gd name="T34" fmla="*/ 2147483646 w 180"/>
                <a:gd name="T35" fmla="*/ 2147483646 h 464"/>
                <a:gd name="T36" fmla="*/ 2147483646 w 180"/>
                <a:gd name="T37" fmla="*/ 0 h 464"/>
                <a:gd name="T38" fmla="*/ 2147483646 w 180"/>
                <a:gd name="T39" fmla="*/ 2147483646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3" name="Freeform 20"/>
            <p:cNvSpPr>
              <a:spLocks noChangeArrowheads="1"/>
            </p:cNvSpPr>
            <p:nvPr/>
          </p:nvSpPr>
          <p:spPr bwMode="auto">
            <a:xfrm>
              <a:off x="100013" y="400051"/>
              <a:ext cx="133350" cy="120650"/>
            </a:xfrm>
            <a:custGeom>
              <a:avLst/>
              <a:gdLst>
                <a:gd name="T0" fmla="*/ 2147483646 w 366"/>
                <a:gd name="T1" fmla="*/ 2147483646 h 327"/>
                <a:gd name="T2" fmla="*/ 2147483646 w 366"/>
                <a:gd name="T3" fmla="*/ 2147483646 h 327"/>
                <a:gd name="T4" fmla="*/ 2147483646 w 366"/>
                <a:gd name="T5" fmla="*/ 2147483646 h 327"/>
                <a:gd name="T6" fmla="*/ 2147483646 w 366"/>
                <a:gd name="T7" fmla="*/ 2147483646 h 327"/>
                <a:gd name="T8" fmla="*/ 2147483646 w 366"/>
                <a:gd name="T9" fmla="*/ 2147483646 h 327"/>
                <a:gd name="T10" fmla="*/ 2147483646 w 366"/>
                <a:gd name="T11" fmla="*/ 2147483646 h 327"/>
                <a:gd name="T12" fmla="*/ 2147483646 w 366"/>
                <a:gd name="T13" fmla="*/ 2147483646 h 327"/>
                <a:gd name="T14" fmla="*/ 2147483646 w 366"/>
                <a:gd name="T15" fmla="*/ 0 h 327"/>
                <a:gd name="T16" fmla="*/ 0 w 366"/>
                <a:gd name="T17" fmla="*/ 2147483646 h 327"/>
                <a:gd name="T18" fmla="*/ 2147483646 w 366"/>
                <a:gd name="T19" fmla="*/ 2147483646 h 327"/>
                <a:gd name="T20" fmla="*/ 2147483646 w 366"/>
                <a:gd name="T21" fmla="*/ 2147483646 h 327"/>
                <a:gd name="T22" fmla="*/ 2147483646 w 366"/>
                <a:gd name="T23" fmla="*/ 2147483646 h 327"/>
                <a:gd name="T24" fmla="*/ 2147483646 w 366"/>
                <a:gd name="T25" fmla="*/ 2147483646 h 327"/>
                <a:gd name="T26" fmla="*/ 2147483646 w 366"/>
                <a:gd name="T27" fmla="*/ 2147483646 h 327"/>
                <a:gd name="T28" fmla="*/ 2147483646 w 366"/>
                <a:gd name="T29" fmla="*/ 2147483646 h 327"/>
                <a:gd name="T30" fmla="*/ 2147483646 w 366"/>
                <a:gd name="T31" fmla="*/ 2147483646 h 327"/>
                <a:gd name="T32" fmla="*/ 2147483646 w 366"/>
                <a:gd name="T33" fmla="*/ 2147483646 h 327"/>
                <a:gd name="T34" fmla="*/ 2147483646 w 366"/>
                <a:gd name="T35" fmla="*/ 2147483646 h 327"/>
                <a:gd name="T36" fmla="*/ 2147483646 w 366"/>
                <a:gd name="T37" fmla="*/ 2147483646 h 327"/>
                <a:gd name="T38" fmla="*/ 2147483646 w 366"/>
                <a:gd name="T39" fmla="*/ 2147483646 h 327"/>
                <a:gd name="T40" fmla="*/ 2147483646 w 366"/>
                <a:gd name="T41" fmla="*/ 2147483646 h 327"/>
                <a:gd name="T42" fmla="*/ 2147483646 w 366"/>
                <a:gd name="T43" fmla="*/ 2147483646 h 327"/>
                <a:gd name="T44" fmla="*/ 2147483646 w 366"/>
                <a:gd name="T45" fmla="*/ 2147483646 h 327"/>
                <a:gd name="T46" fmla="*/ 2147483646 w 366"/>
                <a:gd name="T47" fmla="*/ 2147483646 h 327"/>
                <a:gd name="T48" fmla="*/ 2147483646 w 366"/>
                <a:gd name="T49" fmla="*/ 2147483646 h 327"/>
                <a:gd name="T50" fmla="*/ 2147483646 w 366"/>
                <a:gd name="T51" fmla="*/ 2147483646 h 327"/>
                <a:gd name="T52" fmla="*/ 2147483646 w 366"/>
                <a:gd name="T53" fmla="*/ 2147483646 h 327"/>
                <a:gd name="T54" fmla="*/ 2147483646 w 366"/>
                <a:gd name="T55" fmla="*/ 2147483646 h 327"/>
                <a:gd name="T56" fmla="*/ 2147483646 w 366"/>
                <a:gd name="T57" fmla="*/ 2147483646 h 327"/>
                <a:gd name="T58" fmla="*/ 2147483646 w 366"/>
                <a:gd name="T59" fmla="*/ 2147483646 h 327"/>
                <a:gd name="T60" fmla="*/ 2147483646 w 366"/>
                <a:gd name="T61" fmla="*/ 2147483646 h 327"/>
                <a:gd name="T62" fmla="*/ 2147483646 w 366"/>
                <a:gd name="T63" fmla="*/ 2147483646 h 327"/>
                <a:gd name="T64" fmla="*/ 2147483646 w 366"/>
                <a:gd name="T65" fmla="*/ 2147483646 h 327"/>
                <a:gd name="T66" fmla="*/ 2147483646 w 366"/>
                <a:gd name="T67" fmla="*/ 2147483646 h 327"/>
                <a:gd name="T68" fmla="*/ 2147483646 w 366"/>
                <a:gd name="T69" fmla="*/ 2147483646 h 327"/>
                <a:gd name="T70" fmla="*/ 2147483646 w 366"/>
                <a:gd name="T71" fmla="*/ 2147483646 h 327"/>
                <a:gd name="T72" fmla="*/ 2147483646 w 366"/>
                <a:gd name="T73" fmla="*/ 2147483646 h 327"/>
                <a:gd name="T74" fmla="*/ 2147483646 w 366"/>
                <a:gd name="T75" fmla="*/ 2147483646 h 327"/>
                <a:gd name="T76" fmla="*/ 2147483646 w 366"/>
                <a:gd name="T77" fmla="*/ 2147483646 h 327"/>
                <a:gd name="T78" fmla="*/ 2147483646 w 366"/>
                <a:gd name="T79" fmla="*/ 2147483646 h 327"/>
                <a:gd name="T80" fmla="*/ 2147483646 w 366"/>
                <a:gd name="T81" fmla="*/ 2147483646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4" name="Freeform 22"/>
            <p:cNvSpPr>
              <a:spLocks noChangeArrowheads="1"/>
            </p:cNvSpPr>
            <p:nvPr/>
          </p:nvSpPr>
          <p:spPr bwMode="auto">
            <a:xfrm>
              <a:off x="269875" y="401638"/>
              <a:ext cx="90488" cy="120650"/>
            </a:xfrm>
            <a:custGeom>
              <a:avLst/>
              <a:gdLst>
                <a:gd name="T0" fmla="*/ 2147483646 w 245"/>
                <a:gd name="T1" fmla="*/ 2147483646 h 334"/>
                <a:gd name="T2" fmla="*/ 2147483646 w 245"/>
                <a:gd name="T3" fmla="*/ 2147483646 h 334"/>
                <a:gd name="T4" fmla="*/ 2147483646 w 245"/>
                <a:gd name="T5" fmla="*/ 2147483646 h 334"/>
                <a:gd name="T6" fmla="*/ 2147483646 w 245"/>
                <a:gd name="T7" fmla="*/ 2147483646 h 334"/>
                <a:gd name="T8" fmla="*/ 2147483646 w 245"/>
                <a:gd name="T9" fmla="*/ 2147483646 h 334"/>
                <a:gd name="T10" fmla="*/ 2147483646 w 245"/>
                <a:gd name="T11" fmla="*/ 2147483646 h 334"/>
                <a:gd name="T12" fmla="*/ 2147483646 w 245"/>
                <a:gd name="T13" fmla="*/ 2147483646 h 334"/>
                <a:gd name="T14" fmla="*/ 2147483646 w 245"/>
                <a:gd name="T15" fmla="*/ 2147483646 h 334"/>
                <a:gd name="T16" fmla="*/ 2147483646 w 245"/>
                <a:gd name="T17" fmla="*/ 2147483646 h 334"/>
                <a:gd name="T18" fmla="*/ 2147483646 w 245"/>
                <a:gd name="T19" fmla="*/ 2147483646 h 334"/>
                <a:gd name="T20" fmla="*/ 2147483646 w 245"/>
                <a:gd name="T21" fmla="*/ 2147483646 h 334"/>
                <a:gd name="T22" fmla="*/ 2147483646 w 245"/>
                <a:gd name="T23" fmla="*/ 2147483646 h 334"/>
                <a:gd name="T24" fmla="*/ 2147483646 w 245"/>
                <a:gd name="T25" fmla="*/ 2147483646 h 334"/>
                <a:gd name="T26" fmla="*/ 2147483646 w 245"/>
                <a:gd name="T27" fmla="*/ 2147483646 h 334"/>
                <a:gd name="T28" fmla="*/ 2147483646 w 245"/>
                <a:gd name="T29" fmla="*/ 2147483646 h 334"/>
                <a:gd name="T30" fmla="*/ 2147483646 w 245"/>
                <a:gd name="T31" fmla="*/ 2147483646 h 334"/>
                <a:gd name="T32" fmla="*/ 2147483646 w 245"/>
                <a:gd name="T33" fmla="*/ 2147483646 h 334"/>
                <a:gd name="T34" fmla="*/ 0 w 245"/>
                <a:gd name="T35" fmla="*/ 2147483646 h 334"/>
                <a:gd name="T36" fmla="*/ 2147483646 w 245"/>
                <a:gd name="T37" fmla="*/ 2147483646 h 334"/>
                <a:gd name="T38" fmla="*/ 2147483646 w 245"/>
                <a:gd name="T39" fmla="*/ 2147483646 h 334"/>
                <a:gd name="T40" fmla="*/ 2147483646 w 245"/>
                <a:gd name="T41" fmla="*/ 2147483646 h 334"/>
                <a:gd name="T42" fmla="*/ 2147483646 w 245"/>
                <a:gd name="T43" fmla="*/ 2147483646 h 334"/>
                <a:gd name="T44" fmla="*/ 2147483646 w 245"/>
                <a:gd name="T45" fmla="*/ 2147483646 h 334"/>
                <a:gd name="T46" fmla="*/ 2147483646 w 245"/>
                <a:gd name="T47" fmla="*/ 2147483646 h 334"/>
                <a:gd name="T48" fmla="*/ 2147483646 w 245"/>
                <a:gd name="T49" fmla="*/ 2147483646 h 334"/>
                <a:gd name="T50" fmla="*/ 2147483646 w 245"/>
                <a:gd name="T51" fmla="*/ 2147483646 h 334"/>
                <a:gd name="T52" fmla="*/ 2147483646 w 245"/>
                <a:gd name="T53" fmla="*/ 2147483646 h 334"/>
                <a:gd name="T54" fmla="*/ 2147483646 w 245"/>
                <a:gd name="T55" fmla="*/ 2147483646 h 334"/>
                <a:gd name="T56" fmla="*/ 2147483646 w 245"/>
                <a:gd name="T57" fmla="*/ 2147483646 h 334"/>
                <a:gd name="T58" fmla="*/ 2147483646 w 245"/>
                <a:gd name="T59" fmla="*/ 2147483646 h 334"/>
                <a:gd name="T60" fmla="*/ 2147483646 w 245"/>
                <a:gd name="T61" fmla="*/ 2147483646 h 334"/>
                <a:gd name="T62" fmla="*/ 2147483646 w 245"/>
                <a:gd name="T63" fmla="*/ 2147483646 h 334"/>
                <a:gd name="T64" fmla="*/ 2147483646 w 245"/>
                <a:gd name="T65" fmla="*/ 2147483646 h 334"/>
                <a:gd name="T66" fmla="*/ 2147483646 w 245"/>
                <a:gd name="T67" fmla="*/ 2147483646 h 334"/>
                <a:gd name="T68" fmla="*/ 2147483646 w 245"/>
                <a:gd name="T69" fmla="*/ 2147483646 h 334"/>
                <a:gd name="T70" fmla="*/ 2147483646 w 245"/>
                <a:gd name="T71" fmla="*/ 2147483646 h 334"/>
                <a:gd name="T72" fmla="*/ 2147483646 w 245"/>
                <a:gd name="T73" fmla="*/ 2147483646 h 334"/>
                <a:gd name="T74" fmla="*/ 2147483646 w 245"/>
                <a:gd name="T75" fmla="*/ 2147483646 h 334"/>
                <a:gd name="T76" fmla="*/ 2147483646 w 245"/>
                <a:gd name="T77" fmla="*/ 2147483646 h 334"/>
                <a:gd name="T78" fmla="*/ 2147483646 w 245"/>
                <a:gd name="T79" fmla="*/ 2147483646 h 334"/>
                <a:gd name="T80" fmla="*/ 2147483646 w 245"/>
                <a:gd name="T81" fmla="*/ 2147483646 h 334"/>
                <a:gd name="T82" fmla="*/ 2147483646 w 245"/>
                <a:gd name="T83" fmla="*/ 2147483646 h 334"/>
                <a:gd name="T84" fmla="*/ 2147483646 w 245"/>
                <a:gd name="T85" fmla="*/ 2147483646 h 334"/>
                <a:gd name="T86" fmla="*/ 2147483646 w 245"/>
                <a:gd name="T87" fmla="*/ 2147483646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5" name="Freeform 24"/>
            <p:cNvSpPr>
              <a:spLocks noEditPoints="1" noChangeArrowheads="1"/>
            </p:cNvSpPr>
            <p:nvPr/>
          </p:nvSpPr>
          <p:spPr bwMode="auto">
            <a:xfrm>
              <a:off x="376238" y="400051"/>
              <a:ext cx="138112" cy="169862"/>
            </a:xfrm>
            <a:custGeom>
              <a:avLst/>
              <a:gdLst>
                <a:gd name="T0" fmla="*/ 2147483646 w 376"/>
                <a:gd name="T1" fmla="*/ 2147483646 h 462"/>
                <a:gd name="T2" fmla="*/ 2147483646 w 376"/>
                <a:gd name="T3" fmla="*/ 2147483646 h 462"/>
                <a:gd name="T4" fmla="*/ 2147483646 w 376"/>
                <a:gd name="T5" fmla="*/ 2147483646 h 462"/>
                <a:gd name="T6" fmla="*/ 2147483646 w 376"/>
                <a:gd name="T7" fmla="*/ 2147483646 h 462"/>
                <a:gd name="T8" fmla="*/ 2147483646 w 376"/>
                <a:gd name="T9" fmla="*/ 2147483646 h 462"/>
                <a:gd name="T10" fmla="*/ 2147483646 w 376"/>
                <a:gd name="T11" fmla="*/ 2147483646 h 462"/>
                <a:gd name="T12" fmla="*/ 2147483646 w 376"/>
                <a:gd name="T13" fmla="*/ 2147483646 h 462"/>
                <a:gd name="T14" fmla="*/ 2147483646 w 376"/>
                <a:gd name="T15" fmla="*/ 2147483646 h 462"/>
                <a:gd name="T16" fmla="*/ 2147483646 w 376"/>
                <a:gd name="T17" fmla="*/ 2147483646 h 462"/>
                <a:gd name="T18" fmla="*/ 2147483646 w 376"/>
                <a:gd name="T19" fmla="*/ 2147483646 h 462"/>
                <a:gd name="T20" fmla="*/ 2147483646 w 376"/>
                <a:gd name="T21" fmla="*/ 2147483646 h 462"/>
                <a:gd name="T22" fmla="*/ 2147483646 w 376"/>
                <a:gd name="T23" fmla="*/ 2147483646 h 462"/>
                <a:gd name="T24" fmla="*/ 2147483646 w 376"/>
                <a:gd name="T25" fmla="*/ 2147483646 h 462"/>
                <a:gd name="T26" fmla="*/ 2147483646 w 376"/>
                <a:gd name="T27" fmla="*/ 2147483646 h 462"/>
                <a:gd name="T28" fmla="*/ 2147483646 w 376"/>
                <a:gd name="T29" fmla="*/ 2147483646 h 462"/>
                <a:gd name="T30" fmla="*/ 2147483646 w 376"/>
                <a:gd name="T31" fmla="*/ 2147483646 h 462"/>
                <a:gd name="T32" fmla="*/ 2147483646 w 376"/>
                <a:gd name="T33" fmla="*/ 2147483646 h 462"/>
                <a:gd name="T34" fmla="*/ 2147483646 w 376"/>
                <a:gd name="T35" fmla="*/ 2147483646 h 462"/>
                <a:gd name="T36" fmla="*/ 2147483646 w 376"/>
                <a:gd name="T37" fmla="*/ 2147483646 h 462"/>
                <a:gd name="T38" fmla="*/ 2147483646 w 376"/>
                <a:gd name="T39" fmla="*/ 2147483646 h 462"/>
                <a:gd name="T40" fmla="*/ 2147483646 w 376"/>
                <a:gd name="T41" fmla="*/ 2147483646 h 462"/>
                <a:gd name="T42" fmla="*/ 2147483646 w 376"/>
                <a:gd name="T43" fmla="*/ 2147483646 h 462"/>
                <a:gd name="T44" fmla="*/ 2147483646 w 376"/>
                <a:gd name="T45" fmla="*/ 2147483646 h 462"/>
                <a:gd name="T46" fmla="*/ 2147483646 w 376"/>
                <a:gd name="T47" fmla="*/ 2147483646 h 462"/>
                <a:gd name="T48" fmla="*/ 2147483646 w 376"/>
                <a:gd name="T49" fmla="*/ 2147483646 h 462"/>
                <a:gd name="T50" fmla="*/ 2147483646 w 376"/>
                <a:gd name="T51" fmla="*/ 2147483646 h 462"/>
                <a:gd name="T52" fmla="*/ 2147483646 w 376"/>
                <a:gd name="T53" fmla="*/ 2147483646 h 462"/>
                <a:gd name="T54" fmla="*/ 2147483646 w 376"/>
                <a:gd name="T55" fmla="*/ 2147483646 h 462"/>
                <a:gd name="T56" fmla="*/ 2147483646 w 376"/>
                <a:gd name="T57" fmla="*/ 2147483646 h 462"/>
                <a:gd name="T58" fmla="*/ 2147483646 w 376"/>
                <a:gd name="T59" fmla="*/ 2147483646 h 462"/>
                <a:gd name="T60" fmla="*/ 2147483646 w 376"/>
                <a:gd name="T61" fmla="*/ 2147483646 h 462"/>
                <a:gd name="T62" fmla="*/ 2147483646 w 376"/>
                <a:gd name="T63" fmla="*/ 2147483646 h 462"/>
                <a:gd name="T64" fmla="*/ 2147483646 w 376"/>
                <a:gd name="T65" fmla="*/ 2147483646 h 462"/>
                <a:gd name="T66" fmla="*/ 2147483646 w 376"/>
                <a:gd name="T67" fmla="*/ 2147483646 h 462"/>
                <a:gd name="T68" fmla="*/ 2147483646 w 376"/>
                <a:gd name="T69" fmla="*/ 2147483646 h 462"/>
                <a:gd name="T70" fmla="*/ 2147483646 w 376"/>
                <a:gd name="T71" fmla="*/ 2147483646 h 462"/>
                <a:gd name="T72" fmla="*/ 2147483646 w 376"/>
                <a:gd name="T73" fmla="*/ 2147483646 h 462"/>
                <a:gd name="T74" fmla="*/ 2147483646 w 376"/>
                <a:gd name="T75" fmla="*/ 2147483646 h 462"/>
                <a:gd name="T76" fmla="*/ 2147483646 w 376"/>
                <a:gd name="T77" fmla="*/ 2147483646 h 462"/>
                <a:gd name="T78" fmla="*/ 2147483646 w 376"/>
                <a:gd name="T79" fmla="*/ 2147483646 h 462"/>
                <a:gd name="T80" fmla="*/ 2147483646 w 376"/>
                <a:gd name="T81" fmla="*/ 2147483646 h 462"/>
                <a:gd name="T82" fmla="*/ 2147483646 w 376"/>
                <a:gd name="T83" fmla="*/ 2147483646 h 462"/>
                <a:gd name="T84" fmla="*/ 2147483646 w 376"/>
                <a:gd name="T85" fmla="*/ 2147483646 h 462"/>
                <a:gd name="T86" fmla="*/ 2147483646 w 376"/>
                <a:gd name="T87" fmla="*/ 2147483646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6" name="Freeform 27"/>
            <p:cNvSpPr>
              <a:spLocks noChangeArrowheads="1"/>
            </p:cNvSpPr>
            <p:nvPr/>
          </p:nvSpPr>
          <p:spPr bwMode="auto">
            <a:xfrm>
              <a:off x="536575" y="400051"/>
              <a:ext cx="52388" cy="120650"/>
            </a:xfrm>
            <a:custGeom>
              <a:avLst/>
              <a:gdLst>
                <a:gd name="T0" fmla="*/ 0 w 145"/>
                <a:gd name="T1" fmla="*/ 2147483646 h 327"/>
                <a:gd name="T2" fmla="*/ 0 w 145"/>
                <a:gd name="T3" fmla="*/ 2147483646 h 327"/>
                <a:gd name="T4" fmla="*/ 2147483646 w 145"/>
                <a:gd name="T5" fmla="*/ 2147483646 h 327"/>
                <a:gd name="T6" fmla="*/ 2147483646 w 145"/>
                <a:gd name="T7" fmla="*/ 2147483646 h 327"/>
                <a:gd name="T8" fmla="*/ 2147483646 w 145"/>
                <a:gd name="T9" fmla="*/ 2147483646 h 327"/>
                <a:gd name="T10" fmla="*/ 2147483646 w 145"/>
                <a:gd name="T11" fmla="*/ 2147483646 h 327"/>
                <a:gd name="T12" fmla="*/ 2147483646 w 145"/>
                <a:gd name="T13" fmla="*/ 2147483646 h 327"/>
                <a:gd name="T14" fmla="*/ 2147483646 w 145"/>
                <a:gd name="T15" fmla="*/ 2147483646 h 327"/>
                <a:gd name="T16" fmla="*/ 2147483646 w 145"/>
                <a:gd name="T17" fmla="*/ 2147483646 h 327"/>
                <a:gd name="T18" fmla="*/ 2147483646 w 145"/>
                <a:gd name="T19" fmla="*/ 2147483646 h 327"/>
                <a:gd name="T20" fmla="*/ 2147483646 w 145"/>
                <a:gd name="T21" fmla="*/ 2147483646 h 327"/>
                <a:gd name="T22" fmla="*/ 2147483646 w 145"/>
                <a:gd name="T23" fmla="*/ 2147483646 h 327"/>
                <a:gd name="T24" fmla="*/ 2147483646 w 145"/>
                <a:gd name="T25" fmla="*/ 2147483646 h 327"/>
                <a:gd name="T26" fmla="*/ 2147483646 w 145"/>
                <a:gd name="T27" fmla="*/ 2147483646 h 327"/>
                <a:gd name="T28" fmla="*/ 2147483646 w 145"/>
                <a:gd name="T29" fmla="*/ 2147483646 h 327"/>
                <a:gd name="T30" fmla="*/ 2147483646 w 145"/>
                <a:gd name="T31" fmla="*/ 2147483646 h 327"/>
                <a:gd name="T32" fmla="*/ 2147483646 w 145"/>
                <a:gd name="T33" fmla="*/ 0 h 327"/>
                <a:gd name="T34" fmla="*/ 2147483646 w 145"/>
                <a:gd name="T35" fmla="*/ 2147483646 h 327"/>
                <a:gd name="T36" fmla="*/ 0 w 145"/>
                <a:gd name="T37" fmla="*/ 2147483646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7" name="Freeform 29"/>
            <p:cNvSpPr>
              <a:spLocks noChangeArrowheads="1"/>
            </p:cNvSpPr>
            <p:nvPr/>
          </p:nvSpPr>
          <p:spPr bwMode="auto">
            <a:xfrm>
              <a:off x="554038" y="350838"/>
              <a:ext cx="39687" cy="36513"/>
            </a:xfrm>
            <a:custGeom>
              <a:avLst/>
              <a:gdLst>
                <a:gd name="T0" fmla="*/ 2147483646 w 108"/>
                <a:gd name="T1" fmla="*/ 2147483646 h 96"/>
                <a:gd name="T2" fmla="*/ 2147483646 w 108"/>
                <a:gd name="T3" fmla="*/ 2147483646 h 96"/>
                <a:gd name="T4" fmla="*/ 2147483646 w 108"/>
                <a:gd name="T5" fmla="*/ 2147483646 h 96"/>
                <a:gd name="T6" fmla="*/ 2147483646 w 108"/>
                <a:gd name="T7" fmla="*/ 2147483646 h 96"/>
                <a:gd name="T8" fmla="*/ 2147483646 w 108"/>
                <a:gd name="T9" fmla="*/ 2147483646 h 96"/>
                <a:gd name="T10" fmla="*/ 2147483646 w 108"/>
                <a:gd name="T11" fmla="*/ 2147483646 h 96"/>
                <a:gd name="T12" fmla="*/ 2147483646 w 108"/>
                <a:gd name="T13" fmla="*/ 2147483646 h 96"/>
                <a:gd name="T14" fmla="*/ 2147483646 w 108"/>
                <a:gd name="T15" fmla="*/ 2147483646 h 96"/>
                <a:gd name="T16" fmla="*/ 2147483646 w 108"/>
                <a:gd name="T17" fmla="*/ 2147483646 h 96"/>
                <a:gd name="T18" fmla="*/ 2147483646 w 108"/>
                <a:gd name="T19" fmla="*/ 2147483646 h 96"/>
                <a:gd name="T20" fmla="*/ 2147483646 w 108"/>
                <a:gd name="T21" fmla="*/ 2147483646 h 96"/>
                <a:gd name="T22" fmla="*/ 2147483646 w 108"/>
                <a:gd name="T23" fmla="*/ 2147483646 h 96"/>
                <a:gd name="T24" fmla="*/ 2147483646 w 108"/>
                <a:gd name="T25" fmla="*/ 2147483646 h 96"/>
                <a:gd name="T26" fmla="*/ 2147483646 w 108"/>
                <a:gd name="T27" fmla="*/ 2147483646 h 96"/>
                <a:gd name="T28" fmla="*/ 2147483646 w 108"/>
                <a:gd name="T29" fmla="*/ 2147483646 h 96"/>
                <a:gd name="T30" fmla="*/ 2147483646 w 108"/>
                <a:gd name="T31" fmla="*/ 2147483646 h 96"/>
                <a:gd name="T32" fmla="*/ 2147483646 w 108"/>
                <a:gd name="T33" fmla="*/ 2147483646 h 96"/>
                <a:gd name="T34" fmla="*/ 2147483646 w 108"/>
                <a:gd name="T35" fmla="*/ 2147483646 h 96"/>
                <a:gd name="T36" fmla="*/ 2147483646 w 108"/>
                <a:gd name="T37" fmla="*/ 0 h 96"/>
                <a:gd name="T38" fmla="*/ 2147483646 w 108"/>
                <a:gd name="T39" fmla="*/ 0 h 96"/>
                <a:gd name="T40" fmla="*/ 2147483646 w 108"/>
                <a:gd name="T41" fmla="*/ 2147483646 h 96"/>
                <a:gd name="T42" fmla="*/ 2147483646 w 108"/>
                <a:gd name="T43" fmla="*/ 2147483646 h 96"/>
                <a:gd name="T44" fmla="*/ 2147483646 w 108"/>
                <a:gd name="T45" fmla="*/ 2147483646 h 96"/>
                <a:gd name="T46" fmla="*/ 2147483646 w 108"/>
                <a:gd name="T47" fmla="*/ 2147483646 h 96"/>
                <a:gd name="T48" fmla="*/ 2147483646 w 108"/>
                <a:gd name="T49" fmla="*/ 2147483646 h 96"/>
                <a:gd name="T50" fmla="*/ 2147483646 w 108"/>
                <a:gd name="T51" fmla="*/ 2147483646 h 96"/>
                <a:gd name="T52" fmla="*/ 2147483646 w 108"/>
                <a:gd name="T53" fmla="*/ 2147483646 h 96"/>
                <a:gd name="T54" fmla="*/ 0 w 108"/>
                <a:gd name="T55" fmla="*/ 2147483646 h 96"/>
                <a:gd name="T56" fmla="*/ 0 w 108"/>
                <a:gd name="T57" fmla="*/ 2147483646 h 96"/>
                <a:gd name="T58" fmla="*/ 2147483646 w 108"/>
                <a:gd name="T59" fmla="*/ 2147483646 h 96"/>
                <a:gd name="T60" fmla="*/ 2147483646 w 108"/>
                <a:gd name="T61" fmla="*/ 2147483646 h 96"/>
                <a:gd name="T62" fmla="*/ 2147483646 w 108"/>
                <a:gd name="T63" fmla="*/ 2147483646 h 96"/>
                <a:gd name="T64" fmla="*/ 2147483646 w 108"/>
                <a:gd name="T65" fmla="*/ 2147483646 h 96"/>
                <a:gd name="T66" fmla="*/ 2147483646 w 108"/>
                <a:gd name="T67" fmla="*/ 2147483646 h 96"/>
                <a:gd name="T68" fmla="*/ 2147483646 w 108"/>
                <a:gd name="T69" fmla="*/ 2147483646 h 96"/>
                <a:gd name="T70" fmla="*/ 2147483646 w 108"/>
                <a:gd name="T71" fmla="*/ 2147483646 h 96"/>
                <a:gd name="T72" fmla="*/ 2147483646 w 108"/>
                <a:gd name="T73" fmla="*/ 2147483646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8" name="Freeform 31"/>
            <p:cNvSpPr>
              <a:spLocks noChangeArrowheads="1"/>
            </p:cNvSpPr>
            <p:nvPr/>
          </p:nvSpPr>
          <p:spPr bwMode="auto">
            <a:xfrm>
              <a:off x="619125" y="400051"/>
              <a:ext cx="103188" cy="120650"/>
            </a:xfrm>
            <a:custGeom>
              <a:avLst/>
              <a:gdLst>
                <a:gd name="T0" fmla="*/ 2147483646 w 282"/>
                <a:gd name="T1" fmla="*/ 2147483646 h 327"/>
                <a:gd name="T2" fmla="*/ 2147483646 w 282"/>
                <a:gd name="T3" fmla="*/ 2147483646 h 327"/>
                <a:gd name="T4" fmla="*/ 2147483646 w 282"/>
                <a:gd name="T5" fmla="*/ 2147483646 h 327"/>
                <a:gd name="T6" fmla="*/ 2147483646 w 282"/>
                <a:gd name="T7" fmla="*/ 2147483646 h 327"/>
                <a:gd name="T8" fmla="*/ 2147483646 w 282"/>
                <a:gd name="T9" fmla="*/ 2147483646 h 327"/>
                <a:gd name="T10" fmla="*/ 2147483646 w 282"/>
                <a:gd name="T11" fmla="*/ 2147483646 h 327"/>
                <a:gd name="T12" fmla="*/ 2147483646 w 282"/>
                <a:gd name="T13" fmla="*/ 2147483646 h 327"/>
                <a:gd name="T14" fmla="*/ 2147483646 w 282"/>
                <a:gd name="T15" fmla="*/ 2147483646 h 327"/>
                <a:gd name="T16" fmla="*/ 2147483646 w 282"/>
                <a:gd name="T17" fmla="*/ 2147483646 h 327"/>
                <a:gd name="T18" fmla="*/ 2147483646 w 282"/>
                <a:gd name="T19" fmla="*/ 2147483646 h 327"/>
                <a:gd name="T20" fmla="*/ 2147483646 w 282"/>
                <a:gd name="T21" fmla="*/ 2147483646 h 327"/>
                <a:gd name="T22" fmla="*/ 2147483646 w 282"/>
                <a:gd name="T23" fmla="*/ 2147483646 h 327"/>
                <a:gd name="T24" fmla="*/ 2147483646 w 282"/>
                <a:gd name="T25" fmla="*/ 2147483646 h 327"/>
                <a:gd name="T26" fmla="*/ 2147483646 w 282"/>
                <a:gd name="T27" fmla="*/ 2147483646 h 327"/>
                <a:gd name="T28" fmla="*/ 2147483646 w 282"/>
                <a:gd name="T29" fmla="*/ 2147483646 h 327"/>
                <a:gd name="T30" fmla="*/ 2147483646 w 282"/>
                <a:gd name="T31" fmla="*/ 2147483646 h 327"/>
                <a:gd name="T32" fmla="*/ 2147483646 w 282"/>
                <a:gd name="T33" fmla="*/ 2147483646 h 327"/>
                <a:gd name="T34" fmla="*/ 2147483646 w 282"/>
                <a:gd name="T35" fmla="*/ 2147483646 h 327"/>
                <a:gd name="T36" fmla="*/ 2147483646 w 282"/>
                <a:gd name="T37" fmla="*/ 2147483646 h 327"/>
                <a:gd name="T38" fmla="*/ 2147483646 w 282"/>
                <a:gd name="T39" fmla="*/ 0 h 327"/>
                <a:gd name="T40" fmla="*/ 0 w 282"/>
                <a:gd name="T41" fmla="*/ 2147483646 h 327"/>
                <a:gd name="T42" fmla="*/ 0 w 282"/>
                <a:gd name="T43" fmla="*/ 2147483646 h 327"/>
                <a:gd name="T44" fmla="*/ 2147483646 w 282"/>
                <a:gd name="T45" fmla="*/ 2147483646 h 327"/>
                <a:gd name="T46" fmla="*/ 2147483646 w 282"/>
                <a:gd name="T47" fmla="*/ 2147483646 h 327"/>
                <a:gd name="T48" fmla="*/ 2147483646 w 282"/>
                <a:gd name="T49" fmla="*/ 2147483646 h 327"/>
                <a:gd name="T50" fmla="*/ 2147483646 w 282"/>
                <a:gd name="T51" fmla="*/ 2147483646 h 327"/>
                <a:gd name="T52" fmla="*/ 2147483646 w 282"/>
                <a:gd name="T53" fmla="*/ 2147483646 h 327"/>
                <a:gd name="T54" fmla="*/ 2147483646 w 282"/>
                <a:gd name="T55" fmla="*/ 2147483646 h 327"/>
                <a:gd name="T56" fmla="*/ 2147483646 w 282"/>
                <a:gd name="T57" fmla="*/ 2147483646 h 327"/>
                <a:gd name="T58" fmla="*/ 2147483646 w 282"/>
                <a:gd name="T59" fmla="*/ 2147483646 h 327"/>
                <a:gd name="T60" fmla="*/ 2147483646 w 282"/>
                <a:gd name="T61" fmla="*/ 2147483646 h 327"/>
                <a:gd name="T62" fmla="*/ 2147483646 w 282"/>
                <a:gd name="T63" fmla="*/ 2147483646 h 327"/>
                <a:gd name="T64" fmla="*/ 2147483646 w 282"/>
                <a:gd name="T65" fmla="*/ 2147483646 h 327"/>
                <a:gd name="T66" fmla="*/ 2147483646 w 282"/>
                <a:gd name="T67" fmla="*/ 2147483646 h 327"/>
                <a:gd name="T68" fmla="*/ 2147483646 w 282"/>
                <a:gd name="T69" fmla="*/ 2147483646 h 327"/>
                <a:gd name="T70" fmla="*/ 2147483646 w 282"/>
                <a:gd name="T71" fmla="*/ 2147483646 h 327"/>
                <a:gd name="T72" fmla="*/ 2147483646 w 282"/>
                <a:gd name="T73" fmla="*/ 2147483646 h 327"/>
                <a:gd name="T74" fmla="*/ 2147483646 w 282"/>
                <a:gd name="T75" fmla="*/ 2147483646 h 327"/>
                <a:gd name="T76" fmla="*/ 2147483646 w 282"/>
                <a:gd name="T77" fmla="*/ 2147483646 h 327"/>
                <a:gd name="T78" fmla="*/ 2147483646 w 282"/>
                <a:gd name="T79" fmla="*/ 2147483646 h 327"/>
                <a:gd name="T80" fmla="*/ 2147483646 w 282"/>
                <a:gd name="T81" fmla="*/ 2147483646 h 327"/>
                <a:gd name="T82" fmla="*/ 2147483646 w 282"/>
                <a:gd name="T83" fmla="*/ 2147483646 h 327"/>
                <a:gd name="T84" fmla="*/ 2147483646 w 282"/>
                <a:gd name="T85" fmla="*/ 2147483646 h 327"/>
                <a:gd name="T86" fmla="*/ 2147483646 w 282"/>
                <a:gd name="T87" fmla="*/ 2147483646 h 327"/>
                <a:gd name="T88" fmla="*/ 2147483646 w 282"/>
                <a:gd name="T89" fmla="*/ 2147483646 h 327"/>
                <a:gd name="T90" fmla="*/ 2147483646 w 282"/>
                <a:gd name="T91" fmla="*/ 2147483646 h 327"/>
                <a:gd name="T92" fmla="*/ 2147483646 w 282"/>
                <a:gd name="T93" fmla="*/ 2147483646 h 327"/>
                <a:gd name="T94" fmla="*/ 2147483646 w 282"/>
                <a:gd name="T95" fmla="*/ 2147483646 h 327"/>
                <a:gd name="T96" fmla="*/ 2147483646 w 282"/>
                <a:gd name="T97" fmla="*/ 2147483646 h 327"/>
                <a:gd name="T98" fmla="*/ 2147483646 w 282"/>
                <a:gd name="T99" fmla="*/ 2147483646 h 327"/>
                <a:gd name="T100" fmla="*/ 2147483646 w 282"/>
                <a:gd name="T101" fmla="*/ 2147483646 h 327"/>
                <a:gd name="T102" fmla="*/ 2147483646 w 282"/>
                <a:gd name="T103" fmla="*/ 2147483646 h 327"/>
                <a:gd name="T104" fmla="*/ 2147483646 w 282"/>
                <a:gd name="T105" fmla="*/ 2147483646 h 327"/>
                <a:gd name="T106" fmla="*/ 2147483646 w 282"/>
                <a:gd name="T107" fmla="*/ 2147483646 h 327"/>
                <a:gd name="T108" fmla="*/ 2147483646 w 282"/>
                <a:gd name="T109" fmla="*/ 2147483646 h 327"/>
                <a:gd name="T110" fmla="*/ 2147483646 w 282"/>
                <a:gd name="T111" fmla="*/ 2147483646 h 327"/>
                <a:gd name="T112" fmla="*/ 2147483646 w 282"/>
                <a:gd name="T113" fmla="*/ 2147483646 h 327"/>
                <a:gd name="T114" fmla="*/ 2147483646 w 282"/>
                <a:gd name="T115" fmla="*/ 2147483646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9" name="Freeform 33"/>
            <p:cNvSpPr>
              <a:spLocks noEditPoints="1" noChangeArrowheads="1"/>
            </p:cNvSpPr>
            <p:nvPr/>
          </p:nvSpPr>
          <p:spPr bwMode="auto">
            <a:xfrm>
              <a:off x="736600" y="401638"/>
              <a:ext cx="114300" cy="120650"/>
            </a:xfrm>
            <a:custGeom>
              <a:avLst/>
              <a:gdLst>
                <a:gd name="T0" fmla="*/ 2147483646 w 309"/>
                <a:gd name="T1" fmla="*/ 2147483646 h 334"/>
                <a:gd name="T2" fmla="*/ 2147483646 w 309"/>
                <a:gd name="T3" fmla="*/ 2147483646 h 334"/>
                <a:gd name="T4" fmla="*/ 2147483646 w 309"/>
                <a:gd name="T5" fmla="*/ 2147483646 h 334"/>
                <a:gd name="T6" fmla="*/ 2147483646 w 309"/>
                <a:gd name="T7" fmla="*/ 2147483646 h 334"/>
                <a:gd name="T8" fmla="*/ 2147483646 w 309"/>
                <a:gd name="T9" fmla="*/ 2147483646 h 334"/>
                <a:gd name="T10" fmla="*/ 2147483646 w 309"/>
                <a:gd name="T11" fmla="*/ 2147483646 h 334"/>
                <a:gd name="T12" fmla="*/ 2147483646 w 309"/>
                <a:gd name="T13" fmla="*/ 2147483646 h 334"/>
                <a:gd name="T14" fmla="*/ 2147483646 w 309"/>
                <a:gd name="T15" fmla="*/ 2147483646 h 334"/>
                <a:gd name="T16" fmla="*/ 2147483646 w 309"/>
                <a:gd name="T17" fmla="*/ 2147483646 h 334"/>
                <a:gd name="T18" fmla="*/ 2147483646 w 309"/>
                <a:gd name="T19" fmla="*/ 2147483646 h 334"/>
                <a:gd name="T20" fmla="*/ 2147483646 w 309"/>
                <a:gd name="T21" fmla="*/ 2147483646 h 334"/>
                <a:gd name="T22" fmla="*/ 2147483646 w 309"/>
                <a:gd name="T23" fmla="*/ 2147483646 h 334"/>
                <a:gd name="T24" fmla="*/ 2147483646 w 309"/>
                <a:gd name="T25" fmla="*/ 2147483646 h 334"/>
                <a:gd name="T26" fmla="*/ 2147483646 w 309"/>
                <a:gd name="T27" fmla="*/ 2147483646 h 334"/>
                <a:gd name="T28" fmla="*/ 2147483646 w 309"/>
                <a:gd name="T29" fmla="*/ 2147483646 h 334"/>
                <a:gd name="T30" fmla="*/ 2147483646 w 309"/>
                <a:gd name="T31" fmla="*/ 2147483646 h 334"/>
                <a:gd name="T32" fmla="*/ 2147483646 w 309"/>
                <a:gd name="T33" fmla="*/ 2147483646 h 334"/>
                <a:gd name="T34" fmla="*/ 2147483646 w 309"/>
                <a:gd name="T35" fmla="*/ 2147483646 h 334"/>
                <a:gd name="T36" fmla="*/ 2147483646 w 309"/>
                <a:gd name="T37" fmla="*/ 2147483646 h 334"/>
                <a:gd name="T38" fmla="*/ 2147483646 w 309"/>
                <a:gd name="T39" fmla="*/ 2147483646 h 334"/>
                <a:gd name="T40" fmla="*/ 2147483646 w 309"/>
                <a:gd name="T41" fmla="*/ 2147483646 h 334"/>
                <a:gd name="T42" fmla="*/ 2147483646 w 309"/>
                <a:gd name="T43" fmla="*/ 2147483646 h 334"/>
                <a:gd name="T44" fmla="*/ 2147483646 w 309"/>
                <a:gd name="T45" fmla="*/ 2147483646 h 334"/>
                <a:gd name="T46" fmla="*/ 2147483646 w 309"/>
                <a:gd name="T47" fmla="*/ 0 h 334"/>
                <a:gd name="T48" fmla="*/ 2147483646 w 309"/>
                <a:gd name="T49" fmla="*/ 2147483646 h 334"/>
                <a:gd name="T50" fmla="*/ 2147483646 w 309"/>
                <a:gd name="T51" fmla="*/ 2147483646 h 334"/>
                <a:gd name="T52" fmla="*/ 2147483646 w 309"/>
                <a:gd name="T53" fmla="*/ 2147483646 h 334"/>
                <a:gd name="T54" fmla="*/ 2147483646 w 309"/>
                <a:gd name="T55" fmla="*/ 2147483646 h 334"/>
                <a:gd name="T56" fmla="*/ 2147483646 w 309"/>
                <a:gd name="T57" fmla="*/ 2147483646 h 334"/>
                <a:gd name="T58" fmla="*/ 2147483646 w 309"/>
                <a:gd name="T59" fmla="*/ 2147483646 h 334"/>
                <a:gd name="T60" fmla="*/ 2147483646 w 309"/>
                <a:gd name="T61" fmla="*/ 2147483646 h 334"/>
                <a:gd name="T62" fmla="*/ 0 w 309"/>
                <a:gd name="T63" fmla="*/ 2147483646 h 334"/>
                <a:gd name="T64" fmla="*/ 2147483646 w 309"/>
                <a:gd name="T65" fmla="*/ 2147483646 h 334"/>
                <a:gd name="T66" fmla="*/ 2147483646 w 309"/>
                <a:gd name="T67" fmla="*/ 2147483646 h 334"/>
                <a:gd name="T68" fmla="*/ 2147483646 w 309"/>
                <a:gd name="T69" fmla="*/ 2147483646 h 334"/>
                <a:gd name="T70" fmla="*/ 2147483646 w 309"/>
                <a:gd name="T71" fmla="*/ 2147483646 h 334"/>
                <a:gd name="T72" fmla="*/ 2147483646 w 309"/>
                <a:gd name="T73" fmla="*/ 2147483646 h 334"/>
                <a:gd name="T74" fmla="*/ 2147483646 w 309"/>
                <a:gd name="T75" fmla="*/ 2147483646 h 334"/>
                <a:gd name="T76" fmla="*/ 2147483646 w 309"/>
                <a:gd name="T77" fmla="*/ 2147483646 h 334"/>
                <a:gd name="T78" fmla="*/ 2147483646 w 309"/>
                <a:gd name="T79" fmla="*/ 2147483646 h 334"/>
                <a:gd name="T80" fmla="*/ 2147483646 w 309"/>
                <a:gd name="T81" fmla="*/ 2147483646 h 334"/>
                <a:gd name="T82" fmla="*/ 2147483646 w 309"/>
                <a:gd name="T83" fmla="*/ 2147483646 h 334"/>
                <a:gd name="T84" fmla="*/ 2147483646 w 309"/>
                <a:gd name="T85" fmla="*/ 2147483646 h 334"/>
                <a:gd name="T86" fmla="*/ 2147483646 w 309"/>
                <a:gd name="T87" fmla="*/ 2147483646 h 334"/>
                <a:gd name="T88" fmla="*/ 2147483646 w 309"/>
                <a:gd name="T89" fmla="*/ 2147483646 h 334"/>
                <a:gd name="T90" fmla="*/ 2147483646 w 309"/>
                <a:gd name="T91" fmla="*/ 2147483646 h 334"/>
                <a:gd name="T92" fmla="*/ 2147483646 w 309"/>
                <a:gd name="T93" fmla="*/ 2147483646 h 334"/>
                <a:gd name="T94" fmla="*/ 2147483646 w 309"/>
                <a:gd name="T95" fmla="*/ 2147483646 h 334"/>
                <a:gd name="T96" fmla="*/ 2147483646 w 309"/>
                <a:gd name="T97" fmla="*/ 2147483646 h 334"/>
                <a:gd name="T98" fmla="*/ 2147483646 w 309"/>
                <a:gd name="T99" fmla="*/ 2147483646 h 334"/>
                <a:gd name="T100" fmla="*/ 2147483646 w 309"/>
                <a:gd name="T101" fmla="*/ 2147483646 h 334"/>
                <a:gd name="T102" fmla="*/ 2147483646 w 309"/>
                <a:gd name="T103" fmla="*/ 2147483646 h 334"/>
                <a:gd name="T104" fmla="*/ 2147483646 w 309"/>
                <a:gd name="T105" fmla="*/ 2147483646 h 334"/>
                <a:gd name="T106" fmla="*/ 2147483646 w 309"/>
                <a:gd name="T107" fmla="*/ 2147483646 h 334"/>
                <a:gd name="T108" fmla="*/ 2147483646 w 309"/>
                <a:gd name="T109" fmla="*/ 2147483646 h 334"/>
                <a:gd name="T110" fmla="*/ 2147483646 w 309"/>
                <a:gd name="T111" fmla="*/ 2147483646 h 334"/>
                <a:gd name="T112" fmla="*/ 2147483646 w 309"/>
                <a:gd name="T113" fmla="*/ 2147483646 h 334"/>
                <a:gd name="T114" fmla="*/ 2147483646 w 309"/>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0" name="Freeform 36"/>
            <p:cNvSpPr>
              <a:spLocks noChangeArrowheads="1"/>
            </p:cNvSpPr>
            <p:nvPr/>
          </p:nvSpPr>
          <p:spPr bwMode="auto">
            <a:xfrm>
              <a:off x="1044575" y="346076"/>
              <a:ext cx="133350" cy="174625"/>
            </a:xfrm>
            <a:custGeom>
              <a:avLst/>
              <a:gdLst>
                <a:gd name="T0" fmla="*/ 2147483646 w 365"/>
                <a:gd name="T1" fmla="*/ 2147483646 h 475"/>
                <a:gd name="T2" fmla="*/ 2147483646 w 365"/>
                <a:gd name="T3" fmla="*/ 2147483646 h 475"/>
                <a:gd name="T4" fmla="*/ 2147483646 w 365"/>
                <a:gd name="T5" fmla="*/ 2147483646 h 475"/>
                <a:gd name="T6" fmla="*/ 2147483646 w 365"/>
                <a:gd name="T7" fmla="*/ 2147483646 h 475"/>
                <a:gd name="T8" fmla="*/ 2147483646 w 365"/>
                <a:gd name="T9" fmla="*/ 2147483646 h 475"/>
                <a:gd name="T10" fmla="*/ 2147483646 w 365"/>
                <a:gd name="T11" fmla="*/ 2147483646 h 475"/>
                <a:gd name="T12" fmla="*/ 2147483646 w 365"/>
                <a:gd name="T13" fmla="*/ 2147483646 h 475"/>
                <a:gd name="T14" fmla="*/ 2147483646 w 365"/>
                <a:gd name="T15" fmla="*/ 0 h 475"/>
                <a:gd name="T16" fmla="*/ 0 w 365"/>
                <a:gd name="T17" fmla="*/ 2147483646 h 475"/>
                <a:gd name="T18" fmla="*/ 2147483646 w 365"/>
                <a:gd name="T19" fmla="*/ 2147483646 h 475"/>
                <a:gd name="T20" fmla="*/ 2147483646 w 365"/>
                <a:gd name="T21" fmla="*/ 2147483646 h 475"/>
                <a:gd name="T22" fmla="*/ 2147483646 w 365"/>
                <a:gd name="T23" fmla="*/ 2147483646 h 475"/>
                <a:gd name="T24" fmla="*/ 2147483646 w 365"/>
                <a:gd name="T25" fmla="*/ 2147483646 h 475"/>
                <a:gd name="T26" fmla="*/ 2147483646 w 365"/>
                <a:gd name="T27" fmla="*/ 2147483646 h 475"/>
                <a:gd name="T28" fmla="*/ 2147483646 w 365"/>
                <a:gd name="T29" fmla="*/ 2147483646 h 475"/>
                <a:gd name="T30" fmla="*/ 2147483646 w 365"/>
                <a:gd name="T31" fmla="*/ 2147483646 h 475"/>
                <a:gd name="T32" fmla="*/ 2147483646 w 365"/>
                <a:gd name="T33" fmla="*/ 2147483646 h 475"/>
                <a:gd name="T34" fmla="*/ 2147483646 w 365"/>
                <a:gd name="T35" fmla="*/ 2147483646 h 475"/>
                <a:gd name="T36" fmla="*/ 2147483646 w 365"/>
                <a:gd name="T37" fmla="*/ 2147483646 h 475"/>
                <a:gd name="T38" fmla="*/ 2147483646 w 365"/>
                <a:gd name="T39" fmla="*/ 2147483646 h 475"/>
                <a:gd name="T40" fmla="*/ 2147483646 w 365"/>
                <a:gd name="T41" fmla="*/ 2147483646 h 475"/>
                <a:gd name="T42" fmla="*/ 2147483646 w 365"/>
                <a:gd name="T43" fmla="*/ 2147483646 h 475"/>
                <a:gd name="T44" fmla="*/ 2147483646 w 365"/>
                <a:gd name="T45" fmla="*/ 2147483646 h 475"/>
                <a:gd name="T46" fmla="*/ 2147483646 w 365"/>
                <a:gd name="T47" fmla="*/ 2147483646 h 475"/>
                <a:gd name="T48" fmla="*/ 2147483646 w 365"/>
                <a:gd name="T49" fmla="*/ 2147483646 h 475"/>
                <a:gd name="T50" fmla="*/ 2147483646 w 365"/>
                <a:gd name="T51" fmla="*/ 2147483646 h 475"/>
                <a:gd name="T52" fmla="*/ 2147483646 w 365"/>
                <a:gd name="T53" fmla="*/ 2147483646 h 475"/>
                <a:gd name="T54" fmla="*/ 2147483646 w 365"/>
                <a:gd name="T55" fmla="*/ 2147483646 h 475"/>
                <a:gd name="T56" fmla="*/ 2147483646 w 365"/>
                <a:gd name="T57" fmla="*/ 2147483646 h 475"/>
                <a:gd name="T58" fmla="*/ 2147483646 w 365"/>
                <a:gd name="T59" fmla="*/ 2147483646 h 475"/>
                <a:gd name="T60" fmla="*/ 2147483646 w 365"/>
                <a:gd name="T61" fmla="*/ 2147483646 h 475"/>
                <a:gd name="T62" fmla="*/ 2147483646 w 365"/>
                <a:gd name="T63" fmla="*/ 2147483646 h 475"/>
                <a:gd name="T64" fmla="*/ 2147483646 w 365"/>
                <a:gd name="T65" fmla="*/ 2147483646 h 475"/>
                <a:gd name="T66" fmla="*/ 2147483646 w 365"/>
                <a:gd name="T67" fmla="*/ 2147483646 h 475"/>
                <a:gd name="T68" fmla="*/ 2147483646 w 365"/>
                <a:gd name="T69" fmla="*/ 2147483646 h 475"/>
                <a:gd name="T70" fmla="*/ 2147483646 w 365"/>
                <a:gd name="T71" fmla="*/ 2147483646 h 475"/>
                <a:gd name="T72" fmla="*/ 2147483646 w 365"/>
                <a:gd name="T73" fmla="*/ 2147483646 h 475"/>
                <a:gd name="T74" fmla="*/ 2147483646 w 365"/>
                <a:gd name="T75" fmla="*/ 2147483646 h 475"/>
                <a:gd name="T76" fmla="*/ 2147483646 w 365"/>
                <a:gd name="T77" fmla="*/ 2147483646 h 475"/>
                <a:gd name="T78" fmla="*/ 2147483646 w 365"/>
                <a:gd name="T79" fmla="*/ 2147483646 h 475"/>
                <a:gd name="T80" fmla="*/ 2147483646 w 365"/>
                <a:gd name="T81" fmla="*/ 2147483646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1" name="Freeform 38"/>
            <p:cNvSpPr>
              <a:spLocks noEditPoints="1" noChangeArrowheads="1"/>
            </p:cNvSpPr>
            <p:nvPr/>
          </p:nvSpPr>
          <p:spPr bwMode="auto">
            <a:xfrm>
              <a:off x="1208088" y="401638"/>
              <a:ext cx="114300" cy="120650"/>
            </a:xfrm>
            <a:custGeom>
              <a:avLst/>
              <a:gdLst>
                <a:gd name="T0" fmla="*/ 2147483646 w 310"/>
                <a:gd name="T1" fmla="*/ 2147483646 h 334"/>
                <a:gd name="T2" fmla="*/ 2147483646 w 310"/>
                <a:gd name="T3" fmla="*/ 2147483646 h 334"/>
                <a:gd name="T4" fmla="*/ 2147483646 w 310"/>
                <a:gd name="T5" fmla="*/ 2147483646 h 334"/>
                <a:gd name="T6" fmla="*/ 2147483646 w 310"/>
                <a:gd name="T7" fmla="*/ 2147483646 h 334"/>
                <a:gd name="T8" fmla="*/ 2147483646 w 310"/>
                <a:gd name="T9" fmla="*/ 2147483646 h 334"/>
                <a:gd name="T10" fmla="*/ 2147483646 w 310"/>
                <a:gd name="T11" fmla="*/ 2147483646 h 334"/>
                <a:gd name="T12" fmla="*/ 2147483646 w 310"/>
                <a:gd name="T13" fmla="*/ 2147483646 h 334"/>
                <a:gd name="T14" fmla="*/ 2147483646 w 310"/>
                <a:gd name="T15" fmla="*/ 2147483646 h 334"/>
                <a:gd name="T16" fmla="*/ 2147483646 w 310"/>
                <a:gd name="T17" fmla="*/ 2147483646 h 334"/>
                <a:gd name="T18" fmla="*/ 2147483646 w 310"/>
                <a:gd name="T19" fmla="*/ 2147483646 h 334"/>
                <a:gd name="T20" fmla="*/ 2147483646 w 310"/>
                <a:gd name="T21" fmla="*/ 2147483646 h 334"/>
                <a:gd name="T22" fmla="*/ 2147483646 w 310"/>
                <a:gd name="T23" fmla="*/ 2147483646 h 334"/>
                <a:gd name="T24" fmla="*/ 2147483646 w 310"/>
                <a:gd name="T25" fmla="*/ 2147483646 h 334"/>
                <a:gd name="T26" fmla="*/ 2147483646 w 310"/>
                <a:gd name="T27" fmla="*/ 2147483646 h 334"/>
                <a:gd name="T28" fmla="*/ 2147483646 w 310"/>
                <a:gd name="T29" fmla="*/ 2147483646 h 334"/>
                <a:gd name="T30" fmla="*/ 2147483646 w 310"/>
                <a:gd name="T31" fmla="*/ 2147483646 h 334"/>
                <a:gd name="T32" fmla="*/ 2147483646 w 310"/>
                <a:gd name="T33" fmla="*/ 2147483646 h 334"/>
                <a:gd name="T34" fmla="*/ 2147483646 w 310"/>
                <a:gd name="T35" fmla="*/ 2147483646 h 334"/>
                <a:gd name="T36" fmla="*/ 2147483646 w 310"/>
                <a:gd name="T37" fmla="*/ 2147483646 h 334"/>
                <a:gd name="T38" fmla="*/ 2147483646 w 310"/>
                <a:gd name="T39" fmla="*/ 2147483646 h 334"/>
                <a:gd name="T40" fmla="*/ 2147483646 w 310"/>
                <a:gd name="T41" fmla="*/ 2147483646 h 334"/>
                <a:gd name="T42" fmla="*/ 2147483646 w 310"/>
                <a:gd name="T43" fmla="*/ 2147483646 h 334"/>
                <a:gd name="T44" fmla="*/ 2147483646 w 310"/>
                <a:gd name="T45" fmla="*/ 2147483646 h 334"/>
                <a:gd name="T46" fmla="*/ 2147483646 w 310"/>
                <a:gd name="T47" fmla="*/ 0 h 334"/>
                <a:gd name="T48" fmla="*/ 2147483646 w 310"/>
                <a:gd name="T49" fmla="*/ 2147483646 h 334"/>
                <a:gd name="T50" fmla="*/ 2147483646 w 310"/>
                <a:gd name="T51" fmla="*/ 2147483646 h 334"/>
                <a:gd name="T52" fmla="*/ 2147483646 w 310"/>
                <a:gd name="T53" fmla="*/ 2147483646 h 334"/>
                <a:gd name="T54" fmla="*/ 2147483646 w 310"/>
                <a:gd name="T55" fmla="*/ 2147483646 h 334"/>
                <a:gd name="T56" fmla="*/ 2147483646 w 310"/>
                <a:gd name="T57" fmla="*/ 2147483646 h 334"/>
                <a:gd name="T58" fmla="*/ 2147483646 w 310"/>
                <a:gd name="T59" fmla="*/ 2147483646 h 334"/>
                <a:gd name="T60" fmla="*/ 2147483646 w 310"/>
                <a:gd name="T61" fmla="*/ 2147483646 h 334"/>
                <a:gd name="T62" fmla="*/ 0 w 310"/>
                <a:gd name="T63" fmla="*/ 2147483646 h 334"/>
                <a:gd name="T64" fmla="*/ 2147483646 w 310"/>
                <a:gd name="T65" fmla="*/ 2147483646 h 334"/>
                <a:gd name="T66" fmla="*/ 2147483646 w 310"/>
                <a:gd name="T67" fmla="*/ 2147483646 h 334"/>
                <a:gd name="T68" fmla="*/ 2147483646 w 310"/>
                <a:gd name="T69" fmla="*/ 2147483646 h 334"/>
                <a:gd name="T70" fmla="*/ 2147483646 w 310"/>
                <a:gd name="T71" fmla="*/ 2147483646 h 334"/>
                <a:gd name="T72" fmla="*/ 2147483646 w 310"/>
                <a:gd name="T73" fmla="*/ 2147483646 h 334"/>
                <a:gd name="T74" fmla="*/ 2147483646 w 310"/>
                <a:gd name="T75" fmla="*/ 2147483646 h 334"/>
                <a:gd name="T76" fmla="*/ 2147483646 w 310"/>
                <a:gd name="T77" fmla="*/ 2147483646 h 334"/>
                <a:gd name="T78" fmla="*/ 2147483646 w 310"/>
                <a:gd name="T79" fmla="*/ 2147483646 h 334"/>
                <a:gd name="T80" fmla="*/ 2147483646 w 310"/>
                <a:gd name="T81" fmla="*/ 2147483646 h 334"/>
                <a:gd name="T82" fmla="*/ 2147483646 w 310"/>
                <a:gd name="T83" fmla="*/ 2147483646 h 334"/>
                <a:gd name="T84" fmla="*/ 2147483646 w 310"/>
                <a:gd name="T85" fmla="*/ 2147483646 h 334"/>
                <a:gd name="T86" fmla="*/ 2147483646 w 310"/>
                <a:gd name="T87" fmla="*/ 2147483646 h 334"/>
                <a:gd name="T88" fmla="*/ 2147483646 w 310"/>
                <a:gd name="T89" fmla="*/ 2147483646 h 334"/>
                <a:gd name="T90" fmla="*/ 2147483646 w 310"/>
                <a:gd name="T91" fmla="*/ 2147483646 h 334"/>
                <a:gd name="T92" fmla="*/ 2147483646 w 310"/>
                <a:gd name="T93" fmla="*/ 2147483646 h 334"/>
                <a:gd name="T94" fmla="*/ 2147483646 w 310"/>
                <a:gd name="T95" fmla="*/ 2147483646 h 334"/>
                <a:gd name="T96" fmla="*/ 2147483646 w 310"/>
                <a:gd name="T97" fmla="*/ 2147483646 h 334"/>
                <a:gd name="T98" fmla="*/ 2147483646 w 310"/>
                <a:gd name="T99" fmla="*/ 2147483646 h 334"/>
                <a:gd name="T100" fmla="*/ 2147483646 w 310"/>
                <a:gd name="T101" fmla="*/ 2147483646 h 334"/>
                <a:gd name="T102" fmla="*/ 2147483646 w 310"/>
                <a:gd name="T103" fmla="*/ 2147483646 h 334"/>
                <a:gd name="T104" fmla="*/ 2147483646 w 310"/>
                <a:gd name="T105" fmla="*/ 2147483646 h 334"/>
                <a:gd name="T106" fmla="*/ 2147483646 w 310"/>
                <a:gd name="T107" fmla="*/ 2147483646 h 334"/>
                <a:gd name="T108" fmla="*/ 2147483646 w 310"/>
                <a:gd name="T109" fmla="*/ 2147483646 h 334"/>
                <a:gd name="T110" fmla="*/ 2147483646 w 310"/>
                <a:gd name="T111" fmla="*/ 2147483646 h 334"/>
                <a:gd name="T112" fmla="*/ 2147483646 w 310"/>
                <a:gd name="T113" fmla="*/ 2147483646 h 334"/>
                <a:gd name="T114" fmla="*/ 2147483646 w 310"/>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2" name="Freeform 41"/>
            <p:cNvSpPr>
              <a:spLocks noChangeArrowheads="1"/>
            </p:cNvSpPr>
            <p:nvPr/>
          </p:nvSpPr>
          <p:spPr bwMode="auto">
            <a:xfrm>
              <a:off x="941388" y="368301"/>
              <a:ext cx="88900" cy="153987"/>
            </a:xfrm>
            <a:custGeom>
              <a:avLst/>
              <a:gdLst>
                <a:gd name="T0" fmla="*/ 2147483646 w 245"/>
                <a:gd name="T1" fmla="*/ 0 h 426"/>
                <a:gd name="T2" fmla="*/ 2147483646 w 245"/>
                <a:gd name="T3" fmla="*/ 0 h 426"/>
                <a:gd name="T4" fmla="*/ 2147483646 w 245"/>
                <a:gd name="T5" fmla="*/ 2147483646 h 426"/>
                <a:gd name="T6" fmla="*/ 2147483646 w 245"/>
                <a:gd name="T7" fmla="*/ 2147483646 h 426"/>
                <a:gd name="T8" fmla="*/ 0 w 245"/>
                <a:gd name="T9" fmla="*/ 2147483646 h 426"/>
                <a:gd name="T10" fmla="*/ 0 w 245"/>
                <a:gd name="T11" fmla="*/ 2147483646 h 426"/>
                <a:gd name="T12" fmla="*/ 0 w 245"/>
                <a:gd name="T13" fmla="*/ 2147483646 h 426"/>
                <a:gd name="T14" fmla="*/ 2147483646 w 245"/>
                <a:gd name="T15" fmla="*/ 2147483646 h 426"/>
                <a:gd name="T16" fmla="*/ 2147483646 w 245"/>
                <a:gd name="T17" fmla="*/ 2147483646 h 426"/>
                <a:gd name="T18" fmla="*/ 2147483646 w 245"/>
                <a:gd name="T19" fmla="*/ 2147483646 h 426"/>
                <a:gd name="T20" fmla="*/ 2147483646 w 245"/>
                <a:gd name="T21" fmla="*/ 2147483646 h 426"/>
                <a:gd name="T22" fmla="*/ 2147483646 w 245"/>
                <a:gd name="T23" fmla="*/ 2147483646 h 426"/>
                <a:gd name="T24" fmla="*/ 2147483646 w 245"/>
                <a:gd name="T25" fmla="*/ 2147483646 h 426"/>
                <a:gd name="T26" fmla="*/ 2147483646 w 245"/>
                <a:gd name="T27" fmla="*/ 2147483646 h 426"/>
                <a:gd name="T28" fmla="*/ 2147483646 w 245"/>
                <a:gd name="T29" fmla="*/ 2147483646 h 426"/>
                <a:gd name="T30" fmla="*/ 2147483646 w 245"/>
                <a:gd name="T31" fmla="*/ 2147483646 h 426"/>
                <a:gd name="T32" fmla="*/ 2147483646 w 245"/>
                <a:gd name="T33" fmla="*/ 2147483646 h 426"/>
                <a:gd name="T34" fmla="*/ 2147483646 w 245"/>
                <a:gd name="T35" fmla="*/ 2147483646 h 426"/>
                <a:gd name="T36" fmla="*/ 2147483646 w 245"/>
                <a:gd name="T37" fmla="*/ 2147483646 h 426"/>
                <a:gd name="T38" fmla="*/ 2147483646 w 245"/>
                <a:gd name="T39" fmla="*/ 2147483646 h 426"/>
                <a:gd name="T40" fmla="*/ 2147483646 w 245"/>
                <a:gd name="T41" fmla="*/ 2147483646 h 426"/>
                <a:gd name="T42" fmla="*/ 2147483646 w 245"/>
                <a:gd name="T43" fmla="*/ 2147483646 h 426"/>
                <a:gd name="T44" fmla="*/ 2147483646 w 245"/>
                <a:gd name="T45" fmla="*/ 2147483646 h 426"/>
                <a:gd name="T46" fmla="*/ 2147483646 w 245"/>
                <a:gd name="T47" fmla="*/ 2147483646 h 426"/>
                <a:gd name="T48" fmla="*/ 2147483646 w 245"/>
                <a:gd name="T49" fmla="*/ 2147483646 h 426"/>
                <a:gd name="T50" fmla="*/ 2147483646 w 245"/>
                <a:gd name="T51" fmla="*/ 2147483646 h 426"/>
                <a:gd name="T52" fmla="*/ 2147483646 w 245"/>
                <a:gd name="T53" fmla="*/ 2147483646 h 426"/>
                <a:gd name="T54" fmla="*/ 2147483646 w 245"/>
                <a:gd name="T55" fmla="*/ 2147483646 h 426"/>
                <a:gd name="T56" fmla="*/ 2147483646 w 245"/>
                <a:gd name="T57" fmla="*/ 2147483646 h 426"/>
                <a:gd name="T58" fmla="*/ 2147483646 w 245"/>
                <a:gd name="T59" fmla="*/ 2147483646 h 426"/>
                <a:gd name="T60" fmla="*/ 2147483646 w 245"/>
                <a:gd name="T61" fmla="*/ 2147483646 h 426"/>
                <a:gd name="T62" fmla="*/ 2147483646 w 245"/>
                <a:gd name="T63" fmla="*/ 2147483646 h 426"/>
                <a:gd name="T64" fmla="*/ 2147483646 w 245"/>
                <a:gd name="T65" fmla="*/ 2147483646 h 426"/>
                <a:gd name="T66" fmla="*/ 2147483646 w 245"/>
                <a:gd name="T67" fmla="*/ 2147483646 h 426"/>
                <a:gd name="T68" fmla="*/ 2147483646 w 245"/>
                <a:gd name="T69" fmla="*/ 2147483646 h 426"/>
                <a:gd name="T70" fmla="*/ 2147483646 w 245"/>
                <a:gd name="T71" fmla="*/ 2147483646 h 426"/>
                <a:gd name="T72" fmla="*/ 2147483646 w 245"/>
                <a:gd name="T73" fmla="*/ 2147483646 h 426"/>
                <a:gd name="T74" fmla="*/ 2147483646 w 245"/>
                <a:gd name="T75" fmla="*/ 2147483646 h 426"/>
                <a:gd name="T76" fmla="*/ 2147483646 w 245"/>
                <a:gd name="T77" fmla="*/ 2147483646 h 426"/>
                <a:gd name="T78" fmla="*/ 2147483646 w 245"/>
                <a:gd name="T79" fmla="*/ 2147483646 h 426"/>
                <a:gd name="T80" fmla="*/ 2147483646 w 245"/>
                <a:gd name="T81" fmla="*/ 2147483646 h 426"/>
                <a:gd name="T82" fmla="*/ 2147483646 w 245"/>
                <a:gd name="T83" fmla="*/ 2147483646 h 426"/>
                <a:gd name="T84" fmla="*/ 2147483646 w 245"/>
                <a:gd name="T85" fmla="*/ 2147483646 h 426"/>
                <a:gd name="T86" fmla="*/ 2147483646 w 245"/>
                <a:gd name="T87" fmla="*/ 2147483646 h 426"/>
                <a:gd name="T88" fmla="*/ 2147483646 w 245"/>
                <a:gd name="T89" fmla="*/ 2147483646 h 426"/>
                <a:gd name="T90" fmla="*/ 2147483646 w 245"/>
                <a:gd name="T91" fmla="*/ 2147483646 h 426"/>
                <a:gd name="T92" fmla="*/ 2147483646 w 245"/>
                <a:gd name="T93" fmla="*/ 2147483646 h 426"/>
                <a:gd name="T94" fmla="*/ 2147483646 w 245"/>
                <a:gd name="T95" fmla="*/ 2147483646 h 426"/>
                <a:gd name="T96" fmla="*/ 2147483646 w 245"/>
                <a:gd name="T97" fmla="*/ 2147483646 h 426"/>
                <a:gd name="T98" fmla="*/ 2147483646 w 245"/>
                <a:gd name="T99" fmla="*/ 2147483646 h 426"/>
                <a:gd name="T100" fmla="*/ 2147483646 w 245"/>
                <a:gd name="T101" fmla="*/ 2147483646 h 426"/>
                <a:gd name="T102" fmla="*/ 2147483646 w 245"/>
                <a:gd name="T103" fmla="*/ 2147483646 h 426"/>
                <a:gd name="T104" fmla="*/ 2147483646 w 245"/>
                <a:gd name="T105" fmla="*/ 2147483646 h 426"/>
                <a:gd name="T106" fmla="*/ 2147483646 w 245"/>
                <a:gd name="T107" fmla="*/ 2147483646 h 426"/>
                <a:gd name="T108" fmla="*/ 2147483646 w 245"/>
                <a:gd name="T109" fmla="*/ 2147483646 h 426"/>
                <a:gd name="T110" fmla="*/ 2147483646 w 245"/>
                <a:gd name="T111" fmla="*/ 0 h 426"/>
                <a:gd name="T112" fmla="*/ 2147483646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3" name="Freeform 43"/>
            <p:cNvSpPr>
              <a:spLocks noChangeArrowheads="1"/>
            </p:cNvSpPr>
            <p:nvPr/>
          </p:nvSpPr>
          <p:spPr bwMode="auto">
            <a:xfrm>
              <a:off x="1403350" y="354013"/>
              <a:ext cx="192088" cy="166688"/>
            </a:xfrm>
            <a:custGeom>
              <a:avLst/>
              <a:gdLst>
                <a:gd name="T0" fmla="*/ 2147483646 w 525"/>
                <a:gd name="T1" fmla="*/ 0 h 455"/>
                <a:gd name="T2" fmla="*/ 2147483646 w 525"/>
                <a:gd name="T3" fmla="*/ 0 h 455"/>
                <a:gd name="T4" fmla="*/ 2147483646 w 525"/>
                <a:gd name="T5" fmla="*/ 0 h 455"/>
                <a:gd name="T6" fmla="*/ 2147483646 w 525"/>
                <a:gd name="T7" fmla="*/ 2147483646 h 455"/>
                <a:gd name="T8" fmla="*/ 2147483646 w 525"/>
                <a:gd name="T9" fmla="*/ 2147483646 h 455"/>
                <a:gd name="T10" fmla="*/ 2147483646 w 525"/>
                <a:gd name="T11" fmla="*/ 0 h 455"/>
                <a:gd name="T12" fmla="*/ 0 w 525"/>
                <a:gd name="T13" fmla="*/ 0 h 455"/>
                <a:gd name="T14" fmla="*/ 0 w 525"/>
                <a:gd name="T15" fmla="*/ 2147483646 h 455"/>
                <a:gd name="T16" fmla="*/ 2147483646 w 525"/>
                <a:gd name="T17" fmla="*/ 2147483646 h 455"/>
                <a:gd name="T18" fmla="*/ 2147483646 w 525"/>
                <a:gd name="T19" fmla="*/ 2147483646 h 455"/>
                <a:gd name="T20" fmla="*/ 2147483646 w 525"/>
                <a:gd name="T21" fmla="*/ 2147483646 h 455"/>
                <a:gd name="T22" fmla="*/ 2147483646 w 525"/>
                <a:gd name="T23" fmla="*/ 2147483646 h 455"/>
                <a:gd name="T24" fmla="*/ 2147483646 w 525"/>
                <a:gd name="T25" fmla="*/ 2147483646 h 455"/>
                <a:gd name="T26" fmla="*/ 2147483646 w 525"/>
                <a:gd name="T27" fmla="*/ 2147483646 h 455"/>
                <a:gd name="T28" fmla="*/ 2147483646 w 525"/>
                <a:gd name="T29" fmla="*/ 2147483646 h 455"/>
                <a:gd name="T30" fmla="*/ 2147483646 w 525"/>
                <a:gd name="T31" fmla="*/ 2147483646 h 455"/>
                <a:gd name="T32" fmla="*/ 2147483646 w 525"/>
                <a:gd name="T33" fmla="*/ 2147483646 h 455"/>
                <a:gd name="T34" fmla="*/ 2147483646 w 525"/>
                <a:gd name="T35" fmla="*/ 2147483646 h 455"/>
                <a:gd name="T36" fmla="*/ 2147483646 w 525"/>
                <a:gd name="T37" fmla="*/ 2147483646 h 455"/>
                <a:gd name="T38" fmla="*/ 2147483646 w 525"/>
                <a:gd name="T39" fmla="*/ 2147483646 h 455"/>
                <a:gd name="T40" fmla="*/ 2147483646 w 525"/>
                <a:gd name="T41" fmla="*/ 2147483646 h 455"/>
                <a:gd name="T42" fmla="*/ 2147483646 w 525"/>
                <a:gd name="T43" fmla="*/ 2147483646 h 455"/>
                <a:gd name="T44" fmla="*/ 2147483646 w 525"/>
                <a:gd name="T45" fmla="*/ 2147483646 h 455"/>
                <a:gd name="T46" fmla="*/ 2147483646 w 525"/>
                <a:gd name="T47" fmla="*/ 2147483646 h 455"/>
                <a:gd name="T48" fmla="*/ 2147483646 w 525"/>
                <a:gd name="T49" fmla="*/ 2147483646 h 455"/>
                <a:gd name="T50" fmla="*/ 2147483646 w 525"/>
                <a:gd name="T51" fmla="*/ 2147483646 h 455"/>
                <a:gd name="T52" fmla="*/ 2147483646 w 525"/>
                <a:gd name="T53" fmla="*/ 2147483646 h 455"/>
                <a:gd name="T54" fmla="*/ 2147483646 w 525"/>
                <a:gd name="T55" fmla="*/ 0 h 455"/>
                <a:gd name="T56" fmla="*/ 2147483646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4" name="Freeform 45"/>
            <p:cNvSpPr>
              <a:spLocks noEditPoints="1" noChangeArrowheads="1"/>
            </p:cNvSpPr>
            <p:nvPr/>
          </p:nvSpPr>
          <p:spPr bwMode="auto">
            <a:xfrm>
              <a:off x="1625600" y="401638"/>
              <a:ext cx="112713" cy="120650"/>
            </a:xfrm>
            <a:custGeom>
              <a:avLst/>
              <a:gdLst>
                <a:gd name="T0" fmla="*/ 2147483646 w 309"/>
                <a:gd name="T1" fmla="*/ 2147483646 h 334"/>
                <a:gd name="T2" fmla="*/ 2147483646 w 309"/>
                <a:gd name="T3" fmla="*/ 2147483646 h 334"/>
                <a:gd name="T4" fmla="*/ 2147483646 w 309"/>
                <a:gd name="T5" fmla="*/ 2147483646 h 334"/>
                <a:gd name="T6" fmla="*/ 2147483646 w 309"/>
                <a:gd name="T7" fmla="*/ 2147483646 h 334"/>
                <a:gd name="T8" fmla="*/ 2147483646 w 309"/>
                <a:gd name="T9" fmla="*/ 2147483646 h 334"/>
                <a:gd name="T10" fmla="*/ 2147483646 w 309"/>
                <a:gd name="T11" fmla="*/ 2147483646 h 334"/>
                <a:gd name="T12" fmla="*/ 2147483646 w 309"/>
                <a:gd name="T13" fmla="*/ 2147483646 h 334"/>
                <a:gd name="T14" fmla="*/ 2147483646 w 309"/>
                <a:gd name="T15" fmla="*/ 2147483646 h 334"/>
                <a:gd name="T16" fmla="*/ 2147483646 w 309"/>
                <a:gd name="T17" fmla="*/ 2147483646 h 334"/>
                <a:gd name="T18" fmla="*/ 2147483646 w 309"/>
                <a:gd name="T19" fmla="*/ 2147483646 h 334"/>
                <a:gd name="T20" fmla="*/ 2147483646 w 309"/>
                <a:gd name="T21" fmla="*/ 2147483646 h 334"/>
                <a:gd name="T22" fmla="*/ 2147483646 w 309"/>
                <a:gd name="T23" fmla="*/ 2147483646 h 334"/>
                <a:gd name="T24" fmla="*/ 2147483646 w 309"/>
                <a:gd name="T25" fmla="*/ 2147483646 h 334"/>
                <a:gd name="T26" fmla="*/ 2147483646 w 309"/>
                <a:gd name="T27" fmla="*/ 2147483646 h 334"/>
                <a:gd name="T28" fmla="*/ 2147483646 w 309"/>
                <a:gd name="T29" fmla="*/ 2147483646 h 334"/>
                <a:gd name="T30" fmla="*/ 2147483646 w 309"/>
                <a:gd name="T31" fmla="*/ 2147483646 h 334"/>
                <a:gd name="T32" fmla="*/ 2147483646 w 309"/>
                <a:gd name="T33" fmla="*/ 2147483646 h 334"/>
                <a:gd name="T34" fmla="*/ 2147483646 w 309"/>
                <a:gd name="T35" fmla="*/ 2147483646 h 334"/>
                <a:gd name="T36" fmla="*/ 2147483646 w 309"/>
                <a:gd name="T37" fmla="*/ 2147483646 h 334"/>
                <a:gd name="T38" fmla="*/ 2147483646 w 309"/>
                <a:gd name="T39" fmla="*/ 2147483646 h 334"/>
                <a:gd name="T40" fmla="*/ 2147483646 w 309"/>
                <a:gd name="T41" fmla="*/ 2147483646 h 334"/>
                <a:gd name="T42" fmla="*/ 2147483646 w 309"/>
                <a:gd name="T43" fmla="*/ 2147483646 h 334"/>
                <a:gd name="T44" fmla="*/ 2147483646 w 309"/>
                <a:gd name="T45" fmla="*/ 2147483646 h 334"/>
                <a:gd name="T46" fmla="*/ 2147483646 w 309"/>
                <a:gd name="T47" fmla="*/ 0 h 334"/>
                <a:gd name="T48" fmla="*/ 2147483646 w 309"/>
                <a:gd name="T49" fmla="*/ 2147483646 h 334"/>
                <a:gd name="T50" fmla="*/ 2147483646 w 309"/>
                <a:gd name="T51" fmla="*/ 2147483646 h 334"/>
                <a:gd name="T52" fmla="*/ 2147483646 w 309"/>
                <a:gd name="T53" fmla="*/ 2147483646 h 334"/>
                <a:gd name="T54" fmla="*/ 2147483646 w 309"/>
                <a:gd name="T55" fmla="*/ 2147483646 h 334"/>
                <a:gd name="T56" fmla="*/ 2147483646 w 309"/>
                <a:gd name="T57" fmla="*/ 2147483646 h 334"/>
                <a:gd name="T58" fmla="*/ 2147483646 w 309"/>
                <a:gd name="T59" fmla="*/ 2147483646 h 334"/>
                <a:gd name="T60" fmla="*/ 2147483646 w 309"/>
                <a:gd name="T61" fmla="*/ 2147483646 h 334"/>
                <a:gd name="T62" fmla="*/ 0 w 309"/>
                <a:gd name="T63" fmla="*/ 2147483646 h 334"/>
                <a:gd name="T64" fmla="*/ 2147483646 w 309"/>
                <a:gd name="T65" fmla="*/ 2147483646 h 334"/>
                <a:gd name="T66" fmla="*/ 2147483646 w 309"/>
                <a:gd name="T67" fmla="*/ 2147483646 h 334"/>
                <a:gd name="T68" fmla="*/ 2147483646 w 309"/>
                <a:gd name="T69" fmla="*/ 2147483646 h 334"/>
                <a:gd name="T70" fmla="*/ 2147483646 w 309"/>
                <a:gd name="T71" fmla="*/ 2147483646 h 334"/>
                <a:gd name="T72" fmla="*/ 2147483646 w 309"/>
                <a:gd name="T73" fmla="*/ 2147483646 h 334"/>
                <a:gd name="T74" fmla="*/ 2147483646 w 309"/>
                <a:gd name="T75" fmla="*/ 2147483646 h 334"/>
                <a:gd name="T76" fmla="*/ 2147483646 w 309"/>
                <a:gd name="T77" fmla="*/ 2147483646 h 334"/>
                <a:gd name="T78" fmla="*/ 2147483646 w 309"/>
                <a:gd name="T79" fmla="*/ 2147483646 h 334"/>
                <a:gd name="T80" fmla="*/ 2147483646 w 309"/>
                <a:gd name="T81" fmla="*/ 2147483646 h 334"/>
                <a:gd name="T82" fmla="*/ 2147483646 w 309"/>
                <a:gd name="T83" fmla="*/ 2147483646 h 334"/>
                <a:gd name="T84" fmla="*/ 2147483646 w 309"/>
                <a:gd name="T85" fmla="*/ 2147483646 h 334"/>
                <a:gd name="T86" fmla="*/ 2147483646 w 309"/>
                <a:gd name="T87" fmla="*/ 2147483646 h 334"/>
                <a:gd name="T88" fmla="*/ 2147483646 w 309"/>
                <a:gd name="T89" fmla="*/ 2147483646 h 334"/>
                <a:gd name="T90" fmla="*/ 2147483646 w 309"/>
                <a:gd name="T91" fmla="*/ 2147483646 h 334"/>
                <a:gd name="T92" fmla="*/ 2147483646 w 309"/>
                <a:gd name="T93" fmla="*/ 2147483646 h 334"/>
                <a:gd name="T94" fmla="*/ 2147483646 w 309"/>
                <a:gd name="T95" fmla="*/ 2147483646 h 334"/>
                <a:gd name="T96" fmla="*/ 2147483646 w 309"/>
                <a:gd name="T97" fmla="*/ 2147483646 h 334"/>
                <a:gd name="T98" fmla="*/ 2147483646 w 309"/>
                <a:gd name="T99" fmla="*/ 2147483646 h 334"/>
                <a:gd name="T100" fmla="*/ 2147483646 w 309"/>
                <a:gd name="T101" fmla="*/ 2147483646 h 334"/>
                <a:gd name="T102" fmla="*/ 2147483646 w 309"/>
                <a:gd name="T103" fmla="*/ 2147483646 h 334"/>
                <a:gd name="T104" fmla="*/ 2147483646 w 309"/>
                <a:gd name="T105" fmla="*/ 2147483646 h 334"/>
                <a:gd name="T106" fmla="*/ 2147483646 w 309"/>
                <a:gd name="T107" fmla="*/ 2147483646 h 334"/>
                <a:gd name="T108" fmla="*/ 2147483646 w 309"/>
                <a:gd name="T109" fmla="*/ 2147483646 h 334"/>
                <a:gd name="T110" fmla="*/ 2147483646 w 309"/>
                <a:gd name="T111" fmla="*/ 2147483646 h 334"/>
                <a:gd name="T112" fmla="*/ 2147483646 w 309"/>
                <a:gd name="T113" fmla="*/ 2147483646 h 334"/>
                <a:gd name="T114" fmla="*/ 2147483646 w 309"/>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5" name="Freeform 48"/>
            <p:cNvSpPr>
              <a:spLocks noChangeArrowheads="1"/>
            </p:cNvSpPr>
            <p:nvPr/>
          </p:nvSpPr>
          <p:spPr bwMode="auto">
            <a:xfrm>
              <a:off x="1893888" y="368301"/>
              <a:ext cx="88900" cy="153987"/>
            </a:xfrm>
            <a:custGeom>
              <a:avLst/>
              <a:gdLst>
                <a:gd name="T0" fmla="*/ 2147483646 w 245"/>
                <a:gd name="T1" fmla="*/ 0 h 426"/>
                <a:gd name="T2" fmla="*/ 2147483646 w 245"/>
                <a:gd name="T3" fmla="*/ 0 h 426"/>
                <a:gd name="T4" fmla="*/ 2147483646 w 245"/>
                <a:gd name="T5" fmla="*/ 2147483646 h 426"/>
                <a:gd name="T6" fmla="*/ 2147483646 w 245"/>
                <a:gd name="T7" fmla="*/ 2147483646 h 426"/>
                <a:gd name="T8" fmla="*/ 0 w 245"/>
                <a:gd name="T9" fmla="*/ 2147483646 h 426"/>
                <a:gd name="T10" fmla="*/ 0 w 245"/>
                <a:gd name="T11" fmla="*/ 2147483646 h 426"/>
                <a:gd name="T12" fmla="*/ 0 w 245"/>
                <a:gd name="T13" fmla="*/ 2147483646 h 426"/>
                <a:gd name="T14" fmla="*/ 2147483646 w 245"/>
                <a:gd name="T15" fmla="*/ 2147483646 h 426"/>
                <a:gd name="T16" fmla="*/ 2147483646 w 245"/>
                <a:gd name="T17" fmla="*/ 2147483646 h 426"/>
                <a:gd name="T18" fmla="*/ 2147483646 w 245"/>
                <a:gd name="T19" fmla="*/ 2147483646 h 426"/>
                <a:gd name="T20" fmla="*/ 2147483646 w 245"/>
                <a:gd name="T21" fmla="*/ 2147483646 h 426"/>
                <a:gd name="T22" fmla="*/ 2147483646 w 245"/>
                <a:gd name="T23" fmla="*/ 2147483646 h 426"/>
                <a:gd name="T24" fmla="*/ 2147483646 w 245"/>
                <a:gd name="T25" fmla="*/ 2147483646 h 426"/>
                <a:gd name="T26" fmla="*/ 2147483646 w 245"/>
                <a:gd name="T27" fmla="*/ 2147483646 h 426"/>
                <a:gd name="T28" fmla="*/ 2147483646 w 245"/>
                <a:gd name="T29" fmla="*/ 2147483646 h 426"/>
                <a:gd name="T30" fmla="*/ 2147483646 w 245"/>
                <a:gd name="T31" fmla="*/ 2147483646 h 426"/>
                <a:gd name="T32" fmla="*/ 2147483646 w 245"/>
                <a:gd name="T33" fmla="*/ 2147483646 h 426"/>
                <a:gd name="T34" fmla="*/ 2147483646 w 245"/>
                <a:gd name="T35" fmla="*/ 2147483646 h 426"/>
                <a:gd name="T36" fmla="*/ 2147483646 w 245"/>
                <a:gd name="T37" fmla="*/ 2147483646 h 426"/>
                <a:gd name="T38" fmla="*/ 2147483646 w 245"/>
                <a:gd name="T39" fmla="*/ 2147483646 h 426"/>
                <a:gd name="T40" fmla="*/ 2147483646 w 245"/>
                <a:gd name="T41" fmla="*/ 2147483646 h 426"/>
                <a:gd name="T42" fmla="*/ 2147483646 w 245"/>
                <a:gd name="T43" fmla="*/ 2147483646 h 426"/>
                <a:gd name="T44" fmla="*/ 2147483646 w 245"/>
                <a:gd name="T45" fmla="*/ 2147483646 h 426"/>
                <a:gd name="T46" fmla="*/ 2147483646 w 245"/>
                <a:gd name="T47" fmla="*/ 2147483646 h 426"/>
                <a:gd name="T48" fmla="*/ 2147483646 w 245"/>
                <a:gd name="T49" fmla="*/ 2147483646 h 426"/>
                <a:gd name="T50" fmla="*/ 2147483646 w 245"/>
                <a:gd name="T51" fmla="*/ 2147483646 h 426"/>
                <a:gd name="T52" fmla="*/ 2147483646 w 245"/>
                <a:gd name="T53" fmla="*/ 2147483646 h 426"/>
                <a:gd name="T54" fmla="*/ 2147483646 w 245"/>
                <a:gd name="T55" fmla="*/ 2147483646 h 426"/>
                <a:gd name="T56" fmla="*/ 2147483646 w 245"/>
                <a:gd name="T57" fmla="*/ 2147483646 h 426"/>
                <a:gd name="T58" fmla="*/ 2147483646 w 245"/>
                <a:gd name="T59" fmla="*/ 2147483646 h 426"/>
                <a:gd name="T60" fmla="*/ 2147483646 w 245"/>
                <a:gd name="T61" fmla="*/ 2147483646 h 426"/>
                <a:gd name="T62" fmla="*/ 2147483646 w 245"/>
                <a:gd name="T63" fmla="*/ 2147483646 h 426"/>
                <a:gd name="T64" fmla="*/ 2147483646 w 245"/>
                <a:gd name="T65" fmla="*/ 2147483646 h 426"/>
                <a:gd name="T66" fmla="*/ 2147483646 w 245"/>
                <a:gd name="T67" fmla="*/ 2147483646 h 426"/>
                <a:gd name="T68" fmla="*/ 2147483646 w 245"/>
                <a:gd name="T69" fmla="*/ 2147483646 h 426"/>
                <a:gd name="T70" fmla="*/ 2147483646 w 245"/>
                <a:gd name="T71" fmla="*/ 2147483646 h 426"/>
                <a:gd name="T72" fmla="*/ 2147483646 w 245"/>
                <a:gd name="T73" fmla="*/ 2147483646 h 426"/>
                <a:gd name="T74" fmla="*/ 2147483646 w 245"/>
                <a:gd name="T75" fmla="*/ 2147483646 h 426"/>
                <a:gd name="T76" fmla="*/ 2147483646 w 245"/>
                <a:gd name="T77" fmla="*/ 2147483646 h 426"/>
                <a:gd name="T78" fmla="*/ 2147483646 w 245"/>
                <a:gd name="T79" fmla="*/ 2147483646 h 426"/>
                <a:gd name="T80" fmla="*/ 2147483646 w 245"/>
                <a:gd name="T81" fmla="*/ 2147483646 h 426"/>
                <a:gd name="T82" fmla="*/ 2147483646 w 245"/>
                <a:gd name="T83" fmla="*/ 2147483646 h 426"/>
                <a:gd name="T84" fmla="*/ 2147483646 w 245"/>
                <a:gd name="T85" fmla="*/ 2147483646 h 426"/>
                <a:gd name="T86" fmla="*/ 2147483646 w 245"/>
                <a:gd name="T87" fmla="*/ 2147483646 h 426"/>
                <a:gd name="T88" fmla="*/ 2147483646 w 245"/>
                <a:gd name="T89" fmla="*/ 2147483646 h 426"/>
                <a:gd name="T90" fmla="*/ 2147483646 w 245"/>
                <a:gd name="T91" fmla="*/ 2147483646 h 426"/>
                <a:gd name="T92" fmla="*/ 2147483646 w 245"/>
                <a:gd name="T93" fmla="*/ 2147483646 h 426"/>
                <a:gd name="T94" fmla="*/ 2147483646 w 245"/>
                <a:gd name="T95" fmla="*/ 2147483646 h 426"/>
                <a:gd name="T96" fmla="*/ 2147483646 w 245"/>
                <a:gd name="T97" fmla="*/ 2147483646 h 426"/>
                <a:gd name="T98" fmla="*/ 2147483646 w 245"/>
                <a:gd name="T99" fmla="*/ 2147483646 h 426"/>
                <a:gd name="T100" fmla="*/ 2147483646 w 245"/>
                <a:gd name="T101" fmla="*/ 2147483646 h 426"/>
                <a:gd name="T102" fmla="*/ 2147483646 w 245"/>
                <a:gd name="T103" fmla="*/ 2147483646 h 426"/>
                <a:gd name="T104" fmla="*/ 2147483646 w 245"/>
                <a:gd name="T105" fmla="*/ 2147483646 h 426"/>
                <a:gd name="T106" fmla="*/ 2147483646 w 245"/>
                <a:gd name="T107" fmla="*/ 2147483646 h 426"/>
                <a:gd name="T108" fmla="*/ 2147483646 w 245"/>
                <a:gd name="T109" fmla="*/ 2147483646 h 426"/>
                <a:gd name="T110" fmla="*/ 2147483646 w 245"/>
                <a:gd name="T111" fmla="*/ 0 h 426"/>
                <a:gd name="T112" fmla="*/ 2147483646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6" name="Freeform 50"/>
            <p:cNvSpPr>
              <a:spLocks noChangeArrowheads="1"/>
            </p:cNvSpPr>
            <p:nvPr/>
          </p:nvSpPr>
          <p:spPr bwMode="auto">
            <a:xfrm>
              <a:off x="1741488" y="403226"/>
              <a:ext cx="141287" cy="117475"/>
            </a:xfrm>
            <a:custGeom>
              <a:avLst/>
              <a:gdLst>
                <a:gd name="T0" fmla="*/ 2147483646 w 387"/>
                <a:gd name="T1" fmla="*/ 2147483646 h 319"/>
                <a:gd name="T2" fmla="*/ 2147483646 w 387"/>
                <a:gd name="T3" fmla="*/ 0 h 319"/>
                <a:gd name="T4" fmla="*/ 2147483646 w 387"/>
                <a:gd name="T5" fmla="*/ 0 h 319"/>
                <a:gd name="T6" fmla="*/ 2147483646 w 387"/>
                <a:gd name="T7" fmla="*/ 2147483646 h 319"/>
                <a:gd name="T8" fmla="*/ 2147483646 w 387"/>
                <a:gd name="T9" fmla="*/ 0 h 319"/>
                <a:gd name="T10" fmla="*/ 0 w 387"/>
                <a:gd name="T11" fmla="*/ 0 h 319"/>
                <a:gd name="T12" fmla="*/ 0 w 387"/>
                <a:gd name="T13" fmla="*/ 2147483646 h 319"/>
                <a:gd name="T14" fmla="*/ 2147483646 w 387"/>
                <a:gd name="T15" fmla="*/ 2147483646 h 319"/>
                <a:gd name="T16" fmla="*/ 2147483646 w 387"/>
                <a:gd name="T17" fmla="*/ 2147483646 h 319"/>
                <a:gd name="T18" fmla="*/ 2147483646 w 387"/>
                <a:gd name="T19" fmla="*/ 2147483646 h 319"/>
                <a:gd name="T20" fmla="*/ 2147483646 w 387"/>
                <a:gd name="T21" fmla="*/ 2147483646 h 319"/>
                <a:gd name="T22" fmla="*/ 2147483646 w 387"/>
                <a:gd name="T23" fmla="*/ 2147483646 h 319"/>
                <a:gd name="T24" fmla="*/ 2147483646 w 387"/>
                <a:gd name="T25" fmla="*/ 2147483646 h 319"/>
                <a:gd name="T26" fmla="*/ 2147483646 w 387"/>
                <a:gd name="T27" fmla="*/ 2147483646 h 319"/>
                <a:gd name="T28" fmla="*/ 2147483646 w 387"/>
                <a:gd name="T29" fmla="*/ 2147483646 h 319"/>
                <a:gd name="T30" fmla="*/ 2147483646 w 387"/>
                <a:gd name="T31" fmla="*/ 2147483646 h 319"/>
                <a:gd name="T32" fmla="*/ 2147483646 w 387"/>
                <a:gd name="T33" fmla="*/ 2147483646 h 319"/>
                <a:gd name="T34" fmla="*/ 2147483646 w 387"/>
                <a:gd name="T35" fmla="*/ 2147483646 h 319"/>
                <a:gd name="T36" fmla="*/ 2147483646 w 387"/>
                <a:gd name="T37" fmla="*/ 2147483646 h 319"/>
                <a:gd name="T38" fmla="*/ 2147483646 w 387"/>
                <a:gd name="T39" fmla="*/ 2147483646 h 319"/>
                <a:gd name="T40" fmla="*/ 2147483646 w 387"/>
                <a:gd name="T41" fmla="*/ 2147483646 h 319"/>
                <a:gd name="T42" fmla="*/ 2147483646 w 387"/>
                <a:gd name="T43" fmla="*/ 2147483646 h 319"/>
                <a:gd name="T44" fmla="*/ 2147483646 w 387"/>
                <a:gd name="T45" fmla="*/ 2147483646 h 319"/>
                <a:gd name="T46" fmla="*/ 2147483646 w 387"/>
                <a:gd name="T47" fmla="*/ 2147483646 h 319"/>
                <a:gd name="T48" fmla="*/ 2147483646 w 387"/>
                <a:gd name="T49" fmla="*/ 2147483646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7" name="Freeform 52"/>
            <p:cNvSpPr>
              <a:spLocks noChangeArrowheads="1"/>
            </p:cNvSpPr>
            <p:nvPr/>
          </p:nvSpPr>
          <p:spPr bwMode="auto">
            <a:xfrm>
              <a:off x="1879600" y="320676"/>
              <a:ext cx="76200" cy="47625"/>
            </a:xfrm>
            <a:custGeom>
              <a:avLst/>
              <a:gdLst>
                <a:gd name="T0" fmla="*/ 2147483646 w 205"/>
                <a:gd name="T1" fmla="*/ 2147483646 h 129"/>
                <a:gd name="T2" fmla="*/ 0 w 205"/>
                <a:gd name="T3" fmla="*/ 2147483646 h 129"/>
                <a:gd name="T4" fmla="*/ 2147483646 w 205"/>
                <a:gd name="T5" fmla="*/ 0 h 129"/>
                <a:gd name="T6" fmla="*/ 2147483646 w 205"/>
                <a:gd name="T7" fmla="*/ 0 h 129"/>
                <a:gd name="T8" fmla="*/ 2147483646 w 205"/>
                <a:gd name="T9" fmla="*/ 2147483646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IN">
                <a:solidFill>
                  <a:srgbClr val="000000"/>
                </a:solidFill>
              </a:endParaRPr>
            </a:p>
          </p:txBody>
        </p:sp>
      </p:grpSp>
      <p:pic>
        <p:nvPicPr>
          <p:cNvPr id="1026" name="Picture 2" descr="See the source image">
            <a:extLst>
              <a:ext uri="{FF2B5EF4-FFF2-40B4-BE49-F238E27FC236}">
                <a16:creationId xmlns:a16="http://schemas.microsoft.com/office/drawing/2014/main" id="{CF3D49A7-2E43-4B90-9D7F-689A2D2C8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922" y="1573937"/>
            <a:ext cx="5251174" cy="5251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483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2"/>
          <p:cNvGrpSpPr>
            <a:grpSpLocks/>
          </p:cNvGrpSpPr>
          <p:nvPr/>
        </p:nvGrpSpPr>
        <p:grpSpPr bwMode="auto">
          <a:xfrm>
            <a:off x="436400" y="1451700"/>
            <a:ext cx="11358562" cy="122237"/>
            <a:chOff x="0" y="0"/>
            <a:chExt cx="8518525" cy="122237"/>
          </a:xfrm>
        </p:grpSpPr>
        <p:sp>
          <p:nvSpPr>
            <p:cNvPr id="53278" name="正方形/長方形 11"/>
            <p:cNvSpPr>
              <a:spLocks noChangeArrowheads="1"/>
            </p:cNvSpPr>
            <p:nvPr/>
          </p:nvSpPr>
          <p:spPr bwMode="auto">
            <a:xfrm>
              <a:off x="0" y="0"/>
              <a:ext cx="8518525" cy="122237"/>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2600">
                <a:solidFill>
                  <a:srgbClr val="FFFFFF"/>
                </a:solidFill>
                <a:latin typeface="Arial" panose="020B0604020202020204" pitchFamily="34" charset="0"/>
                <a:ea typeface="SimSun" panose="02010600030101010101" pitchFamily="2" charset="-122"/>
                <a:sym typeface="Segoe UI Light" panose="020B0502040204020203" pitchFamily="34" charset="0"/>
              </a:endParaRPr>
            </a:p>
          </p:txBody>
        </p:sp>
        <p:sp>
          <p:nvSpPr>
            <p:cNvPr id="53279" name="正方形/長方形 29"/>
            <p:cNvSpPr>
              <a:spLocks noChangeArrowheads="1"/>
            </p:cNvSpPr>
            <p:nvPr/>
          </p:nvSpPr>
          <p:spPr bwMode="auto">
            <a:xfrm>
              <a:off x="0" y="0"/>
              <a:ext cx="1970087" cy="122237"/>
            </a:xfrm>
            <a:prstGeom prst="rect">
              <a:avLst/>
            </a:prstGeom>
            <a:solidFill>
              <a:srgbClr val="FD001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1800">
                <a:solidFill>
                  <a:srgbClr val="000000"/>
                </a:solidFill>
                <a:latin typeface="Arial" panose="020B0604020202020204" pitchFamily="34" charset="0"/>
                <a:ea typeface="HGPｺﾞｼｯｸE" pitchFamily="2" charset="-128"/>
                <a:sym typeface="Segoe UI Light" panose="020B0502040204020203" pitchFamily="34" charset="0"/>
              </a:endParaRPr>
            </a:p>
          </p:txBody>
        </p:sp>
        <p:sp>
          <p:nvSpPr>
            <p:cNvPr id="53280" name="正方形/長方形 30"/>
            <p:cNvSpPr>
              <a:spLocks noChangeArrowheads="1"/>
            </p:cNvSpPr>
            <p:nvPr/>
          </p:nvSpPr>
          <p:spPr bwMode="auto">
            <a:xfrm>
              <a:off x="0" y="0"/>
              <a:ext cx="985837" cy="12223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1800">
                <a:solidFill>
                  <a:srgbClr val="000000"/>
                </a:solidFill>
                <a:latin typeface="Arial" panose="020B0604020202020204" pitchFamily="34" charset="0"/>
                <a:ea typeface="HGPｺﾞｼｯｸE" pitchFamily="2" charset="-128"/>
                <a:sym typeface="Segoe UI Light" panose="020B0502040204020203" pitchFamily="34" charset="0"/>
              </a:endParaRPr>
            </a:p>
          </p:txBody>
        </p:sp>
      </p:grpSp>
      <p:grpSp>
        <p:nvGrpSpPr>
          <p:cNvPr id="53251" name="Group 6"/>
          <p:cNvGrpSpPr>
            <a:grpSpLocks/>
          </p:cNvGrpSpPr>
          <p:nvPr/>
        </p:nvGrpSpPr>
        <p:grpSpPr bwMode="auto">
          <a:xfrm>
            <a:off x="9631432" y="680210"/>
            <a:ext cx="1982788" cy="569912"/>
            <a:chOff x="0" y="0"/>
            <a:chExt cx="1982788" cy="569913"/>
          </a:xfrm>
        </p:grpSpPr>
        <p:sp>
          <p:nvSpPr>
            <p:cNvPr id="53255" name="Freeform 33"/>
            <p:cNvSpPr>
              <a:spLocks noChangeArrowheads="1"/>
            </p:cNvSpPr>
            <p:nvPr/>
          </p:nvSpPr>
          <p:spPr bwMode="auto">
            <a:xfrm>
              <a:off x="1457325" y="7937"/>
              <a:ext cx="285750" cy="268288"/>
            </a:xfrm>
            <a:custGeom>
              <a:avLst/>
              <a:gdLst>
                <a:gd name="T0" fmla="*/ 2147483646 w 781"/>
                <a:gd name="T1" fmla="*/ 0 h 734"/>
                <a:gd name="T2" fmla="*/ 2147483646 w 781"/>
                <a:gd name="T3" fmla="*/ 0 h 734"/>
                <a:gd name="T4" fmla="*/ 2147483646 w 781"/>
                <a:gd name="T5" fmla="*/ 2147483646 h 734"/>
                <a:gd name="T6" fmla="*/ 2147483646 w 781"/>
                <a:gd name="T7" fmla="*/ 2147483646 h 734"/>
                <a:gd name="T8" fmla="*/ 2147483646 w 781"/>
                <a:gd name="T9" fmla="*/ 2147483646 h 734"/>
                <a:gd name="T10" fmla="*/ 2147483646 w 781"/>
                <a:gd name="T11" fmla="*/ 0 h 734"/>
                <a:gd name="T12" fmla="*/ 2147483646 w 781"/>
                <a:gd name="T13" fmla="*/ 0 h 734"/>
                <a:gd name="T14" fmla="*/ 2147483646 w 781"/>
                <a:gd name="T15" fmla="*/ 0 h 734"/>
                <a:gd name="T16" fmla="*/ 2147483646 w 781"/>
                <a:gd name="T17" fmla="*/ 0 h 734"/>
                <a:gd name="T18" fmla="*/ 2147483646 w 781"/>
                <a:gd name="T19" fmla="*/ 2147483646 h 734"/>
                <a:gd name="T20" fmla="*/ 2147483646 w 781"/>
                <a:gd name="T21" fmla="*/ 2147483646 h 734"/>
                <a:gd name="T22" fmla="*/ 2147483646 w 781"/>
                <a:gd name="T23" fmla="*/ 2147483646 h 734"/>
                <a:gd name="T24" fmla="*/ 2147483646 w 781"/>
                <a:gd name="T25" fmla="*/ 2147483646 h 734"/>
                <a:gd name="T26" fmla="*/ 2147483646 w 781"/>
                <a:gd name="T27" fmla="*/ 2147483646 h 734"/>
                <a:gd name="T28" fmla="*/ 2147483646 w 781"/>
                <a:gd name="T29" fmla="*/ 2147483646 h 734"/>
                <a:gd name="T30" fmla="*/ 2147483646 w 781"/>
                <a:gd name="T31" fmla="*/ 2147483646 h 734"/>
                <a:gd name="T32" fmla="*/ 2147483646 w 781"/>
                <a:gd name="T33" fmla="*/ 2147483646 h 734"/>
                <a:gd name="T34" fmla="*/ 2147483646 w 781"/>
                <a:gd name="T35" fmla="*/ 2147483646 h 734"/>
                <a:gd name="T36" fmla="*/ 2147483646 w 781"/>
                <a:gd name="T37" fmla="*/ 2147483646 h 734"/>
                <a:gd name="T38" fmla="*/ 2147483646 w 781"/>
                <a:gd name="T39" fmla="*/ 2147483646 h 734"/>
                <a:gd name="T40" fmla="*/ 2147483646 w 781"/>
                <a:gd name="T41" fmla="*/ 2147483646 h 734"/>
                <a:gd name="T42" fmla="*/ 0 w 781"/>
                <a:gd name="T43" fmla="*/ 2147483646 h 734"/>
                <a:gd name="T44" fmla="*/ 0 w 781"/>
                <a:gd name="T45" fmla="*/ 2147483646 h 734"/>
                <a:gd name="T46" fmla="*/ 2147483646 w 781"/>
                <a:gd name="T47" fmla="*/ 2147483646 h 734"/>
                <a:gd name="T48" fmla="*/ 2147483646 w 781"/>
                <a:gd name="T49" fmla="*/ 2147483646 h 734"/>
                <a:gd name="T50" fmla="*/ 0 w 781"/>
                <a:gd name="T51" fmla="*/ 0 h 734"/>
                <a:gd name="T52" fmla="*/ 2147483646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56" name="Freeform 7"/>
            <p:cNvSpPr>
              <a:spLocks noChangeArrowheads="1"/>
            </p:cNvSpPr>
            <p:nvPr/>
          </p:nvSpPr>
          <p:spPr bwMode="auto">
            <a:xfrm>
              <a:off x="565150" y="7937"/>
              <a:ext cx="288925" cy="268288"/>
            </a:xfrm>
            <a:custGeom>
              <a:avLst/>
              <a:gdLst>
                <a:gd name="T0" fmla="*/ 2147483646 w 788"/>
                <a:gd name="T1" fmla="*/ 0 h 734"/>
                <a:gd name="T2" fmla="*/ 2147483646 w 788"/>
                <a:gd name="T3" fmla="*/ 0 h 734"/>
                <a:gd name="T4" fmla="*/ 2147483646 w 788"/>
                <a:gd name="T5" fmla="*/ 2147483646 h 734"/>
                <a:gd name="T6" fmla="*/ 2147483646 w 788"/>
                <a:gd name="T7" fmla="*/ 2147483646 h 734"/>
                <a:gd name="T8" fmla="*/ 2147483646 w 788"/>
                <a:gd name="T9" fmla="*/ 2147483646 h 734"/>
                <a:gd name="T10" fmla="*/ 2147483646 w 788"/>
                <a:gd name="T11" fmla="*/ 2147483646 h 734"/>
                <a:gd name="T12" fmla="*/ 2147483646 w 788"/>
                <a:gd name="T13" fmla="*/ 2147483646 h 734"/>
                <a:gd name="T14" fmla="*/ 0 w 788"/>
                <a:gd name="T15" fmla="*/ 2147483646 h 734"/>
                <a:gd name="T16" fmla="*/ 0 w 788"/>
                <a:gd name="T17" fmla="*/ 2147483646 h 734"/>
                <a:gd name="T18" fmla="*/ 0 w 788"/>
                <a:gd name="T19" fmla="*/ 0 h 734"/>
                <a:gd name="T20" fmla="*/ 0 w 788"/>
                <a:gd name="T21" fmla="*/ 0 h 734"/>
                <a:gd name="T22" fmla="*/ 2147483646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57" name="Freeform 9"/>
            <p:cNvSpPr>
              <a:spLocks noEditPoints="1" noChangeArrowheads="1"/>
            </p:cNvSpPr>
            <p:nvPr/>
          </p:nvSpPr>
          <p:spPr bwMode="auto">
            <a:xfrm>
              <a:off x="792163" y="7937"/>
              <a:ext cx="338137" cy="268288"/>
            </a:xfrm>
            <a:custGeom>
              <a:avLst/>
              <a:gdLst>
                <a:gd name="T0" fmla="*/ 2147483646 w 924"/>
                <a:gd name="T1" fmla="*/ 2147483646 h 734"/>
                <a:gd name="T2" fmla="*/ 2147483646 w 924"/>
                <a:gd name="T3" fmla="*/ 2147483646 h 734"/>
                <a:gd name="T4" fmla="*/ 2147483646 w 924"/>
                <a:gd name="T5" fmla="*/ 2147483646 h 734"/>
                <a:gd name="T6" fmla="*/ 2147483646 w 924"/>
                <a:gd name="T7" fmla="*/ 2147483646 h 734"/>
                <a:gd name="T8" fmla="*/ 2147483646 w 924"/>
                <a:gd name="T9" fmla="*/ 2147483646 h 734"/>
                <a:gd name="T10" fmla="*/ 2147483646 w 924"/>
                <a:gd name="T11" fmla="*/ 2147483646 h 734"/>
                <a:gd name="T12" fmla="*/ 2147483646 w 924"/>
                <a:gd name="T13" fmla="*/ 2147483646 h 734"/>
                <a:gd name="T14" fmla="*/ 2147483646 w 924"/>
                <a:gd name="T15" fmla="*/ 2147483646 h 734"/>
                <a:gd name="T16" fmla="*/ 2147483646 w 924"/>
                <a:gd name="T17" fmla="*/ 2147483646 h 734"/>
                <a:gd name="T18" fmla="*/ 2147483646 w 924"/>
                <a:gd name="T19" fmla="*/ 2147483646 h 734"/>
                <a:gd name="T20" fmla="*/ 2147483646 w 924"/>
                <a:gd name="T21" fmla="*/ 2147483646 h 734"/>
                <a:gd name="T22" fmla="*/ 2147483646 w 924"/>
                <a:gd name="T23" fmla="*/ 2147483646 h 734"/>
                <a:gd name="T24" fmla="*/ 2147483646 w 924"/>
                <a:gd name="T25" fmla="*/ 2147483646 h 734"/>
                <a:gd name="T26" fmla="*/ 2147483646 w 924"/>
                <a:gd name="T27" fmla="*/ 2147483646 h 734"/>
                <a:gd name="T28" fmla="*/ 2147483646 w 924"/>
                <a:gd name="T29" fmla="*/ 2147483646 h 734"/>
                <a:gd name="T30" fmla="*/ 0 w 924"/>
                <a:gd name="T31" fmla="*/ 2147483646 h 734"/>
                <a:gd name="T32" fmla="*/ 2147483646 w 924"/>
                <a:gd name="T33" fmla="*/ 0 h 734"/>
                <a:gd name="T34" fmla="*/ 2147483646 w 924"/>
                <a:gd name="T35" fmla="*/ 0 h 734"/>
                <a:gd name="T36" fmla="*/ 2147483646 w 924"/>
                <a:gd name="T37" fmla="*/ 0 h 734"/>
                <a:gd name="T38" fmla="*/ 2147483646 w 924"/>
                <a:gd name="T39" fmla="*/ 0 h 734"/>
                <a:gd name="T40" fmla="*/ 2147483646 w 924"/>
                <a:gd name="T41" fmla="*/ 2147483646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58" name="Rectangle 12"/>
            <p:cNvSpPr>
              <a:spLocks noChangeArrowheads="1"/>
            </p:cNvSpPr>
            <p:nvPr/>
          </p:nvSpPr>
          <p:spPr bwMode="auto">
            <a:xfrm>
              <a:off x="1798638" y="7937"/>
              <a:ext cx="71437" cy="268288"/>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1800">
                <a:solidFill>
                  <a:srgbClr val="000000"/>
                </a:solidFill>
                <a:latin typeface="Arial" panose="020B0604020202020204" pitchFamily="34" charset="0"/>
                <a:ea typeface="HGPｺﾞｼｯｸE" pitchFamily="2" charset="-128"/>
                <a:sym typeface="Segoe UI Light" panose="020B0502040204020203" pitchFamily="34" charset="0"/>
              </a:endParaRPr>
            </a:p>
          </p:txBody>
        </p:sp>
        <p:sp>
          <p:nvSpPr>
            <p:cNvPr id="53259" name="Freeform 13"/>
            <p:cNvSpPr>
              <a:spLocks noChangeArrowheads="1"/>
            </p:cNvSpPr>
            <p:nvPr/>
          </p:nvSpPr>
          <p:spPr bwMode="auto">
            <a:xfrm>
              <a:off x="127000" y="7937"/>
              <a:ext cx="285750" cy="268288"/>
            </a:xfrm>
            <a:custGeom>
              <a:avLst/>
              <a:gdLst>
                <a:gd name="T0" fmla="*/ 2147483646 w 781"/>
                <a:gd name="T1" fmla="*/ 0 h 734"/>
                <a:gd name="T2" fmla="*/ 2147483646 w 781"/>
                <a:gd name="T3" fmla="*/ 0 h 734"/>
                <a:gd name="T4" fmla="*/ 2147483646 w 781"/>
                <a:gd name="T5" fmla="*/ 2147483646 h 734"/>
                <a:gd name="T6" fmla="*/ 2147483646 w 781"/>
                <a:gd name="T7" fmla="*/ 2147483646 h 734"/>
                <a:gd name="T8" fmla="*/ 2147483646 w 781"/>
                <a:gd name="T9" fmla="*/ 2147483646 h 734"/>
                <a:gd name="T10" fmla="*/ 2147483646 w 781"/>
                <a:gd name="T11" fmla="*/ 0 h 734"/>
                <a:gd name="T12" fmla="*/ 2147483646 w 781"/>
                <a:gd name="T13" fmla="*/ 0 h 734"/>
                <a:gd name="T14" fmla="*/ 2147483646 w 781"/>
                <a:gd name="T15" fmla="*/ 0 h 734"/>
                <a:gd name="T16" fmla="*/ 2147483646 w 781"/>
                <a:gd name="T17" fmla="*/ 0 h 734"/>
                <a:gd name="T18" fmla="*/ 2147483646 w 781"/>
                <a:gd name="T19" fmla="*/ 2147483646 h 734"/>
                <a:gd name="T20" fmla="*/ 2147483646 w 781"/>
                <a:gd name="T21" fmla="*/ 2147483646 h 734"/>
                <a:gd name="T22" fmla="*/ 2147483646 w 781"/>
                <a:gd name="T23" fmla="*/ 2147483646 h 734"/>
                <a:gd name="T24" fmla="*/ 2147483646 w 781"/>
                <a:gd name="T25" fmla="*/ 2147483646 h 734"/>
                <a:gd name="T26" fmla="*/ 2147483646 w 781"/>
                <a:gd name="T27" fmla="*/ 2147483646 h 734"/>
                <a:gd name="T28" fmla="*/ 2147483646 w 781"/>
                <a:gd name="T29" fmla="*/ 2147483646 h 734"/>
                <a:gd name="T30" fmla="*/ 2147483646 w 781"/>
                <a:gd name="T31" fmla="*/ 2147483646 h 734"/>
                <a:gd name="T32" fmla="*/ 2147483646 w 781"/>
                <a:gd name="T33" fmla="*/ 2147483646 h 734"/>
                <a:gd name="T34" fmla="*/ 2147483646 w 781"/>
                <a:gd name="T35" fmla="*/ 2147483646 h 734"/>
                <a:gd name="T36" fmla="*/ 2147483646 w 781"/>
                <a:gd name="T37" fmla="*/ 2147483646 h 734"/>
                <a:gd name="T38" fmla="*/ 2147483646 w 781"/>
                <a:gd name="T39" fmla="*/ 2147483646 h 734"/>
                <a:gd name="T40" fmla="*/ 2147483646 w 781"/>
                <a:gd name="T41" fmla="*/ 2147483646 h 734"/>
                <a:gd name="T42" fmla="*/ 0 w 781"/>
                <a:gd name="T43" fmla="*/ 2147483646 h 734"/>
                <a:gd name="T44" fmla="*/ 0 w 781"/>
                <a:gd name="T45" fmla="*/ 2147483646 h 734"/>
                <a:gd name="T46" fmla="*/ 0 w 781"/>
                <a:gd name="T47" fmla="*/ 2147483646 h 734"/>
                <a:gd name="T48" fmla="*/ 0 w 781"/>
                <a:gd name="T49" fmla="*/ 2147483646 h 734"/>
                <a:gd name="T50" fmla="*/ 0 w 781"/>
                <a:gd name="T51" fmla="*/ 0 h 734"/>
                <a:gd name="T52" fmla="*/ 2147483646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0" name="Rectangle 15"/>
            <p:cNvSpPr>
              <a:spLocks noChangeArrowheads="1"/>
            </p:cNvSpPr>
            <p:nvPr/>
          </p:nvSpPr>
          <p:spPr bwMode="auto">
            <a:xfrm>
              <a:off x="468313" y="7937"/>
              <a:ext cx="71437" cy="268288"/>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1800">
                <a:solidFill>
                  <a:srgbClr val="000000"/>
                </a:solidFill>
                <a:latin typeface="Arial" panose="020B0604020202020204" pitchFamily="34" charset="0"/>
                <a:ea typeface="HGPｺﾞｼｯｸE" pitchFamily="2" charset="-128"/>
                <a:sym typeface="Segoe UI Light" panose="020B0502040204020203" pitchFamily="34" charset="0"/>
              </a:endParaRPr>
            </a:p>
          </p:txBody>
        </p:sp>
        <p:sp>
          <p:nvSpPr>
            <p:cNvPr id="53261" name="Freeform 16"/>
            <p:cNvSpPr>
              <a:spLocks noChangeArrowheads="1"/>
            </p:cNvSpPr>
            <p:nvPr/>
          </p:nvSpPr>
          <p:spPr bwMode="auto">
            <a:xfrm>
              <a:off x="1117600" y="0"/>
              <a:ext cx="303213" cy="282575"/>
            </a:xfrm>
            <a:custGeom>
              <a:avLst/>
              <a:gdLst>
                <a:gd name="T0" fmla="*/ 2147483646 w 828"/>
                <a:gd name="T1" fmla="*/ 2147483646 h 771"/>
                <a:gd name="T2" fmla="*/ 2147483646 w 828"/>
                <a:gd name="T3" fmla="*/ 2147483646 h 771"/>
                <a:gd name="T4" fmla="*/ 2147483646 w 828"/>
                <a:gd name="T5" fmla="*/ 2147483646 h 771"/>
                <a:gd name="T6" fmla="*/ 2147483646 w 828"/>
                <a:gd name="T7" fmla="*/ 2147483646 h 771"/>
                <a:gd name="T8" fmla="*/ 2147483646 w 828"/>
                <a:gd name="T9" fmla="*/ 2147483646 h 771"/>
                <a:gd name="T10" fmla="*/ 2147483646 w 828"/>
                <a:gd name="T11" fmla="*/ 2147483646 h 771"/>
                <a:gd name="T12" fmla="*/ 2147483646 w 828"/>
                <a:gd name="T13" fmla="*/ 2147483646 h 771"/>
                <a:gd name="T14" fmla="*/ 2147483646 w 828"/>
                <a:gd name="T15" fmla="*/ 2147483646 h 771"/>
                <a:gd name="T16" fmla="*/ 2147483646 w 828"/>
                <a:gd name="T17" fmla="*/ 2147483646 h 771"/>
                <a:gd name="T18" fmla="*/ 2147483646 w 828"/>
                <a:gd name="T19" fmla="*/ 2147483646 h 771"/>
                <a:gd name="T20" fmla="*/ 2147483646 w 828"/>
                <a:gd name="T21" fmla="*/ 2147483646 h 771"/>
                <a:gd name="T22" fmla="*/ 2147483646 w 828"/>
                <a:gd name="T23" fmla="*/ 2147483646 h 771"/>
                <a:gd name="T24" fmla="*/ 2147483646 w 828"/>
                <a:gd name="T25" fmla="*/ 2147483646 h 771"/>
                <a:gd name="T26" fmla="*/ 2147483646 w 828"/>
                <a:gd name="T27" fmla="*/ 2147483646 h 771"/>
                <a:gd name="T28" fmla="*/ 2147483646 w 828"/>
                <a:gd name="T29" fmla="*/ 2147483646 h 771"/>
                <a:gd name="T30" fmla="*/ 2147483646 w 828"/>
                <a:gd name="T31" fmla="*/ 2147483646 h 771"/>
                <a:gd name="T32" fmla="*/ 2147483646 w 828"/>
                <a:gd name="T33" fmla="*/ 2147483646 h 771"/>
                <a:gd name="T34" fmla="*/ 2147483646 w 828"/>
                <a:gd name="T35" fmla="*/ 2147483646 h 771"/>
                <a:gd name="T36" fmla="*/ 2147483646 w 828"/>
                <a:gd name="T37" fmla="*/ 2147483646 h 771"/>
                <a:gd name="T38" fmla="*/ 2147483646 w 828"/>
                <a:gd name="T39" fmla="*/ 2147483646 h 771"/>
                <a:gd name="T40" fmla="*/ 2147483646 w 828"/>
                <a:gd name="T41" fmla="*/ 2147483646 h 771"/>
                <a:gd name="T42" fmla="*/ 2147483646 w 828"/>
                <a:gd name="T43" fmla="*/ 2147483646 h 771"/>
                <a:gd name="T44" fmla="*/ 2147483646 w 828"/>
                <a:gd name="T45" fmla="*/ 2147483646 h 771"/>
                <a:gd name="T46" fmla="*/ 2147483646 w 828"/>
                <a:gd name="T47" fmla="*/ 2147483646 h 771"/>
                <a:gd name="T48" fmla="*/ 2147483646 w 828"/>
                <a:gd name="T49" fmla="*/ 2147483646 h 771"/>
                <a:gd name="T50" fmla="*/ 2147483646 w 828"/>
                <a:gd name="T51" fmla="*/ 2147483646 h 771"/>
                <a:gd name="T52" fmla="*/ 2147483646 w 828"/>
                <a:gd name="T53" fmla="*/ 2147483646 h 771"/>
                <a:gd name="T54" fmla="*/ 2147483646 w 828"/>
                <a:gd name="T55" fmla="*/ 2147483646 h 771"/>
                <a:gd name="T56" fmla="*/ 2147483646 w 828"/>
                <a:gd name="T57" fmla="*/ 2147483646 h 771"/>
                <a:gd name="T58" fmla="*/ 2147483646 w 828"/>
                <a:gd name="T59" fmla="*/ 2147483646 h 771"/>
                <a:gd name="T60" fmla="*/ 2147483646 w 828"/>
                <a:gd name="T61" fmla="*/ 2147483646 h 771"/>
                <a:gd name="T62" fmla="*/ 2147483646 w 828"/>
                <a:gd name="T63" fmla="*/ 2147483646 h 771"/>
                <a:gd name="T64" fmla="*/ 2147483646 w 828"/>
                <a:gd name="T65" fmla="*/ 2147483646 h 771"/>
                <a:gd name="T66" fmla="*/ 2147483646 w 828"/>
                <a:gd name="T67" fmla="*/ 2147483646 h 771"/>
                <a:gd name="T68" fmla="*/ 2147483646 w 828"/>
                <a:gd name="T69" fmla="*/ 2147483646 h 771"/>
                <a:gd name="T70" fmla="*/ 2147483646 w 828"/>
                <a:gd name="T71" fmla="*/ 2147483646 h 771"/>
                <a:gd name="T72" fmla="*/ 2147483646 w 828"/>
                <a:gd name="T73" fmla="*/ 2147483646 h 771"/>
                <a:gd name="T74" fmla="*/ 2147483646 w 828"/>
                <a:gd name="T75" fmla="*/ 2147483646 h 771"/>
                <a:gd name="T76" fmla="*/ 2147483646 w 828"/>
                <a:gd name="T77" fmla="*/ 2147483646 h 771"/>
                <a:gd name="T78" fmla="*/ 2147483646 w 828"/>
                <a:gd name="T79" fmla="*/ 2147483646 h 771"/>
                <a:gd name="T80" fmla="*/ 2147483646 w 828"/>
                <a:gd name="T81" fmla="*/ 2147483646 h 771"/>
                <a:gd name="T82" fmla="*/ 2147483646 w 828"/>
                <a:gd name="T83" fmla="*/ 2147483646 h 771"/>
                <a:gd name="T84" fmla="*/ 2147483646 w 828"/>
                <a:gd name="T85" fmla="*/ 2147483646 h 771"/>
                <a:gd name="T86" fmla="*/ 2147483646 w 828"/>
                <a:gd name="T87" fmla="*/ 2147483646 h 771"/>
                <a:gd name="T88" fmla="*/ 2147483646 w 828"/>
                <a:gd name="T89" fmla="*/ 2147483646 h 771"/>
                <a:gd name="T90" fmla="*/ 2147483646 w 828"/>
                <a:gd name="T91" fmla="*/ 2147483646 h 771"/>
                <a:gd name="T92" fmla="*/ 2147483646 w 828"/>
                <a:gd name="T93" fmla="*/ 2147483646 h 771"/>
                <a:gd name="T94" fmla="*/ 2147483646 w 828"/>
                <a:gd name="T95" fmla="*/ 2147483646 h 771"/>
                <a:gd name="T96" fmla="*/ 2147483646 w 828"/>
                <a:gd name="T97" fmla="*/ 2147483646 h 771"/>
                <a:gd name="T98" fmla="*/ 2147483646 w 828"/>
                <a:gd name="T99" fmla="*/ 2147483646 h 771"/>
                <a:gd name="T100" fmla="*/ 2147483646 w 828"/>
                <a:gd name="T101" fmla="*/ 2147483646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2" name="Freeform 18"/>
            <p:cNvSpPr>
              <a:spLocks noChangeArrowheads="1"/>
            </p:cNvSpPr>
            <p:nvPr/>
          </p:nvSpPr>
          <p:spPr bwMode="auto">
            <a:xfrm>
              <a:off x="0" y="350838"/>
              <a:ext cx="65088" cy="169863"/>
            </a:xfrm>
            <a:custGeom>
              <a:avLst/>
              <a:gdLst>
                <a:gd name="T0" fmla="*/ 2147483646 w 180"/>
                <a:gd name="T1" fmla="*/ 2147483646 h 464"/>
                <a:gd name="T2" fmla="*/ 0 w 180"/>
                <a:gd name="T3" fmla="*/ 2147483646 h 464"/>
                <a:gd name="T4" fmla="*/ 0 w 180"/>
                <a:gd name="T5" fmla="*/ 2147483646 h 464"/>
                <a:gd name="T6" fmla="*/ 2147483646 w 180"/>
                <a:gd name="T7" fmla="*/ 2147483646 h 464"/>
                <a:gd name="T8" fmla="*/ 2147483646 w 180"/>
                <a:gd name="T9" fmla="*/ 2147483646 h 464"/>
                <a:gd name="T10" fmla="*/ 2147483646 w 180"/>
                <a:gd name="T11" fmla="*/ 2147483646 h 464"/>
                <a:gd name="T12" fmla="*/ 2147483646 w 180"/>
                <a:gd name="T13" fmla="*/ 2147483646 h 464"/>
                <a:gd name="T14" fmla="*/ 2147483646 w 180"/>
                <a:gd name="T15" fmla="*/ 2147483646 h 464"/>
                <a:gd name="T16" fmla="*/ 2147483646 w 180"/>
                <a:gd name="T17" fmla="*/ 2147483646 h 464"/>
                <a:gd name="T18" fmla="*/ 2147483646 w 180"/>
                <a:gd name="T19" fmla="*/ 2147483646 h 464"/>
                <a:gd name="T20" fmla="*/ 2147483646 w 180"/>
                <a:gd name="T21" fmla="*/ 2147483646 h 464"/>
                <a:gd name="T22" fmla="*/ 2147483646 w 180"/>
                <a:gd name="T23" fmla="*/ 2147483646 h 464"/>
                <a:gd name="T24" fmla="*/ 2147483646 w 180"/>
                <a:gd name="T25" fmla="*/ 2147483646 h 464"/>
                <a:gd name="T26" fmla="*/ 2147483646 w 180"/>
                <a:gd name="T27" fmla="*/ 2147483646 h 464"/>
                <a:gd name="T28" fmla="*/ 2147483646 w 180"/>
                <a:gd name="T29" fmla="*/ 2147483646 h 464"/>
                <a:gd name="T30" fmla="*/ 2147483646 w 180"/>
                <a:gd name="T31" fmla="*/ 2147483646 h 464"/>
                <a:gd name="T32" fmla="*/ 2147483646 w 180"/>
                <a:gd name="T33" fmla="*/ 2147483646 h 464"/>
                <a:gd name="T34" fmla="*/ 2147483646 w 180"/>
                <a:gd name="T35" fmla="*/ 2147483646 h 464"/>
                <a:gd name="T36" fmla="*/ 2147483646 w 180"/>
                <a:gd name="T37" fmla="*/ 0 h 464"/>
                <a:gd name="T38" fmla="*/ 2147483646 w 180"/>
                <a:gd name="T39" fmla="*/ 2147483646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3" name="Freeform 20"/>
            <p:cNvSpPr>
              <a:spLocks noChangeArrowheads="1"/>
            </p:cNvSpPr>
            <p:nvPr/>
          </p:nvSpPr>
          <p:spPr bwMode="auto">
            <a:xfrm>
              <a:off x="100013" y="400051"/>
              <a:ext cx="133350" cy="120650"/>
            </a:xfrm>
            <a:custGeom>
              <a:avLst/>
              <a:gdLst>
                <a:gd name="T0" fmla="*/ 2147483646 w 366"/>
                <a:gd name="T1" fmla="*/ 2147483646 h 327"/>
                <a:gd name="T2" fmla="*/ 2147483646 w 366"/>
                <a:gd name="T3" fmla="*/ 2147483646 h 327"/>
                <a:gd name="T4" fmla="*/ 2147483646 w 366"/>
                <a:gd name="T5" fmla="*/ 2147483646 h 327"/>
                <a:gd name="T6" fmla="*/ 2147483646 w 366"/>
                <a:gd name="T7" fmla="*/ 2147483646 h 327"/>
                <a:gd name="T8" fmla="*/ 2147483646 w 366"/>
                <a:gd name="T9" fmla="*/ 2147483646 h 327"/>
                <a:gd name="T10" fmla="*/ 2147483646 w 366"/>
                <a:gd name="T11" fmla="*/ 2147483646 h 327"/>
                <a:gd name="T12" fmla="*/ 2147483646 w 366"/>
                <a:gd name="T13" fmla="*/ 2147483646 h 327"/>
                <a:gd name="T14" fmla="*/ 2147483646 w 366"/>
                <a:gd name="T15" fmla="*/ 0 h 327"/>
                <a:gd name="T16" fmla="*/ 0 w 366"/>
                <a:gd name="T17" fmla="*/ 2147483646 h 327"/>
                <a:gd name="T18" fmla="*/ 2147483646 w 366"/>
                <a:gd name="T19" fmla="*/ 2147483646 h 327"/>
                <a:gd name="T20" fmla="*/ 2147483646 w 366"/>
                <a:gd name="T21" fmla="*/ 2147483646 h 327"/>
                <a:gd name="T22" fmla="*/ 2147483646 w 366"/>
                <a:gd name="T23" fmla="*/ 2147483646 h 327"/>
                <a:gd name="T24" fmla="*/ 2147483646 w 366"/>
                <a:gd name="T25" fmla="*/ 2147483646 h 327"/>
                <a:gd name="T26" fmla="*/ 2147483646 w 366"/>
                <a:gd name="T27" fmla="*/ 2147483646 h 327"/>
                <a:gd name="T28" fmla="*/ 2147483646 w 366"/>
                <a:gd name="T29" fmla="*/ 2147483646 h 327"/>
                <a:gd name="T30" fmla="*/ 2147483646 w 366"/>
                <a:gd name="T31" fmla="*/ 2147483646 h 327"/>
                <a:gd name="T32" fmla="*/ 2147483646 w 366"/>
                <a:gd name="T33" fmla="*/ 2147483646 h 327"/>
                <a:gd name="T34" fmla="*/ 2147483646 w 366"/>
                <a:gd name="T35" fmla="*/ 2147483646 h 327"/>
                <a:gd name="T36" fmla="*/ 2147483646 w 366"/>
                <a:gd name="T37" fmla="*/ 2147483646 h 327"/>
                <a:gd name="T38" fmla="*/ 2147483646 w 366"/>
                <a:gd name="T39" fmla="*/ 2147483646 h 327"/>
                <a:gd name="T40" fmla="*/ 2147483646 w 366"/>
                <a:gd name="T41" fmla="*/ 2147483646 h 327"/>
                <a:gd name="T42" fmla="*/ 2147483646 w 366"/>
                <a:gd name="T43" fmla="*/ 2147483646 h 327"/>
                <a:gd name="T44" fmla="*/ 2147483646 w 366"/>
                <a:gd name="T45" fmla="*/ 2147483646 h 327"/>
                <a:gd name="T46" fmla="*/ 2147483646 w 366"/>
                <a:gd name="T47" fmla="*/ 2147483646 h 327"/>
                <a:gd name="T48" fmla="*/ 2147483646 w 366"/>
                <a:gd name="T49" fmla="*/ 2147483646 h 327"/>
                <a:gd name="T50" fmla="*/ 2147483646 w 366"/>
                <a:gd name="T51" fmla="*/ 2147483646 h 327"/>
                <a:gd name="T52" fmla="*/ 2147483646 w 366"/>
                <a:gd name="T53" fmla="*/ 2147483646 h 327"/>
                <a:gd name="T54" fmla="*/ 2147483646 w 366"/>
                <a:gd name="T55" fmla="*/ 2147483646 h 327"/>
                <a:gd name="T56" fmla="*/ 2147483646 w 366"/>
                <a:gd name="T57" fmla="*/ 2147483646 h 327"/>
                <a:gd name="T58" fmla="*/ 2147483646 w 366"/>
                <a:gd name="T59" fmla="*/ 2147483646 h 327"/>
                <a:gd name="T60" fmla="*/ 2147483646 w 366"/>
                <a:gd name="T61" fmla="*/ 2147483646 h 327"/>
                <a:gd name="T62" fmla="*/ 2147483646 w 366"/>
                <a:gd name="T63" fmla="*/ 2147483646 h 327"/>
                <a:gd name="T64" fmla="*/ 2147483646 w 366"/>
                <a:gd name="T65" fmla="*/ 2147483646 h 327"/>
                <a:gd name="T66" fmla="*/ 2147483646 w 366"/>
                <a:gd name="T67" fmla="*/ 2147483646 h 327"/>
                <a:gd name="T68" fmla="*/ 2147483646 w 366"/>
                <a:gd name="T69" fmla="*/ 2147483646 h 327"/>
                <a:gd name="T70" fmla="*/ 2147483646 w 366"/>
                <a:gd name="T71" fmla="*/ 2147483646 h 327"/>
                <a:gd name="T72" fmla="*/ 2147483646 w 366"/>
                <a:gd name="T73" fmla="*/ 2147483646 h 327"/>
                <a:gd name="T74" fmla="*/ 2147483646 w 366"/>
                <a:gd name="T75" fmla="*/ 2147483646 h 327"/>
                <a:gd name="T76" fmla="*/ 2147483646 w 366"/>
                <a:gd name="T77" fmla="*/ 2147483646 h 327"/>
                <a:gd name="T78" fmla="*/ 2147483646 w 366"/>
                <a:gd name="T79" fmla="*/ 2147483646 h 327"/>
                <a:gd name="T80" fmla="*/ 2147483646 w 366"/>
                <a:gd name="T81" fmla="*/ 2147483646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4" name="Freeform 22"/>
            <p:cNvSpPr>
              <a:spLocks noChangeArrowheads="1"/>
            </p:cNvSpPr>
            <p:nvPr/>
          </p:nvSpPr>
          <p:spPr bwMode="auto">
            <a:xfrm>
              <a:off x="269875" y="401638"/>
              <a:ext cx="90488" cy="120650"/>
            </a:xfrm>
            <a:custGeom>
              <a:avLst/>
              <a:gdLst>
                <a:gd name="T0" fmla="*/ 2147483646 w 245"/>
                <a:gd name="T1" fmla="*/ 2147483646 h 334"/>
                <a:gd name="T2" fmla="*/ 2147483646 w 245"/>
                <a:gd name="T3" fmla="*/ 2147483646 h 334"/>
                <a:gd name="T4" fmla="*/ 2147483646 w 245"/>
                <a:gd name="T5" fmla="*/ 2147483646 h 334"/>
                <a:gd name="T6" fmla="*/ 2147483646 w 245"/>
                <a:gd name="T7" fmla="*/ 2147483646 h 334"/>
                <a:gd name="T8" fmla="*/ 2147483646 w 245"/>
                <a:gd name="T9" fmla="*/ 2147483646 h 334"/>
                <a:gd name="T10" fmla="*/ 2147483646 w 245"/>
                <a:gd name="T11" fmla="*/ 2147483646 h 334"/>
                <a:gd name="T12" fmla="*/ 2147483646 w 245"/>
                <a:gd name="T13" fmla="*/ 2147483646 h 334"/>
                <a:gd name="T14" fmla="*/ 2147483646 w 245"/>
                <a:gd name="T15" fmla="*/ 2147483646 h 334"/>
                <a:gd name="T16" fmla="*/ 2147483646 w 245"/>
                <a:gd name="T17" fmla="*/ 2147483646 h 334"/>
                <a:gd name="T18" fmla="*/ 2147483646 w 245"/>
                <a:gd name="T19" fmla="*/ 2147483646 h 334"/>
                <a:gd name="T20" fmla="*/ 2147483646 w 245"/>
                <a:gd name="T21" fmla="*/ 2147483646 h 334"/>
                <a:gd name="T22" fmla="*/ 2147483646 w 245"/>
                <a:gd name="T23" fmla="*/ 2147483646 h 334"/>
                <a:gd name="T24" fmla="*/ 2147483646 w 245"/>
                <a:gd name="T25" fmla="*/ 2147483646 h 334"/>
                <a:gd name="T26" fmla="*/ 2147483646 w 245"/>
                <a:gd name="T27" fmla="*/ 2147483646 h 334"/>
                <a:gd name="T28" fmla="*/ 2147483646 w 245"/>
                <a:gd name="T29" fmla="*/ 2147483646 h 334"/>
                <a:gd name="T30" fmla="*/ 2147483646 w 245"/>
                <a:gd name="T31" fmla="*/ 2147483646 h 334"/>
                <a:gd name="T32" fmla="*/ 2147483646 w 245"/>
                <a:gd name="T33" fmla="*/ 2147483646 h 334"/>
                <a:gd name="T34" fmla="*/ 0 w 245"/>
                <a:gd name="T35" fmla="*/ 2147483646 h 334"/>
                <a:gd name="T36" fmla="*/ 2147483646 w 245"/>
                <a:gd name="T37" fmla="*/ 2147483646 h 334"/>
                <a:gd name="T38" fmla="*/ 2147483646 w 245"/>
                <a:gd name="T39" fmla="*/ 2147483646 h 334"/>
                <a:gd name="T40" fmla="*/ 2147483646 w 245"/>
                <a:gd name="T41" fmla="*/ 2147483646 h 334"/>
                <a:gd name="T42" fmla="*/ 2147483646 w 245"/>
                <a:gd name="T43" fmla="*/ 2147483646 h 334"/>
                <a:gd name="T44" fmla="*/ 2147483646 w 245"/>
                <a:gd name="T45" fmla="*/ 2147483646 h 334"/>
                <a:gd name="T46" fmla="*/ 2147483646 w 245"/>
                <a:gd name="T47" fmla="*/ 2147483646 h 334"/>
                <a:gd name="T48" fmla="*/ 2147483646 w 245"/>
                <a:gd name="T49" fmla="*/ 2147483646 h 334"/>
                <a:gd name="T50" fmla="*/ 2147483646 w 245"/>
                <a:gd name="T51" fmla="*/ 2147483646 h 334"/>
                <a:gd name="T52" fmla="*/ 2147483646 w 245"/>
                <a:gd name="T53" fmla="*/ 2147483646 h 334"/>
                <a:gd name="T54" fmla="*/ 2147483646 w 245"/>
                <a:gd name="T55" fmla="*/ 2147483646 h 334"/>
                <a:gd name="T56" fmla="*/ 2147483646 w 245"/>
                <a:gd name="T57" fmla="*/ 2147483646 h 334"/>
                <a:gd name="T58" fmla="*/ 2147483646 w 245"/>
                <a:gd name="T59" fmla="*/ 2147483646 h 334"/>
                <a:gd name="T60" fmla="*/ 2147483646 w 245"/>
                <a:gd name="T61" fmla="*/ 2147483646 h 334"/>
                <a:gd name="T62" fmla="*/ 2147483646 w 245"/>
                <a:gd name="T63" fmla="*/ 2147483646 h 334"/>
                <a:gd name="T64" fmla="*/ 2147483646 w 245"/>
                <a:gd name="T65" fmla="*/ 2147483646 h 334"/>
                <a:gd name="T66" fmla="*/ 2147483646 w 245"/>
                <a:gd name="T67" fmla="*/ 2147483646 h 334"/>
                <a:gd name="T68" fmla="*/ 2147483646 w 245"/>
                <a:gd name="T69" fmla="*/ 2147483646 h 334"/>
                <a:gd name="T70" fmla="*/ 2147483646 w 245"/>
                <a:gd name="T71" fmla="*/ 2147483646 h 334"/>
                <a:gd name="T72" fmla="*/ 2147483646 w 245"/>
                <a:gd name="T73" fmla="*/ 2147483646 h 334"/>
                <a:gd name="T74" fmla="*/ 2147483646 w 245"/>
                <a:gd name="T75" fmla="*/ 2147483646 h 334"/>
                <a:gd name="T76" fmla="*/ 2147483646 w 245"/>
                <a:gd name="T77" fmla="*/ 2147483646 h 334"/>
                <a:gd name="T78" fmla="*/ 2147483646 w 245"/>
                <a:gd name="T79" fmla="*/ 2147483646 h 334"/>
                <a:gd name="T80" fmla="*/ 2147483646 w 245"/>
                <a:gd name="T81" fmla="*/ 2147483646 h 334"/>
                <a:gd name="T82" fmla="*/ 2147483646 w 245"/>
                <a:gd name="T83" fmla="*/ 2147483646 h 334"/>
                <a:gd name="T84" fmla="*/ 2147483646 w 245"/>
                <a:gd name="T85" fmla="*/ 2147483646 h 334"/>
                <a:gd name="T86" fmla="*/ 2147483646 w 245"/>
                <a:gd name="T87" fmla="*/ 2147483646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5" name="Freeform 24"/>
            <p:cNvSpPr>
              <a:spLocks noEditPoints="1" noChangeArrowheads="1"/>
            </p:cNvSpPr>
            <p:nvPr/>
          </p:nvSpPr>
          <p:spPr bwMode="auto">
            <a:xfrm>
              <a:off x="376238" y="400051"/>
              <a:ext cx="138112" cy="169862"/>
            </a:xfrm>
            <a:custGeom>
              <a:avLst/>
              <a:gdLst>
                <a:gd name="T0" fmla="*/ 2147483646 w 376"/>
                <a:gd name="T1" fmla="*/ 2147483646 h 462"/>
                <a:gd name="T2" fmla="*/ 2147483646 w 376"/>
                <a:gd name="T3" fmla="*/ 2147483646 h 462"/>
                <a:gd name="T4" fmla="*/ 2147483646 w 376"/>
                <a:gd name="T5" fmla="*/ 2147483646 h 462"/>
                <a:gd name="T6" fmla="*/ 2147483646 w 376"/>
                <a:gd name="T7" fmla="*/ 2147483646 h 462"/>
                <a:gd name="T8" fmla="*/ 2147483646 w 376"/>
                <a:gd name="T9" fmla="*/ 2147483646 h 462"/>
                <a:gd name="T10" fmla="*/ 2147483646 w 376"/>
                <a:gd name="T11" fmla="*/ 2147483646 h 462"/>
                <a:gd name="T12" fmla="*/ 2147483646 w 376"/>
                <a:gd name="T13" fmla="*/ 2147483646 h 462"/>
                <a:gd name="T14" fmla="*/ 2147483646 w 376"/>
                <a:gd name="T15" fmla="*/ 2147483646 h 462"/>
                <a:gd name="T16" fmla="*/ 2147483646 w 376"/>
                <a:gd name="T17" fmla="*/ 2147483646 h 462"/>
                <a:gd name="T18" fmla="*/ 2147483646 w 376"/>
                <a:gd name="T19" fmla="*/ 2147483646 h 462"/>
                <a:gd name="T20" fmla="*/ 2147483646 w 376"/>
                <a:gd name="T21" fmla="*/ 2147483646 h 462"/>
                <a:gd name="T22" fmla="*/ 2147483646 w 376"/>
                <a:gd name="T23" fmla="*/ 2147483646 h 462"/>
                <a:gd name="T24" fmla="*/ 2147483646 w 376"/>
                <a:gd name="T25" fmla="*/ 2147483646 h 462"/>
                <a:gd name="T26" fmla="*/ 2147483646 w 376"/>
                <a:gd name="T27" fmla="*/ 2147483646 h 462"/>
                <a:gd name="T28" fmla="*/ 2147483646 w 376"/>
                <a:gd name="T29" fmla="*/ 2147483646 h 462"/>
                <a:gd name="T30" fmla="*/ 2147483646 w 376"/>
                <a:gd name="T31" fmla="*/ 2147483646 h 462"/>
                <a:gd name="T32" fmla="*/ 2147483646 w 376"/>
                <a:gd name="T33" fmla="*/ 2147483646 h 462"/>
                <a:gd name="T34" fmla="*/ 2147483646 w 376"/>
                <a:gd name="T35" fmla="*/ 2147483646 h 462"/>
                <a:gd name="T36" fmla="*/ 2147483646 w 376"/>
                <a:gd name="T37" fmla="*/ 2147483646 h 462"/>
                <a:gd name="T38" fmla="*/ 2147483646 w 376"/>
                <a:gd name="T39" fmla="*/ 2147483646 h 462"/>
                <a:gd name="T40" fmla="*/ 2147483646 w 376"/>
                <a:gd name="T41" fmla="*/ 2147483646 h 462"/>
                <a:gd name="T42" fmla="*/ 2147483646 w 376"/>
                <a:gd name="T43" fmla="*/ 2147483646 h 462"/>
                <a:gd name="T44" fmla="*/ 2147483646 w 376"/>
                <a:gd name="T45" fmla="*/ 2147483646 h 462"/>
                <a:gd name="T46" fmla="*/ 2147483646 w 376"/>
                <a:gd name="T47" fmla="*/ 2147483646 h 462"/>
                <a:gd name="T48" fmla="*/ 2147483646 w 376"/>
                <a:gd name="T49" fmla="*/ 2147483646 h 462"/>
                <a:gd name="T50" fmla="*/ 2147483646 w 376"/>
                <a:gd name="T51" fmla="*/ 2147483646 h 462"/>
                <a:gd name="T52" fmla="*/ 2147483646 w 376"/>
                <a:gd name="T53" fmla="*/ 2147483646 h 462"/>
                <a:gd name="T54" fmla="*/ 2147483646 w 376"/>
                <a:gd name="T55" fmla="*/ 2147483646 h 462"/>
                <a:gd name="T56" fmla="*/ 2147483646 w 376"/>
                <a:gd name="T57" fmla="*/ 2147483646 h 462"/>
                <a:gd name="T58" fmla="*/ 2147483646 w 376"/>
                <a:gd name="T59" fmla="*/ 2147483646 h 462"/>
                <a:gd name="T60" fmla="*/ 2147483646 w 376"/>
                <a:gd name="T61" fmla="*/ 2147483646 h 462"/>
                <a:gd name="T62" fmla="*/ 2147483646 w 376"/>
                <a:gd name="T63" fmla="*/ 2147483646 h 462"/>
                <a:gd name="T64" fmla="*/ 2147483646 w 376"/>
                <a:gd name="T65" fmla="*/ 2147483646 h 462"/>
                <a:gd name="T66" fmla="*/ 2147483646 w 376"/>
                <a:gd name="T67" fmla="*/ 2147483646 h 462"/>
                <a:gd name="T68" fmla="*/ 2147483646 w 376"/>
                <a:gd name="T69" fmla="*/ 2147483646 h 462"/>
                <a:gd name="T70" fmla="*/ 2147483646 w 376"/>
                <a:gd name="T71" fmla="*/ 2147483646 h 462"/>
                <a:gd name="T72" fmla="*/ 2147483646 w 376"/>
                <a:gd name="T73" fmla="*/ 2147483646 h 462"/>
                <a:gd name="T74" fmla="*/ 2147483646 w 376"/>
                <a:gd name="T75" fmla="*/ 2147483646 h 462"/>
                <a:gd name="T76" fmla="*/ 2147483646 w 376"/>
                <a:gd name="T77" fmla="*/ 2147483646 h 462"/>
                <a:gd name="T78" fmla="*/ 2147483646 w 376"/>
                <a:gd name="T79" fmla="*/ 2147483646 h 462"/>
                <a:gd name="T80" fmla="*/ 2147483646 w 376"/>
                <a:gd name="T81" fmla="*/ 2147483646 h 462"/>
                <a:gd name="T82" fmla="*/ 2147483646 w 376"/>
                <a:gd name="T83" fmla="*/ 2147483646 h 462"/>
                <a:gd name="T84" fmla="*/ 2147483646 w 376"/>
                <a:gd name="T85" fmla="*/ 2147483646 h 462"/>
                <a:gd name="T86" fmla="*/ 2147483646 w 376"/>
                <a:gd name="T87" fmla="*/ 2147483646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6" name="Freeform 27"/>
            <p:cNvSpPr>
              <a:spLocks noChangeArrowheads="1"/>
            </p:cNvSpPr>
            <p:nvPr/>
          </p:nvSpPr>
          <p:spPr bwMode="auto">
            <a:xfrm>
              <a:off x="536575" y="400051"/>
              <a:ext cx="52388" cy="120650"/>
            </a:xfrm>
            <a:custGeom>
              <a:avLst/>
              <a:gdLst>
                <a:gd name="T0" fmla="*/ 0 w 145"/>
                <a:gd name="T1" fmla="*/ 2147483646 h 327"/>
                <a:gd name="T2" fmla="*/ 0 w 145"/>
                <a:gd name="T3" fmla="*/ 2147483646 h 327"/>
                <a:gd name="T4" fmla="*/ 2147483646 w 145"/>
                <a:gd name="T5" fmla="*/ 2147483646 h 327"/>
                <a:gd name="T6" fmla="*/ 2147483646 w 145"/>
                <a:gd name="T7" fmla="*/ 2147483646 h 327"/>
                <a:gd name="T8" fmla="*/ 2147483646 w 145"/>
                <a:gd name="T9" fmla="*/ 2147483646 h 327"/>
                <a:gd name="T10" fmla="*/ 2147483646 w 145"/>
                <a:gd name="T11" fmla="*/ 2147483646 h 327"/>
                <a:gd name="T12" fmla="*/ 2147483646 w 145"/>
                <a:gd name="T13" fmla="*/ 2147483646 h 327"/>
                <a:gd name="T14" fmla="*/ 2147483646 w 145"/>
                <a:gd name="T15" fmla="*/ 2147483646 h 327"/>
                <a:gd name="T16" fmla="*/ 2147483646 w 145"/>
                <a:gd name="T17" fmla="*/ 2147483646 h 327"/>
                <a:gd name="T18" fmla="*/ 2147483646 w 145"/>
                <a:gd name="T19" fmla="*/ 2147483646 h 327"/>
                <a:gd name="T20" fmla="*/ 2147483646 w 145"/>
                <a:gd name="T21" fmla="*/ 2147483646 h 327"/>
                <a:gd name="T22" fmla="*/ 2147483646 w 145"/>
                <a:gd name="T23" fmla="*/ 2147483646 h 327"/>
                <a:gd name="T24" fmla="*/ 2147483646 w 145"/>
                <a:gd name="T25" fmla="*/ 2147483646 h 327"/>
                <a:gd name="T26" fmla="*/ 2147483646 w 145"/>
                <a:gd name="T27" fmla="*/ 2147483646 h 327"/>
                <a:gd name="T28" fmla="*/ 2147483646 w 145"/>
                <a:gd name="T29" fmla="*/ 2147483646 h 327"/>
                <a:gd name="T30" fmla="*/ 2147483646 w 145"/>
                <a:gd name="T31" fmla="*/ 2147483646 h 327"/>
                <a:gd name="T32" fmla="*/ 2147483646 w 145"/>
                <a:gd name="T33" fmla="*/ 0 h 327"/>
                <a:gd name="T34" fmla="*/ 2147483646 w 145"/>
                <a:gd name="T35" fmla="*/ 2147483646 h 327"/>
                <a:gd name="T36" fmla="*/ 0 w 145"/>
                <a:gd name="T37" fmla="*/ 2147483646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7" name="Freeform 29"/>
            <p:cNvSpPr>
              <a:spLocks noChangeArrowheads="1"/>
            </p:cNvSpPr>
            <p:nvPr/>
          </p:nvSpPr>
          <p:spPr bwMode="auto">
            <a:xfrm>
              <a:off x="554038" y="350838"/>
              <a:ext cx="39687" cy="36513"/>
            </a:xfrm>
            <a:custGeom>
              <a:avLst/>
              <a:gdLst>
                <a:gd name="T0" fmla="*/ 2147483646 w 108"/>
                <a:gd name="T1" fmla="*/ 2147483646 h 96"/>
                <a:gd name="T2" fmla="*/ 2147483646 w 108"/>
                <a:gd name="T3" fmla="*/ 2147483646 h 96"/>
                <a:gd name="T4" fmla="*/ 2147483646 w 108"/>
                <a:gd name="T5" fmla="*/ 2147483646 h 96"/>
                <a:gd name="T6" fmla="*/ 2147483646 w 108"/>
                <a:gd name="T7" fmla="*/ 2147483646 h 96"/>
                <a:gd name="T8" fmla="*/ 2147483646 w 108"/>
                <a:gd name="T9" fmla="*/ 2147483646 h 96"/>
                <a:gd name="T10" fmla="*/ 2147483646 w 108"/>
                <a:gd name="T11" fmla="*/ 2147483646 h 96"/>
                <a:gd name="T12" fmla="*/ 2147483646 w 108"/>
                <a:gd name="T13" fmla="*/ 2147483646 h 96"/>
                <a:gd name="T14" fmla="*/ 2147483646 w 108"/>
                <a:gd name="T15" fmla="*/ 2147483646 h 96"/>
                <a:gd name="T16" fmla="*/ 2147483646 w 108"/>
                <a:gd name="T17" fmla="*/ 2147483646 h 96"/>
                <a:gd name="T18" fmla="*/ 2147483646 w 108"/>
                <a:gd name="T19" fmla="*/ 2147483646 h 96"/>
                <a:gd name="T20" fmla="*/ 2147483646 w 108"/>
                <a:gd name="T21" fmla="*/ 2147483646 h 96"/>
                <a:gd name="T22" fmla="*/ 2147483646 w 108"/>
                <a:gd name="T23" fmla="*/ 2147483646 h 96"/>
                <a:gd name="T24" fmla="*/ 2147483646 w 108"/>
                <a:gd name="T25" fmla="*/ 2147483646 h 96"/>
                <a:gd name="T26" fmla="*/ 2147483646 w 108"/>
                <a:gd name="T27" fmla="*/ 2147483646 h 96"/>
                <a:gd name="T28" fmla="*/ 2147483646 w 108"/>
                <a:gd name="T29" fmla="*/ 2147483646 h 96"/>
                <a:gd name="T30" fmla="*/ 2147483646 w 108"/>
                <a:gd name="T31" fmla="*/ 2147483646 h 96"/>
                <a:gd name="T32" fmla="*/ 2147483646 w 108"/>
                <a:gd name="T33" fmla="*/ 2147483646 h 96"/>
                <a:gd name="T34" fmla="*/ 2147483646 w 108"/>
                <a:gd name="T35" fmla="*/ 2147483646 h 96"/>
                <a:gd name="T36" fmla="*/ 2147483646 w 108"/>
                <a:gd name="T37" fmla="*/ 0 h 96"/>
                <a:gd name="T38" fmla="*/ 2147483646 w 108"/>
                <a:gd name="T39" fmla="*/ 0 h 96"/>
                <a:gd name="T40" fmla="*/ 2147483646 w 108"/>
                <a:gd name="T41" fmla="*/ 2147483646 h 96"/>
                <a:gd name="T42" fmla="*/ 2147483646 w 108"/>
                <a:gd name="T43" fmla="*/ 2147483646 h 96"/>
                <a:gd name="T44" fmla="*/ 2147483646 w 108"/>
                <a:gd name="T45" fmla="*/ 2147483646 h 96"/>
                <a:gd name="T46" fmla="*/ 2147483646 w 108"/>
                <a:gd name="T47" fmla="*/ 2147483646 h 96"/>
                <a:gd name="T48" fmla="*/ 2147483646 w 108"/>
                <a:gd name="T49" fmla="*/ 2147483646 h 96"/>
                <a:gd name="T50" fmla="*/ 2147483646 w 108"/>
                <a:gd name="T51" fmla="*/ 2147483646 h 96"/>
                <a:gd name="T52" fmla="*/ 2147483646 w 108"/>
                <a:gd name="T53" fmla="*/ 2147483646 h 96"/>
                <a:gd name="T54" fmla="*/ 0 w 108"/>
                <a:gd name="T55" fmla="*/ 2147483646 h 96"/>
                <a:gd name="T56" fmla="*/ 0 w 108"/>
                <a:gd name="T57" fmla="*/ 2147483646 h 96"/>
                <a:gd name="T58" fmla="*/ 2147483646 w 108"/>
                <a:gd name="T59" fmla="*/ 2147483646 h 96"/>
                <a:gd name="T60" fmla="*/ 2147483646 w 108"/>
                <a:gd name="T61" fmla="*/ 2147483646 h 96"/>
                <a:gd name="T62" fmla="*/ 2147483646 w 108"/>
                <a:gd name="T63" fmla="*/ 2147483646 h 96"/>
                <a:gd name="T64" fmla="*/ 2147483646 w 108"/>
                <a:gd name="T65" fmla="*/ 2147483646 h 96"/>
                <a:gd name="T66" fmla="*/ 2147483646 w 108"/>
                <a:gd name="T67" fmla="*/ 2147483646 h 96"/>
                <a:gd name="T68" fmla="*/ 2147483646 w 108"/>
                <a:gd name="T69" fmla="*/ 2147483646 h 96"/>
                <a:gd name="T70" fmla="*/ 2147483646 w 108"/>
                <a:gd name="T71" fmla="*/ 2147483646 h 96"/>
                <a:gd name="T72" fmla="*/ 2147483646 w 108"/>
                <a:gd name="T73" fmla="*/ 2147483646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8" name="Freeform 31"/>
            <p:cNvSpPr>
              <a:spLocks noChangeArrowheads="1"/>
            </p:cNvSpPr>
            <p:nvPr/>
          </p:nvSpPr>
          <p:spPr bwMode="auto">
            <a:xfrm>
              <a:off x="619125" y="400051"/>
              <a:ext cx="103188" cy="120650"/>
            </a:xfrm>
            <a:custGeom>
              <a:avLst/>
              <a:gdLst>
                <a:gd name="T0" fmla="*/ 2147483646 w 282"/>
                <a:gd name="T1" fmla="*/ 2147483646 h 327"/>
                <a:gd name="T2" fmla="*/ 2147483646 w 282"/>
                <a:gd name="T3" fmla="*/ 2147483646 h 327"/>
                <a:gd name="T4" fmla="*/ 2147483646 w 282"/>
                <a:gd name="T5" fmla="*/ 2147483646 h 327"/>
                <a:gd name="T6" fmla="*/ 2147483646 w 282"/>
                <a:gd name="T7" fmla="*/ 2147483646 h 327"/>
                <a:gd name="T8" fmla="*/ 2147483646 w 282"/>
                <a:gd name="T9" fmla="*/ 2147483646 h 327"/>
                <a:gd name="T10" fmla="*/ 2147483646 w 282"/>
                <a:gd name="T11" fmla="*/ 2147483646 h 327"/>
                <a:gd name="T12" fmla="*/ 2147483646 w 282"/>
                <a:gd name="T13" fmla="*/ 2147483646 h 327"/>
                <a:gd name="T14" fmla="*/ 2147483646 w 282"/>
                <a:gd name="T15" fmla="*/ 2147483646 h 327"/>
                <a:gd name="T16" fmla="*/ 2147483646 w 282"/>
                <a:gd name="T17" fmla="*/ 2147483646 h 327"/>
                <a:gd name="T18" fmla="*/ 2147483646 w 282"/>
                <a:gd name="T19" fmla="*/ 2147483646 h 327"/>
                <a:gd name="T20" fmla="*/ 2147483646 w 282"/>
                <a:gd name="T21" fmla="*/ 2147483646 h 327"/>
                <a:gd name="T22" fmla="*/ 2147483646 w 282"/>
                <a:gd name="T23" fmla="*/ 2147483646 h 327"/>
                <a:gd name="T24" fmla="*/ 2147483646 w 282"/>
                <a:gd name="T25" fmla="*/ 2147483646 h 327"/>
                <a:gd name="T26" fmla="*/ 2147483646 w 282"/>
                <a:gd name="T27" fmla="*/ 2147483646 h 327"/>
                <a:gd name="T28" fmla="*/ 2147483646 w 282"/>
                <a:gd name="T29" fmla="*/ 2147483646 h 327"/>
                <a:gd name="T30" fmla="*/ 2147483646 w 282"/>
                <a:gd name="T31" fmla="*/ 2147483646 h 327"/>
                <a:gd name="T32" fmla="*/ 2147483646 w 282"/>
                <a:gd name="T33" fmla="*/ 2147483646 h 327"/>
                <a:gd name="T34" fmla="*/ 2147483646 w 282"/>
                <a:gd name="T35" fmla="*/ 2147483646 h 327"/>
                <a:gd name="T36" fmla="*/ 2147483646 w 282"/>
                <a:gd name="T37" fmla="*/ 2147483646 h 327"/>
                <a:gd name="T38" fmla="*/ 2147483646 w 282"/>
                <a:gd name="T39" fmla="*/ 0 h 327"/>
                <a:gd name="T40" fmla="*/ 0 w 282"/>
                <a:gd name="T41" fmla="*/ 2147483646 h 327"/>
                <a:gd name="T42" fmla="*/ 0 w 282"/>
                <a:gd name="T43" fmla="*/ 2147483646 h 327"/>
                <a:gd name="T44" fmla="*/ 2147483646 w 282"/>
                <a:gd name="T45" fmla="*/ 2147483646 h 327"/>
                <a:gd name="T46" fmla="*/ 2147483646 w 282"/>
                <a:gd name="T47" fmla="*/ 2147483646 h 327"/>
                <a:gd name="T48" fmla="*/ 2147483646 w 282"/>
                <a:gd name="T49" fmla="*/ 2147483646 h 327"/>
                <a:gd name="T50" fmla="*/ 2147483646 w 282"/>
                <a:gd name="T51" fmla="*/ 2147483646 h 327"/>
                <a:gd name="T52" fmla="*/ 2147483646 w 282"/>
                <a:gd name="T53" fmla="*/ 2147483646 h 327"/>
                <a:gd name="T54" fmla="*/ 2147483646 w 282"/>
                <a:gd name="T55" fmla="*/ 2147483646 h 327"/>
                <a:gd name="T56" fmla="*/ 2147483646 w 282"/>
                <a:gd name="T57" fmla="*/ 2147483646 h 327"/>
                <a:gd name="T58" fmla="*/ 2147483646 w 282"/>
                <a:gd name="T59" fmla="*/ 2147483646 h 327"/>
                <a:gd name="T60" fmla="*/ 2147483646 w 282"/>
                <a:gd name="T61" fmla="*/ 2147483646 h 327"/>
                <a:gd name="T62" fmla="*/ 2147483646 w 282"/>
                <a:gd name="T63" fmla="*/ 2147483646 h 327"/>
                <a:gd name="T64" fmla="*/ 2147483646 w 282"/>
                <a:gd name="T65" fmla="*/ 2147483646 h 327"/>
                <a:gd name="T66" fmla="*/ 2147483646 w 282"/>
                <a:gd name="T67" fmla="*/ 2147483646 h 327"/>
                <a:gd name="T68" fmla="*/ 2147483646 w 282"/>
                <a:gd name="T69" fmla="*/ 2147483646 h 327"/>
                <a:gd name="T70" fmla="*/ 2147483646 w 282"/>
                <a:gd name="T71" fmla="*/ 2147483646 h 327"/>
                <a:gd name="T72" fmla="*/ 2147483646 w 282"/>
                <a:gd name="T73" fmla="*/ 2147483646 h 327"/>
                <a:gd name="T74" fmla="*/ 2147483646 w 282"/>
                <a:gd name="T75" fmla="*/ 2147483646 h 327"/>
                <a:gd name="T76" fmla="*/ 2147483646 w 282"/>
                <a:gd name="T77" fmla="*/ 2147483646 h 327"/>
                <a:gd name="T78" fmla="*/ 2147483646 w 282"/>
                <a:gd name="T79" fmla="*/ 2147483646 h 327"/>
                <a:gd name="T80" fmla="*/ 2147483646 w 282"/>
                <a:gd name="T81" fmla="*/ 2147483646 h 327"/>
                <a:gd name="T82" fmla="*/ 2147483646 w 282"/>
                <a:gd name="T83" fmla="*/ 2147483646 h 327"/>
                <a:gd name="T84" fmla="*/ 2147483646 w 282"/>
                <a:gd name="T85" fmla="*/ 2147483646 h 327"/>
                <a:gd name="T86" fmla="*/ 2147483646 w 282"/>
                <a:gd name="T87" fmla="*/ 2147483646 h 327"/>
                <a:gd name="T88" fmla="*/ 2147483646 w 282"/>
                <a:gd name="T89" fmla="*/ 2147483646 h 327"/>
                <a:gd name="T90" fmla="*/ 2147483646 w 282"/>
                <a:gd name="T91" fmla="*/ 2147483646 h 327"/>
                <a:gd name="T92" fmla="*/ 2147483646 w 282"/>
                <a:gd name="T93" fmla="*/ 2147483646 h 327"/>
                <a:gd name="T94" fmla="*/ 2147483646 w 282"/>
                <a:gd name="T95" fmla="*/ 2147483646 h 327"/>
                <a:gd name="T96" fmla="*/ 2147483646 w 282"/>
                <a:gd name="T97" fmla="*/ 2147483646 h 327"/>
                <a:gd name="T98" fmla="*/ 2147483646 w 282"/>
                <a:gd name="T99" fmla="*/ 2147483646 h 327"/>
                <a:gd name="T100" fmla="*/ 2147483646 w 282"/>
                <a:gd name="T101" fmla="*/ 2147483646 h 327"/>
                <a:gd name="T102" fmla="*/ 2147483646 w 282"/>
                <a:gd name="T103" fmla="*/ 2147483646 h 327"/>
                <a:gd name="T104" fmla="*/ 2147483646 w 282"/>
                <a:gd name="T105" fmla="*/ 2147483646 h 327"/>
                <a:gd name="T106" fmla="*/ 2147483646 w 282"/>
                <a:gd name="T107" fmla="*/ 2147483646 h 327"/>
                <a:gd name="T108" fmla="*/ 2147483646 w 282"/>
                <a:gd name="T109" fmla="*/ 2147483646 h 327"/>
                <a:gd name="T110" fmla="*/ 2147483646 w 282"/>
                <a:gd name="T111" fmla="*/ 2147483646 h 327"/>
                <a:gd name="T112" fmla="*/ 2147483646 w 282"/>
                <a:gd name="T113" fmla="*/ 2147483646 h 327"/>
                <a:gd name="T114" fmla="*/ 2147483646 w 282"/>
                <a:gd name="T115" fmla="*/ 2147483646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9" name="Freeform 33"/>
            <p:cNvSpPr>
              <a:spLocks noEditPoints="1" noChangeArrowheads="1"/>
            </p:cNvSpPr>
            <p:nvPr/>
          </p:nvSpPr>
          <p:spPr bwMode="auto">
            <a:xfrm>
              <a:off x="736600" y="401638"/>
              <a:ext cx="114300" cy="120650"/>
            </a:xfrm>
            <a:custGeom>
              <a:avLst/>
              <a:gdLst>
                <a:gd name="T0" fmla="*/ 2147483646 w 309"/>
                <a:gd name="T1" fmla="*/ 2147483646 h 334"/>
                <a:gd name="T2" fmla="*/ 2147483646 w 309"/>
                <a:gd name="T3" fmla="*/ 2147483646 h 334"/>
                <a:gd name="T4" fmla="*/ 2147483646 w 309"/>
                <a:gd name="T5" fmla="*/ 2147483646 h 334"/>
                <a:gd name="T6" fmla="*/ 2147483646 w 309"/>
                <a:gd name="T7" fmla="*/ 2147483646 h 334"/>
                <a:gd name="T8" fmla="*/ 2147483646 w 309"/>
                <a:gd name="T9" fmla="*/ 2147483646 h 334"/>
                <a:gd name="T10" fmla="*/ 2147483646 w 309"/>
                <a:gd name="T11" fmla="*/ 2147483646 h 334"/>
                <a:gd name="T12" fmla="*/ 2147483646 w 309"/>
                <a:gd name="T13" fmla="*/ 2147483646 h 334"/>
                <a:gd name="T14" fmla="*/ 2147483646 w 309"/>
                <a:gd name="T15" fmla="*/ 2147483646 h 334"/>
                <a:gd name="T16" fmla="*/ 2147483646 w 309"/>
                <a:gd name="T17" fmla="*/ 2147483646 h 334"/>
                <a:gd name="T18" fmla="*/ 2147483646 w 309"/>
                <a:gd name="T19" fmla="*/ 2147483646 h 334"/>
                <a:gd name="T20" fmla="*/ 2147483646 w 309"/>
                <a:gd name="T21" fmla="*/ 2147483646 h 334"/>
                <a:gd name="T22" fmla="*/ 2147483646 w 309"/>
                <a:gd name="T23" fmla="*/ 2147483646 h 334"/>
                <a:gd name="T24" fmla="*/ 2147483646 w 309"/>
                <a:gd name="T25" fmla="*/ 2147483646 h 334"/>
                <a:gd name="T26" fmla="*/ 2147483646 w 309"/>
                <a:gd name="T27" fmla="*/ 2147483646 h 334"/>
                <a:gd name="T28" fmla="*/ 2147483646 w 309"/>
                <a:gd name="T29" fmla="*/ 2147483646 h 334"/>
                <a:gd name="T30" fmla="*/ 2147483646 w 309"/>
                <a:gd name="T31" fmla="*/ 2147483646 h 334"/>
                <a:gd name="T32" fmla="*/ 2147483646 w 309"/>
                <a:gd name="T33" fmla="*/ 2147483646 h 334"/>
                <a:gd name="T34" fmla="*/ 2147483646 w 309"/>
                <a:gd name="T35" fmla="*/ 2147483646 h 334"/>
                <a:gd name="T36" fmla="*/ 2147483646 w 309"/>
                <a:gd name="T37" fmla="*/ 2147483646 h 334"/>
                <a:gd name="T38" fmla="*/ 2147483646 w 309"/>
                <a:gd name="T39" fmla="*/ 2147483646 h 334"/>
                <a:gd name="T40" fmla="*/ 2147483646 w 309"/>
                <a:gd name="T41" fmla="*/ 2147483646 h 334"/>
                <a:gd name="T42" fmla="*/ 2147483646 w 309"/>
                <a:gd name="T43" fmla="*/ 2147483646 h 334"/>
                <a:gd name="T44" fmla="*/ 2147483646 w 309"/>
                <a:gd name="T45" fmla="*/ 2147483646 h 334"/>
                <a:gd name="T46" fmla="*/ 2147483646 w 309"/>
                <a:gd name="T47" fmla="*/ 0 h 334"/>
                <a:gd name="T48" fmla="*/ 2147483646 w 309"/>
                <a:gd name="T49" fmla="*/ 2147483646 h 334"/>
                <a:gd name="T50" fmla="*/ 2147483646 w 309"/>
                <a:gd name="T51" fmla="*/ 2147483646 h 334"/>
                <a:gd name="T52" fmla="*/ 2147483646 w 309"/>
                <a:gd name="T53" fmla="*/ 2147483646 h 334"/>
                <a:gd name="T54" fmla="*/ 2147483646 w 309"/>
                <a:gd name="T55" fmla="*/ 2147483646 h 334"/>
                <a:gd name="T56" fmla="*/ 2147483646 w 309"/>
                <a:gd name="T57" fmla="*/ 2147483646 h 334"/>
                <a:gd name="T58" fmla="*/ 2147483646 w 309"/>
                <a:gd name="T59" fmla="*/ 2147483646 h 334"/>
                <a:gd name="T60" fmla="*/ 2147483646 w 309"/>
                <a:gd name="T61" fmla="*/ 2147483646 h 334"/>
                <a:gd name="T62" fmla="*/ 0 w 309"/>
                <a:gd name="T63" fmla="*/ 2147483646 h 334"/>
                <a:gd name="T64" fmla="*/ 2147483646 w 309"/>
                <a:gd name="T65" fmla="*/ 2147483646 h 334"/>
                <a:gd name="T66" fmla="*/ 2147483646 w 309"/>
                <a:gd name="T67" fmla="*/ 2147483646 h 334"/>
                <a:gd name="T68" fmla="*/ 2147483646 w 309"/>
                <a:gd name="T69" fmla="*/ 2147483646 h 334"/>
                <a:gd name="T70" fmla="*/ 2147483646 w 309"/>
                <a:gd name="T71" fmla="*/ 2147483646 h 334"/>
                <a:gd name="T72" fmla="*/ 2147483646 w 309"/>
                <a:gd name="T73" fmla="*/ 2147483646 h 334"/>
                <a:gd name="T74" fmla="*/ 2147483646 w 309"/>
                <a:gd name="T75" fmla="*/ 2147483646 h 334"/>
                <a:gd name="T76" fmla="*/ 2147483646 w 309"/>
                <a:gd name="T77" fmla="*/ 2147483646 h 334"/>
                <a:gd name="T78" fmla="*/ 2147483646 w 309"/>
                <a:gd name="T79" fmla="*/ 2147483646 h 334"/>
                <a:gd name="T80" fmla="*/ 2147483646 w 309"/>
                <a:gd name="T81" fmla="*/ 2147483646 h 334"/>
                <a:gd name="T82" fmla="*/ 2147483646 w 309"/>
                <a:gd name="T83" fmla="*/ 2147483646 h 334"/>
                <a:gd name="T84" fmla="*/ 2147483646 w 309"/>
                <a:gd name="T85" fmla="*/ 2147483646 h 334"/>
                <a:gd name="T86" fmla="*/ 2147483646 w 309"/>
                <a:gd name="T87" fmla="*/ 2147483646 h 334"/>
                <a:gd name="T88" fmla="*/ 2147483646 w 309"/>
                <a:gd name="T89" fmla="*/ 2147483646 h 334"/>
                <a:gd name="T90" fmla="*/ 2147483646 w 309"/>
                <a:gd name="T91" fmla="*/ 2147483646 h 334"/>
                <a:gd name="T92" fmla="*/ 2147483646 w 309"/>
                <a:gd name="T93" fmla="*/ 2147483646 h 334"/>
                <a:gd name="T94" fmla="*/ 2147483646 w 309"/>
                <a:gd name="T95" fmla="*/ 2147483646 h 334"/>
                <a:gd name="T96" fmla="*/ 2147483646 w 309"/>
                <a:gd name="T97" fmla="*/ 2147483646 h 334"/>
                <a:gd name="T98" fmla="*/ 2147483646 w 309"/>
                <a:gd name="T99" fmla="*/ 2147483646 h 334"/>
                <a:gd name="T100" fmla="*/ 2147483646 w 309"/>
                <a:gd name="T101" fmla="*/ 2147483646 h 334"/>
                <a:gd name="T102" fmla="*/ 2147483646 w 309"/>
                <a:gd name="T103" fmla="*/ 2147483646 h 334"/>
                <a:gd name="T104" fmla="*/ 2147483646 w 309"/>
                <a:gd name="T105" fmla="*/ 2147483646 h 334"/>
                <a:gd name="T106" fmla="*/ 2147483646 w 309"/>
                <a:gd name="T107" fmla="*/ 2147483646 h 334"/>
                <a:gd name="T108" fmla="*/ 2147483646 w 309"/>
                <a:gd name="T109" fmla="*/ 2147483646 h 334"/>
                <a:gd name="T110" fmla="*/ 2147483646 w 309"/>
                <a:gd name="T111" fmla="*/ 2147483646 h 334"/>
                <a:gd name="T112" fmla="*/ 2147483646 w 309"/>
                <a:gd name="T113" fmla="*/ 2147483646 h 334"/>
                <a:gd name="T114" fmla="*/ 2147483646 w 309"/>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0" name="Freeform 36"/>
            <p:cNvSpPr>
              <a:spLocks noChangeArrowheads="1"/>
            </p:cNvSpPr>
            <p:nvPr/>
          </p:nvSpPr>
          <p:spPr bwMode="auto">
            <a:xfrm>
              <a:off x="1044575" y="346076"/>
              <a:ext cx="133350" cy="174625"/>
            </a:xfrm>
            <a:custGeom>
              <a:avLst/>
              <a:gdLst>
                <a:gd name="T0" fmla="*/ 2147483646 w 365"/>
                <a:gd name="T1" fmla="*/ 2147483646 h 475"/>
                <a:gd name="T2" fmla="*/ 2147483646 w 365"/>
                <a:gd name="T3" fmla="*/ 2147483646 h 475"/>
                <a:gd name="T4" fmla="*/ 2147483646 w 365"/>
                <a:gd name="T5" fmla="*/ 2147483646 h 475"/>
                <a:gd name="T6" fmla="*/ 2147483646 w 365"/>
                <a:gd name="T7" fmla="*/ 2147483646 h 475"/>
                <a:gd name="T8" fmla="*/ 2147483646 w 365"/>
                <a:gd name="T9" fmla="*/ 2147483646 h 475"/>
                <a:gd name="T10" fmla="*/ 2147483646 w 365"/>
                <a:gd name="T11" fmla="*/ 2147483646 h 475"/>
                <a:gd name="T12" fmla="*/ 2147483646 w 365"/>
                <a:gd name="T13" fmla="*/ 2147483646 h 475"/>
                <a:gd name="T14" fmla="*/ 2147483646 w 365"/>
                <a:gd name="T15" fmla="*/ 0 h 475"/>
                <a:gd name="T16" fmla="*/ 0 w 365"/>
                <a:gd name="T17" fmla="*/ 2147483646 h 475"/>
                <a:gd name="T18" fmla="*/ 2147483646 w 365"/>
                <a:gd name="T19" fmla="*/ 2147483646 h 475"/>
                <a:gd name="T20" fmla="*/ 2147483646 w 365"/>
                <a:gd name="T21" fmla="*/ 2147483646 h 475"/>
                <a:gd name="T22" fmla="*/ 2147483646 w 365"/>
                <a:gd name="T23" fmla="*/ 2147483646 h 475"/>
                <a:gd name="T24" fmla="*/ 2147483646 w 365"/>
                <a:gd name="T25" fmla="*/ 2147483646 h 475"/>
                <a:gd name="T26" fmla="*/ 2147483646 w 365"/>
                <a:gd name="T27" fmla="*/ 2147483646 h 475"/>
                <a:gd name="T28" fmla="*/ 2147483646 w 365"/>
                <a:gd name="T29" fmla="*/ 2147483646 h 475"/>
                <a:gd name="T30" fmla="*/ 2147483646 w 365"/>
                <a:gd name="T31" fmla="*/ 2147483646 h 475"/>
                <a:gd name="T32" fmla="*/ 2147483646 w 365"/>
                <a:gd name="T33" fmla="*/ 2147483646 h 475"/>
                <a:gd name="T34" fmla="*/ 2147483646 w 365"/>
                <a:gd name="T35" fmla="*/ 2147483646 h 475"/>
                <a:gd name="T36" fmla="*/ 2147483646 w 365"/>
                <a:gd name="T37" fmla="*/ 2147483646 h 475"/>
                <a:gd name="T38" fmla="*/ 2147483646 w 365"/>
                <a:gd name="T39" fmla="*/ 2147483646 h 475"/>
                <a:gd name="T40" fmla="*/ 2147483646 w 365"/>
                <a:gd name="T41" fmla="*/ 2147483646 h 475"/>
                <a:gd name="T42" fmla="*/ 2147483646 w 365"/>
                <a:gd name="T43" fmla="*/ 2147483646 h 475"/>
                <a:gd name="T44" fmla="*/ 2147483646 w 365"/>
                <a:gd name="T45" fmla="*/ 2147483646 h 475"/>
                <a:gd name="T46" fmla="*/ 2147483646 w 365"/>
                <a:gd name="T47" fmla="*/ 2147483646 h 475"/>
                <a:gd name="T48" fmla="*/ 2147483646 w 365"/>
                <a:gd name="T49" fmla="*/ 2147483646 h 475"/>
                <a:gd name="T50" fmla="*/ 2147483646 w 365"/>
                <a:gd name="T51" fmla="*/ 2147483646 h 475"/>
                <a:gd name="T52" fmla="*/ 2147483646 w 365"/>
                <a:gd name="T53" fmla="*/ 2147483646 h 475"/>
                <a:gd name="T54" fmla="*/ 2147483646 w 365"/>
                <a:gd name="T55" fmla="*/ 2147483646 h 475"/>
                <a:gd name="T56" fmla="*/ 2147483646 w 365"/>
                <a:gd name="T57" fmla="*/ 2147483646 h 475"/>
                <a:gd name="T58" fmla="*/ 2147483646 w 365"/>
                <a:gd name="T59" fmla="*/ 2147483646 h 475"/>
                <a:gd name="T60" fmla="*/ 2147483646 w 365"/>
                <a:gd name="T61" fmla="*/ 2147483646 h 475"/>
                <a:gd name="T62" fmla="*/ 2147483646 w 365"/>
                <a:gd name="T63" fmla="*/ 2147483646 h 475"/>
                <a:gd name="T64" fmla="*/ 2147483646 w 365"/>
                <a:gd name="T65" fmla="*/ 2147483646 h 475"/>
                <a:gd name="T66" fmla="*/ 2147483646 w 365"/>
                <a:gd name="T67" fmla="*/ 2147483646 h 475"/>
                <a:gd name="T68" fmla="*/ 2147483646 w 365"/>
                <a:gd name="T69" fmla="*/ 2147483646 h 475"/>
                <a:gd name="T70" fmla="*/ 2147483646 w 365"/>
                <a:gd name="T71" fmla="*/ 2147483646 h 475"/>
                <a:gd name="T72" fmla="*/ 2147483646 w 365"/>
                <a:gd name="T73" fmla="*/ 2147483646 h 475"/>
                <a:gd name="T74" fmla="*/ 2147483646 w 365"/>
                <a:gd name="T75" fmla="*/ 2147483646 h 475"/>
                <a:gd name="T76" fmla="*/ 2147483646 w 365"/>
                <a:gd name="T77" fmla="*/ 2147483646 h 475"/>
                <a:gd name="T78" fmla="*/ 2147483646 w 365"/>
                <a:gd name="T79" fmla="*/ 2147483646 h 475"/>
                <a:gd name="T80" fmla="*/ 2147483646 w 365"/>
                <a:gd name="T81" fmla="*/ 2147483646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1" name="Freeform 38"/>
            <p:cNvSpPr>
              <a:spLocks noEditPoints="1" noChangeArrowheads="1"/>
            </p:cNvSpPr>
            <p:nvPr/>
          </p:nvSpPr>
          <p:spPr bwMode="auto">
            <a:xfrm>
              <a:off x="1208088" y="401638"/>
              <a:ext cx="114300" cy="120650"/>
            </a:xfrm>
            <a:custGeom>
              <a:avLst/>
              <a:gdLst>
                <a:gd name="T0" fmla="*/ 2147483646 w 310"/>
                <a:gd name="T1" fmla="*/ 2147483646 h 334"/>
                <a:gd name="T2" fmla="*/ 2147483646 w 310"/>
                <a:gd name="T3" fmla="*/ 2147483646 h 334"/>
                <a:gd name="T4" fmla="*/ 2147483646 w 310"/>
                <a:gd name="T5" fmla="*/ 2147483646 h 334"/>
                <a:gd name="T6" fmla="*/ 2147483646 w 310"/>
                <a:gd name="T7" fmla="*/ 2147483646 h 334"/>
                <a:gd name="T8" fmla="*/ 2147483646 w 310"/>
                <a:gd name="T9" fmla="*/ 2147483646 h 334"/>
                <a:gd name="T10" fmla="*/ 2147483646 w 310"/>
                <a:gd name="T11" fmla="*/ 2147483646 h 334"/>
                <a:gd name="T12" fmla="*/ 2147483646 w 310"/>
                <a:gd name="T13" fmla="*/ 2147483646 h 334"/>
                <a:gd name="T14" fmla="*/ 2147483646 w 310"/>
                <a:gd name="T15" fmla="*/ 2147483646 h 334"/>
                <a:gd name="T16" fmla="*/ 2147483646 w 310"/>
                <a:gd name="T17" fmla="*/ 2147483646 h 334"/>
                <a:gd name="T18" fmla="*/ 2147483646 w 310"/>
                <a:gd name="T19" fmla="*/ 2147483646 h 334"/>
                <a:gd name="T20" fmla="*/ 2147483646 w 310"/>
                <a:gd name="T21" fmla="*/ 2147483646 h 334"/>
                <a:gd name="T22" fmla="*/ 2147483646 w 310"/>
                <a:gd name="T23" fmla="*/ 2147483646 h 334"/>
                <a:gd name="T24" fmla="*/ 2147483646 w 310"/>
                <a:gd name="T25" fmla="*/ 2147483646 h 334"/>
                <a:gd name="T26" fmla="*/ 2147483646 w 310"/>
                <a:gd name="T27" fmla="*/ 2147483646 h 334"/>
                <a:gd name="T28" fmla="*/ 2147483646 w 310"/>
                <a:gd name="T29" fmla="*/ 2147483646 h 334"/>
                <a:gd name="T30" fmla="*/ 2147483646 w 310"/>
                <a:gd name="T31" fmla="*/ 2147483646 h 334"/>
                <a:gd name="T32" fmla="*/ 2147483646 w 310"/>
                <a:gd name="T33" fmla="*/ 2147483646 h 334"/>
                <a:gd name="T34" fmla="*/ 2147483646 w 310"/>
                <a:gd name="T35" fmla="*/ 2147483646 h 334"/>
                <a:gd name="T36" fmla="*/ 2147483646 w 310"/>
                <a:gd name="T37" fmla="*/ 2147483646 h 334"/>
                <a:gd name="T38" fmla="*/ 2147483646 w 310"/>
                <a:gd name="T39" fmla="*/ 2147483646 h 334"/>
                <a:gd name="T40" fmla="*/ 2147483646 w 310"/>
                <a:gd name="T41" fmla="*/ 2147483646 h 334"/>
                <a:gd name="T42" fmla="*/ 2147483646 w 310"/>
                <a:gd name="T43" fmla="*/ 2147483646 h 334"/>
                <a:gd name="T44" fmla="*/ 2147483646 w 310"/>
                <a:gd name="T45" fmla="*/ 2147483646 h 334"/>
                <a:gd name="T46" fmla="*/ 2147483646 w 310"/>
                <a:gd name="T47" fmla="*/ 0 h 334"/>
                <a:gd name="T48" fmla="*/ 2147483646 w 310"/>
                <a:gd name="T49" fmla="*/ 2147483646 h 334"/>
                <a:gd name="T50" fmla="*/ 2147483646 w 310"/>
                <a:gd name="T51" fmla="*/ 2147483646 h 334"/>
                <a:gd name="T52" fmla="*/ 2147483646 w 310"/>
                <a:gd name="T53" fmla="*/ 2147483646 h 334"/>
                <a:gd name="T54" fmla="*/ 2147483646 w 310"/>
                <a:gd name="T55" fmla="*/ 2147483646 h 334"/>
                <a:gd name="T56" fmla="*/ 2147483646 w 310"/>
                <a:gd name="T57" fmla="*/ 2147483646 h 334"/>
                <a:gd name="T58" fmla="*/ 2147483646 w 310"/>
                <a:gd name="T59" fmla="*/ 2147483646 h 334"/>
                <a:gd name="T60" fmla="*/ 2147483646 w 310"/>
                <a:gd name="T61" fmla="*/ 2147483646 h 334"/>
                <a:gd name="T62" fmla="*/ 0 w 310"/>
                <a:gd name="T63" fmla="*/ 2147483646 h 334"/>
                <a:gd name="T64" fmla="*/ 2147483646 w 310"/>
                <a:gd name="T65" fmla="*/ 2147483646 h 334"/>
                <a:gd name="T66" fmla="*/ 2147483646 w 310"/>
                <a:gd name="T67" fmla="*/ 2147483646 h 334"/>
                <a:gd name="T68" fmla="*/ 2147483646 w 310"/>
                <a:gd name="T69" fmla="*/ 2147483646 h 334"/>
                <a:gd name="T70" fmla="*/ 2147483646 w 310"/>
                <a:gd name="T71" fmla="*/ 2147483646 h 334"/>
                <a:gd name="T72" fmla="*/ 2147483646 w 310"/>
                <a:gd name="T73" fmla="*/ 2147483646 h 334"/>
                <a:gd name="T74" fmla="*/ 2147483646 w 310"/>
                <a:gd name="T75" fmla="*/ 2147483646 h 334"/>
                <a:gd name="T76" fmla="*/ 2147483646 w 310"/>
                <a:gd name="T77" fmla="*/ 2147483646 h 334"/>
                <a:gd name="T78" fmla="*/ 2147483646 w 310"/>
                <a:gd name="T79" fmla="*/ 2147483646 h 334"/>
                <a:gd name="T80" fmla="*/ 2147483646 w 310"/>
                <a:gd name="T81" fmla="*/ 2147483646 h 334"/>
                <a:gd name="T82" fmla="*/ 2147483646 w 310"/>
                <a:gd name="T83" fmla="*/ 2147483646 h 334"/>
                <a:gd name="T84" fmla="*/ 2147483646 w 310"/>
                <a:gd name="T85" fmla="*/ 2147483646 h 334"/>
                <a:gd name="T86" fmla="*/ 2147483646 w 310"/>
                <a:gd name="T87" fmla="*/ 2147483646 h 334"/>
                <a:gd name="T88" fmla="*/ 2147483646 w 310"/>
                <a:gd name="T89" fmla="*/ 2147483646 h 334"/>
                <a:gd name="T90" fmla="*/ 2147483646 w 310"/>
                <a:gd name="T91" fmla="*/ 2147483646 h 334"/>
                <a:gd name="T92" fmla="*/ 2147483646 w 310"/>
                <a:gd name="T93" fmla="*/ 2147483646 h 334"/>
                <a:gd name="T94" fmla="*/ 2147483646 w 310"/>
                <a:gd name="T95" fmla="*/ 2147483646 h 334"/>
                <a:gd name="T96" fmla="*/ 2147483646 w 310"/>
                <a:gd name="T97" fmla="*/ 2147483646 h 334"/>
                <a:gd name="T98" fmla="*/ 2147483646 w 310"/>
                <a:gd name="T99" fmla="*/ 2147483646 h 334"/>
                <a:gd name="T100" fmla="*/ 2147483646 w 310"/>
                <a:gd name="T101" fmla="*/ 2147483646 h 334"/>
                <a:gd name="T102" fmla="*/ 2147483646 w 310"/>
                <a:gd name="T103" fmla="*/ 2147483646 h 334"/>
                <a:gd name="T104" fmla="*/ 2147483646 w 310"/>
                <a:gd name="T105" fmla="*/ 2147483646 h 334"/>
                <a:gd name="T106" fmla="*/ 2147483646 w 310"/>
                <a:gd name="T107" fmla="*/ 2147483646 h 334"/>
                <a:gd name="T108" fmla="*/ 2147483646 w 310"/>
                <a:gd name="T109" fmla="*/ 2147483646 h 334"/>
                <a:gd name="T110" fmla="*/ 2147483646 w 310"/>
                <a:gd name="T111" fmla="*/ 2147483646 h 334"/>
                <a:gd name="T112" fmla="*/ 2147483646 w 310"/>
                <a:gd name="T113" fmla="*/ 2147483646 h 334"/>
                <a:gd name="T114" fmla="*/ 2147483646 w 310"/>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2" name="Freeform 41"/>
            <p:cNvSpPr>
              <a:spLocks noChangeArrowheads="1"/>
            </p:cNvSpPr>
            <p:nvPr/>
          </p:nvSpPr>
          <p:spPr bwMode="auto">
            <a:xfrm>
              <a:off x="941388" y="368301"/>
              <a:ext cx="88900" cy="153987"/>
            </a:xfrm>
            <a:custGeom>
              <a:avLst/>
              <a:gdLst>
                <a:gd name="T0" fmla="*/ 2147483646 w 245"/>
                <a:gd name="T1" fmla="*/ 0 h 426"/>
                <a:gd name="T2" fmla="*/ 2147483646 w 245"/>
                <a:gd name="T3" fmla="*/ 0 h 426"/>
                <a:gd name="T4" fmla="*/ 2147483646 w 245"/>
                <a:gd name="T5" fmla="*/ 2147483646 h 426"/>
                <a:gd name="T6" fmla="*/ 2147483646 w 245"/>
                <a:gd name="T7" fmla="*/ 2147483646 h 426"/>
                <a:gd name="T8" fmla="*/ 0 w 245"/>
                <a:gd name="T9" fmla="*/ 2147483646 h 426"/>
                <a:gd name="T10" fmla="*/ 0 w 245"/>
                <a:gd name="T11" fmla="*/ 2147483646 h 426"/>
                <a:gd name="T12" fmla="*/ 0 w 245"/>
                <a:gd name="T13" fmla="*/ 2147483646 h 426"/>
                <a:gd name="T14" fmla="*/ 2147483646 w 245"/>
                <a:gd name="T15" fmla="*/ 2147483646 h 426"/>
                <a:gd name="T16" fmla="*/ 2147483646 w 245"/>
                <a:gd name="T17" fmla="*/ 2147483646 h 426"/>
                <a:gd name="T18" fmla="*/ 2147483646 w 245"/>
                <a:gd name="T19" fmla="*/ 2147483646 h 426"/>
                <a:gd name="T20" fmla="*/ 2147483646 w 245"/>
                <a:gd name="T21" fmla="*/ 2147483646 h 426"/>
                <a:gd name="T22" fmla="*/ 2147483646 w 245"/>
                <a:gd name="T23" fmla="*/ 2147483646 h 426"/>
                <a:gd name="T24" fmla="*/ 2147483646 w 245"/>
                <a:gd name="T25" fmla="*/ 2147483646 h 426"/>
                <a:gd name="T26" fmla="*/ 2147483646 w 245"/>
                <a:gd name="T27" fmla="*/ 2147483646 h 426"/>
                <a:gd name="T28" fmla="*/ 2147483646 w 245"/>
                <a:gd name="T29" fmla="*/ 2147483646 h 426"/>
                <a:gd name="T30" fmla="*/ 2147483646 w 245"/>
                <a:gd name="T31" fmla="*/ 2147483646 h 426"/>
                <a:gd name="T32" fmla="*/ 2147483646 w 245"/>
                <a:gd name="T33" fmla="*/ 2147483646 h 426"/>
                <a:gd name="T34" fmla="*/ 2147483646 w 245"/>
                <a:gd name="T35" fmla="*/ 2147483646 h 426"/>
                <a:gd name="T36" fmla="*/ 2147483646 w 245"/>
                <a:gd name="T37" fmla="*/ 2147483646 h 426"/>
                <a:gd name="T38" fmla="*/ 2147483646 w 245"/>
                <a:gd name="T39" fmla="*/ 2147483646 h 426"/>
                <a:gd name="T40" fmla="*/ 2147483646 w 245"/>
                <a:gd name="T41" fmla="*/ 2147483646 h 426"/>
                <a:gd name="T42" fmla="*/ 2147483646 w 245"/>
                <a:gd name="T43" fmla="*/ 2147483646 h 426"/>
                <a:gd name="T44" fmla="*/ 2147483646 w 245"/>
                <a:gd name="T45" fmla="*/ 2147483646 h 426"/>
                <a:gd name="T46" fmla="*/ 2147483646 w 245"/>
                <a:gd name="T47" fmla="*/ 2147483646 h 426"/>
                <a:gd name="T48" fmla="*/ 2147483646 w 245"/>
                <a:gd name="T49" fmla="*/ 2147483646 h 426"/>
                <a:gd name="T50" fmla="*/ 2147483646 w 245"/>
                <a:gd name="T51" fmla="*/ 2147483646 h 426"/>
                <a:gd name="T52" fmla="*/ 2147483646 w 245"/>
                <a:gd name="T53" fmla="*/ 2147483646 h 426"/>
                <a:gd name="T54" fmla="*/ 2147483646 w 245"/>
                <a:gd name="T55" fmla="*/ 2147483646 h 426"/>
                <a:gd name="T56" fmla="*/ 2147483646 w 245"/>
                <a:gd name="T57" fmla="*/ 2147483646 h 426"/>
                <a:gd name="T58" fmla="*/ 2147483646 w 245"/>
                <a:gd name="T59" fmla="*/ 2147483646 h 426"/>
                <a:gd name="T60" fmla="*/ 2147483646 w 245"/>
                <a:gd name="T61" fmla="*/ 2147483646 h 426"/>
                <a:gd name="T62" fmla="*/ 2147483646 w 245"/>
                <a:gd name="T63" fmla="*/ 2147483646 h 426"/>
                <a:gd name="T64" fmla="*/ 2147483646 w 245"/>
                <a:gd name="T65" fmla="*/ 2147483646 h 426"/>
                <a:gd name="T66" fmla="*/ 2147483646 w 245"/>
                <a:gd name="T67" fmla="*/ 2147483646 h 426"/>
                <a:gd name="T68" fmla="*/ 2147483646 w 245"/>
                <a:gd name="T69" fmla="*/ 2147483646 h 426"/>
                <a:gd name="T70" fmla="*/ 2147483646 w 245"/>
                <a:gd name="T71" fmla="*/ 2147483646 h 426"/>
                <a:gd name="T72" fmla="*/ 2147483646 w 245"/>
                <a:gd name="T73" fmla="*/ 2147483646 h 426"/>
                <a:gd name="T74" fmla="*/ 2147483646 w 245"/>
                <a:gd name="T75" fmla="*/ 2147483646 h 426"/>
                <a:gd name="T76" fmla="*/ 2147483646 w 245"/>
                <a:gd name="T77" fmla="*/ 2147483646 h 426"/>
                <a:gd name="T78" fmla="*/ 2147483646 w 245"/>
                <a:gd name="T79" fmla="*/ 2147483646 h 426"/>
                <a:gd name="T80" fmla="*/ 2147483646 w 245"/>
                <a:gd name="T81" fmla="*/ 2147483646 h 426"/>
                <a:gd name="T82" fmla="*/ 2147483646 w 245"/>
                <a:gd name="T83" fmla="*/ 2147483646 h 426"/>
                <a:gd name="T84" fmla="*/ 2147483646 w 245"/>
                <a:gd name="T85" fmla="*/ 2147483646 h 426"/>
                <a:gd name="T86" fmla="*/ 2147483646 w 245"/>
                <a:gd name="T87" fmla="*/ 2147483646 h 426"/>
                <a:gd name="T88" fmla="*/ 2147483646 w 245"/>
                <a:gd name="T89" fmla="*/ 2147483646 h 426"/>
                <a:gd name="T90" fmla="*/ 2147483646 w 245"/>
                <a:gd name="T91" fmla="*/ 2147483646 h 426"/>
                <a:gd name="T92" fmla="*/ 2147483646 w 245"/>
                <a:gd name="T93" fmla="*/ 2147483646 h 426"/>
                <a:gd name="T94" fmla="*/ 2147483646 w 245"/>
                <a:gd name="T95" fmla="*/ 2147483646 h 426"/>
                <a:gd name="T96" fmla="*/ 2147483646 w 245"/>
                <a:gd name="T97" fmla="*/ 2147483646 h 426"/>
                <a:gd name="T98" fmla="*/ 2147483646 w 245"/>
                <a:gd name="T99" fmla="*/ 2147483646 h 426"/>
                <a:gd name="T100" fmla="*/ 2147483646 w 245"/>
                <a:gd name="T101" fmla="*/ 2147483646 h 426"/>
                <a:gd name="T102" fmla="*/ 2147483646 w 245"/>
                <a:gd name="T103" fmla="*/ 2147483646 h 426"/>
                <a:gd name="T104" fmla="*/ 2147483646 w 245"/>
                <a:gd name="T105" fmla="*/ 2147483646 h 426"/>
                <a:gd name="T106" fmla="*/ 2147483646 w 245"/>
                <a:gd name="T107" fmla="*/ 2147483646 h 426"/>
                <a:gd name="T108" fmla="*/ 2147483646 w 245"/>
                <a:gd name="T109" fmla="*/ 2147483646 h 426"/>
                <a:gd name="T110" fmla="*/ 2147483646 w 245"/>
                <a:gd name="T111" fmla="*/ 0 h 426"/>
                <a:gd name="T112" fmla="*/ 2147483646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3" name="Freeform 43"/>
            <p:cNvSpPr>
              <a:spLocks noChangeArrowheads="1"/>
            </p:cNvSpPr>
            <p:nvPr/>
          </p:nvSpPr>
          <p:spPr bwMode="auto">
            <a:xfrm>
              <a:off x="1403350" y="354013"/>
              <a:ext cx="192088" cy="166688"/>
            </a:xfrm>
            <a:custGeom>
              <a:avLst/>
              <a:gdLst>
                <a:gd name="T0" fmla="*/ 2147483646 w 525"/>
                <a:gd name="T1" fmla="*/ 0 h 455"/>
                <a:gd name="T2" fmla="*/ 2147483646 w 525"/>
                <a:gd name="T3" fmla="*/ 0 h 455"/>
                <a:gd name="T4" fmla="*/ 2147483646 w 525"/>
                <a:gd name="T5" fmla="*/ 0 h 455"/>
                <a:gd name="T6" fmla="*/ 2147483646 w 525"/>
                <a:gd name="T7" fmla="*/ 2147483646 h 455"/>
                <a:gd name="T8" fmla="*/ 2147483646 w 525"/>
                <a:gd name="T9" fmla="*/ 2147483646 h 455"/>
                <a:gd name="T10" fmla="*/ 2147483646 w 525"/>
                <a:gd name="T11" fmla="*/ 0 h 455"/>
                <a:gd name="T12" fmla="*/ 0 w 525"/>
                <a:gd name="T13" fmla="*/ 0 h 455"/>
                <a:gd name="T14" fmla="*/ 0 w 525"/>
                <a:gd name="T15" fmla="*/ 2147483646 h 455"/>
                <a:gd name="T16" fmla="*/ 2147483646 w 525"/>
                <a:gd name="T17" fmla="*/ 2147483646 h 455"/>
                <a:gd name="T18" fmla="*/ 2147483646 w 525"/>
                <a:gd name="T19" fmla="*/ 2147483646 h 455"/>
                <a:gd name="T20" fmla="*/ 2147483646 w 525"/>
                <a:gd name="T21" fmla="*/ 2147483646 h 455"/>
                <a:gd name="T22" fmla="*/ 2147483646 w 525"/>
                <a:gd name="T23" fmla="*/ 2147483646 h 455"/>
                <a:gd name="T24" fmla="*/ 2147483646 w 525"/>
                <a:gd name="T25" fmla="*/ 2147483646 h 455"/>
                <a:gd name="T26" fmla="*/ 2147483646 w 525"/>
                <a:gd name="T27" fmla="*/ 2147483646 h 455"/>
                <a:gd name="T28" fmla="*/ 2147483646 w 525"/>
                <a:gd name="T29" fmla="*/ 2147483646 h 455"/>
                <a:gd name="T30" fmla="*/ 2147483646 w 525"/>
                <a:gd name="T31" fmla="*/ 2147483646 h 455"/>
                <a:gd name="T32" fmla="*/ 2147483646 w 525"/>
                <a:gd name="T33" fmla="*/ 2147483646 h 455"/>
                <a:gd name="T34" fmla="*/ 2147483646 w 525"/>
                <a:gd name="T35" fmla="*/ 2147483646 h 455"/>
                <a:gd name="T36" fmla="*/ 2147483646 w 525"/>
                <a:gd name="T37" fmla="*/ 2147483646 h 455"/>
                <a:gd name="T38" fmla="*/ 2147483646 w 525"/>
                <a:gd name="T39" fmla="*/ 2147483646 h 455"/>
                <a:gd name="T40" fmla="*/ 2147483646 w 525"/>
                <a:gd name="T41" fmla="*/ 2147483646 h 455"/>
                <a:gd name="T42" fmla="*/ 2147483646 w 525"/>
                <a:gd name="T43" fmla="*/ 2147483646 h 455"/>
                <a:gd name="T44" fmla="*/ 2147483646 w 525"/>
                <a:gd name="T45" fmla="*/ 2147483646 h 455"/>
                <a:gd name="T46" fmla="*/ 2147483646 w 525"/>
                <a:gd name="T47" fmla="*/ 2147483646 h 455"/>
                <a:gd name="T48" fmla="*/ 2147483646 w 525"/>
                <a:gd name="T49" fmla="*/ 2147483646 h 455"/>
                <a:gd name="T50" fmla="*/ 2147483646 w 525"/>
                <a:gd name="T51" fmla="*/ 2147483646 h 455"/>
                <a:gd name="T52" fmla="*/ 2147483646 w 525"/>
                <a:gd name="T53" fmla="*/ 2147483646 h 455"/>
                <a:gd name="T54" fmla="*/ 2147483646 w 525"/>
                <a:gd name="T55" fmla="*/ 0 h 455"/>
                <a:gd name="T56" fmla="*/ 2147483646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4" name="Freeform 45"/>
            <p:cNvSpPr>
              <a:spLocks noEditPoints="1" noChangeArrowheads="1"/>
            </p:cNvSpPr>
            <p:nvPr/>
          </p:nvSpPr>
          <p:spPr bwMode="auto">
            <a:xfrm>
              <a:off x="1625600" y="401638"/>
              <a:ext cx="112713" cy="120650"/>
            </a:xfrm>
            <a:custGeom>
              <a:avLst/>
              <a:gdLst>
                <a:gd name="T0" fmla="*/ 2147483646 w 309"/>
                <a:gd name="T1" fmla="*/ 2147483646 h 334"/>
                <a:gd name="T2" fmla="*/ 2147483646 w 309"/>
                <a:gd name="T3" fmla="*/ 2147483646 h 334"/>
                <a:gd name="T4" fmla="*/ 2147483646 w 309"/>
                <a:gd name="T5" fmla="*/ 2147483646 h 334"/>
                <a:gd name="T6" fmla="*/ 2147483646 w 309"/>
                <a:gd name="T7" fmla="*/ 2147483646 h 334"/>
                <a:gd name="T8" fmla="*/ 2147483646 w 309"/>
                <a:gd name="T9" fmla="*/ 2147483646 h 334"/>
                <a:gd name="T10" fmla="*/ 2147483646 w 309"/>
                <a:gd name="T11" fmla="*/ 2147483646 h 334"/>
                <a:gd name="T12" fmla="*/ 2147483646 w 309"/>
                <a:gd name="T13" fmla="*/ 2147483646 h 334"/>
                <a:gd name="T14" fmla="*/ 2147483646 w 309"/>
                <a:gd name="T15" fmla="*/ 2147483646 h 334"/>
                <a:gd name="T16" fmla="*/ 2147483646 w 309"/>
                <a:gd name="T17" fmla="*/ 2147483646 h 334"/>
                <a:gd name="T18" fmla="*/ 2147483646 w 309"/>
                <a:gd name="T19" fmla="*/ 2147483646 h 334"/>
                <a:gd name="T20" fmla="*/ 2147483646 w 309"/>
                <a:gd name="T21" fmla="*/ 2147483646 h 334"/>
                <a:gd name="T22" fmla="*/ 2147483646 w 309"/>
                <a:gd name="T23" fmla="*/ 2147483646 h 334"/>
                <a:gd name="T24" fmla="*/ 2147483646 w 309"/>
                <a:gd name="T25" fmla="*/ 2147483646 h 334"/>
                <a:gd name="T26" fmla="*/ 2147483646 w 309"/>
                <a:gd name="T27" fmla="*/ 2147483646 h 334"/>
                <a:gd name="T28" fmla="*/ 2147483646 w 309"/>
                <a:gd name="T29" fmla="*/ 2147483646 h 334"/>
                <a:gd name="T30" fmla="*/ 2147483646 w 309"/>
                <a:gd name="T31" fmla="*/ 2147483646 h 334"/>
                <a:gd name="T32" fmla="*/ 2147483646 w 309"/>
                <a:gd name="T33" fmla="*/ 2147483646 h 334"/>
                <a:gd name="T34" fmla="*/ 2147483646 w 309"/>
                <a:gd name="T35" fmla="*/ 2147483646 h 334"/>
                <a:gd name="T36" fmla="*/ 2147483646 w 309"/>
                <a:gd name="T37" fmla="*/ 2147483646 h 334"/>
                <a:gd name="T38" fmla="*/ 2147483646 w 309"/>
                <a:gd name="T39" fmla="*/ 2147483646 h 334"/>
                <a:gd name="T40" fmla="*/ 2147483646 w 309"/>
                <a:gd name="T41" fmla="*/ 2147483646 h 334"/>
                <a:gd name="T42" fmla="*/ 2147483646 w 309"/>
                <a:gd name="T43" fmla="*/ 2147483646 h 334"/>
                <a:gd name="T44" fmla="*/ 2147483646 w 309"/>
                <a:gd name="T45" fmla="*/ 2147483646 h 334"/>
                <a:gd name="T46" fmla="*/ 2147483646 w 309"/>
                <a:gd name="T47" fmla="*/ 0 h 334"/>
                <a:gd name="T48" fmla="*/ 2147483646 w 309"/>
                <a:gd name="T49" fmla="*/ 2147483646 h 334"/>
                <a:gd name="T50" fmla="*/ 2147483646 w 309"/>
                <a:gd name="T51" fmla="*/ 2147483646 h 334"/>
                <a:gd name="T52" fmla="*/ 2147483646 w 309"/>
                <a:gd name="T53" fmla="*/ 2147483646 h 334"/>
                <a:gd name="T54" fmla="*/ 2147483646 w 309"/>
                <a:gd name="T55" fmla="*/ 2147483646 h 334"/>
                <a:gd name="T56" fmla="*/ 2147483646 w 309"/>
                <a:gd name="T57" fmla="*/ 2147483646 h 334"/>
                <a:gd name="T58" fmla="*/ 2147483646 w 309"/>
                <a:gd name="T59" fmla="*/ 2147483646 h 334"/>
                <a:gd name="T60" fmla="*/ 2147483646 w 309"/>
                <a:gd name="T61" fmla="*/ 2147483646 h 334"/>
                <a:gd name="T62" fmla="*/ 0 w 309"/>
                <a:gd name="T63" fmla="*/ 2147483646 h 334"/>
                <a:gd name="T64" fmla="*/ 2147483646 w 309"/>
                <a:gd name="T65" fmla="*/ 2147483646 h 334"/>
                <a:gd name="T66" fmla="*/ 2147483646 w 309"/>
                <a:gd name="T67" fmla="*/ 2147483646 h 334"/>
                <a:gd name="T68" fmla="*/ 2147483646 w 309"/>
                <a:gd name="T69" fmla="*/ 2147483646 h 334"/>
                <a:gd name="T70" fmla="*/ 2147483646 w 309"/>
                <a:gd name="T71" fmla="*/ 2147483646 h 334"/>
                <a:gd name="T72" fmla="*/ 2147483646 w 309"/>
                <a:gd name="T73" fmla="*/ 2147483646 h 334"/>
                <a:gd name="T74" fmla="*/ 2147483646 w 309"/>
                <a:gd name="T75" fmla="*/ 2147483646 h 334"/>
                <a:gd name="T76" fmla="*/ 2147483646 w 309"/>
                <a:gd name="T77" fmla="*/ 2147483646 h 334"/>
                <a:gd name="T78" fmla="*/ 2147483646 w 309"/>
                <a:gd name="T79" fmla="*/ 2147483646 h 334"/>
                <a:gd name="T80" fmla="*/ 2147483646 w 309"/>
                <a:gd name="T81" fmla="*/ 2147483646 h 334"/>
                <a:gd name="T82" fmla="*/ 2147483646 w 309"/>
                <a:gd name="T83" fmla="*/ 2147483646 h 334"/>
                <a:gd name="T84" fmla="*/ 2147483646 w 309"/>
                <a:gd name="T85" fmla="*/ 2147483646 h 334"/>
                <a:gd name="T86" fmla="*/ 2147483646 w 309"/>
                <a:gd name="T87" fmla="*/ 2147483646 h 334"/>
                <a:gd name="T88" fmla="*/ 2147483646 w 309"/>
                <a:gd name="T89" fmla="*/ 2147483646 h 334"/>
                <a:gd name="T90" fmla="*/ 2147483646 w 309"/>
                <a:gd name="T91" fmla="*/ 2147483646 h 334"/>
                <a:gd name="T92" fmla="*/ 2147483646 w 309"/>
                <a:gd name="T93" fmla="*/ 2147483646 h 334"/>
                <a:gd name="T94" fmla="*/ 2147483646 w 309"/>
                <a:gd name="T95" fmla="*/ 2147483646 h 334"/>
                <a:gd name="T96" fmla="*/ 2147483646 w 309"/>
                <a:gd name="T97" fmla="*/ 2147483646 h 334"/>
                <a:gd name="T98" fmla="*/ 2147483646 w 309"/>
                <a:gd name="T99" fmla="*/ 2147483646 h 334"/>
                <a:gd name="T100" fmla="*/ 2147483646 w 309"/>
                <a:gd name="T101" fmla="*/ 2147483646 h 334"/>
                <a:gd name="T102" fmla="*/ 2147483646 w 309"/>
                <a:gd name="T103" fmla="*/ 2147483646 h 334"/>
                <a:gd name="T104" fmla="*/ 2147483646 w 309"/>
                <a:gd name="T105" fmla="*/ 2147483646 h 334"/>
                <a:gd name="T106" fmla="*/ 2147483646 w 309"/>
                <a:gd name="T107" fmla="*/ 2147483646 h 334"/>
                <a:gd name="T108" fmla="*/ 2147483646 w 309"/>
                <a:gd name="T109" fmla="*/ 2147483646 h 334"/>
                <a:gd name="T110" fmla="*/ 2147483646 w 309"/>
                <a:gd name="T111" fmla="*/ 2147483646 h 334"/>
                <a:gd name="T112" fmla="*/ 2147483646 w 309"/>
                <a:gd name="T113" fmla="*/ 2147483646 h 334"/>
                <a:gd name="T114" fmla="*/ 2147483646 w 309"/>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5" name="Freeform 48"/>
            <p:cNvSpPr>
              <a:spLocks noChangeArrowheads="1"/>
            </p:cNvSpPr>
            <p:nvPr/>
          </p:nvSpPr>
          <p:spPr bwMode="auto">
            <a:xfrm>
              <a:off x="1893888" y="368301"/>
              <a:ext cx="88900" cy="153987"/>
            </a:xfrm>
            <a:custGeom>
              <a:avLst/>
              <a:gdLst>
                <a:gd name="T0" fmla="*/ 2147483646 w 245"/>
                <a:gd name="T1" fmla="*/ 0 h 426"/>
                <a:gd name="T2" fmla="*/ 2147483646 w 245"/>
                <a:gd name="T3" fmla="*/ 0 h 426"/>
                <a:gd name="T4" fmla="*/ 2147483646 w 245"/>
                <a:gd name="T5" fmla="*/ 2147483646 h 426"/>
                <a:gd name="T6" fmla="*/ 2147483646 w 245"/>
                <a:gd name="T7" fmla="*/ 2147483646 h 426"/>
                <a:gd name="T8" fmla="*/ 0 w 245"/>
                <a:gd name="T9" fmla="*/ 2147483646 h 426"/>
                <a:gd name="T10" fmla="*/ 0 w 245"/>
                <a:gd name="T11" fmla="*/ 2147483646 h 426"/>
                <a:gd name="T12" fmla="*/ 0 w 245"/>
                <a:gd name="T13" fmla="*/ 2147483646 h 426"/>
                <a:gd name="T14" fmla="*/ 2147483646 w 245"/>
                <a:gd name="T15" fmla="*/ 2147483646 h 426"/>
                <a:gd name="T16" fmla="*/ 2147483646 w 245"/>
                <a:gd name="T17" fmla="*/ 2147483646 h 426"/>
                <a:gd name="T18" fmla="*/ 2147483646 w 245"/>
                <a:gd name="T19" fmla="*/ 2147483646 h 426"/>
                <a:gd name="T20" fmla="*/ 2147483646 w 245"/>
                <a:gd name="T21" fmla="*/ 2147483646 h 426"/>
                <a:gd name="T22" fmla="*/ 2147483646 w 245"/>
                <a:gd name="T23" fmla="*/ 2147483646 h 426"/>
                <a:gd name="T24" fmla="*/ 2147483646 w 245"/>
                <a:gd name="T25" fmla="*/ 2147483646 h 426"/>
                <a:gd name="T26" fmla="*/ 2147483646 w 245"/>
                <a:gd name="T27" fmla="*/ 2147483646 h 426"/>
                <a:gd name="T28" fmla="*/ 2147483646 w 245"/>
                <a:gd name="T29" fmla="*/ 2147483646 h 426"/>
                <a:gd name="T30" fmla="*/ 2147483646 w 245"/>
                <a:gd name="T31" fmla="*/ 2147483646 h 426"/>
                <a:gd name="T32" fmla="*/ 2147483646 w 245"/>
                <a:gd name="T33" fmla="*/ 2147483646 h 426"/>
                <a:gd name="T34" fmla="*/ 2147483646 w 245"/>
                <a:gd name="T35" fmla="*/ 2147483646 h 426"/>
                <a:gd name="T36" fmla="*/ 2147483646 w 245"/>
                <a:gd name="T37" fmla="*/ 2147483646 h 426"/>
                <a:gd name="T38" fmla="*/ 2147483646 w 245"/>
                <a:gd name="T39" fmla="*/ 2147483646 h 426"/>
                <a:gd name="T40" fmla="*/ 2147483646 w 245"/>
                <a:gd name="T41" fmla="*/ 2147483646 h 426"/>
                <a:gd name="T42" fmla="*/ 2147483646 w 245"/>
                <a:gd name="T43" fmla="*/ 2147483646 h 426"/>
                <a:gd name="T44" fmla="*/ 2147483646 w 245"/>
                <a:gd name="T45" fmla="*/ 2147483646 h 426"/>
                <a:gd name="T46" fmla="*/ 2147483646 w 245"/>
                <a:gd name="T47" fmla="*/ 2147483646 h 426"/>
                <a:gd name="T48" fmla="*/ 2147483646 w 245"/>
                <a:gd name="T49" fmla="*/ 2147483646 h 426"/>
                <a:gd name="T50" fmla="*/ 2147483646 w 245"/>
                <a:gd name="T51" fmla="*/ 2147483646 h 426"/>
                <a:gd name="T52" fmla="*/ 2147483646 w 245"/>
                <a:gd name="T53" fmla="*/ 2147483646 h 426"/>
                <a:gd name="T54" fmla="*/ 2147483646 w 245"/>
                <a:gd name="T55" fmla="*/ 2147483646 h 426"/>
                <a:gd name="T56" fmla="*/ 2147483646 w 245"/>
                <a:gd name="T57" fmla="*/ 2147483646 h 426"/>
                <a:gd name="T58" fmla="*/ 2147483646 w 245"/>
                <a:gd name="T59" fmla="*/ 2147483646 h 426"/>
                <a:gd name="T60" fmla="*/ 2147483646 w 245"/>
                <a:gd name="T61" fmla="*/ 2147483646 h 426"/>
                <a:gd name="T62" fmla="*/ 2147483646 w 245"/>
                <a:gd name="T63" fmla="*/ 2147483646 h 426"/>
                <a:gd name="T64" fmla="*/ 2147483646 w 245"/>
                <a:gd name="T65" fmla="*/ 2147483646 h 426"/>
                <a:gd name="T66" fmla="*/ 2147483646 w 245"/>
                <a:gd name="T67" fmla="*/ 2147483646 h 426"/>
                <a:gd name="T68" fmla="*/ 2147483646 w 245"/>
                <a:gd name="T69" fmla="*/ 2147483646 h 426"/>
                <a:gd name="T70" fmla="*/ 2147483646 w 245"/>
                <a:gd name="T71" fmla="*/ 2147483646 h 426"/>
                <a:gd name="T72" fmla="*/ 2147483646 w 245"/>
                <a:gd name="T73" fmla="*/ 2147483646 h 426"/>
                <a:gd name="T74" fmla="*/ 2147483646 w 245"/>
                <a:gd name="T75" fmla="*/ 2147483646 h 426"/>
                <a:gd name="T76" fmla="*/ 2147483646 w 245"/>
                <a:gd name="T77" fmla="*/ 2147483646 h 426"/>
                <a:gd name="T78" fmla="*/ 2147483646 w 245"/>
                <a:gd name="T79" fmla="*/ 2147483646 h 426"/>
                <a:gd name="T80" fmla="*/ 2147483646 w 245"/>
                <a:gd name="T81" fmla="*/ 2147483646 h 426"/>
                <a:gd name="T82" fmla="*/ 2147483646 w 245"/>
                <a:gd name="T83" fmla="*/ 2147483646 h 426"/>
                <a:gd name="T84" fmla="*/ 2147483646 w 245"/>
                <a:gd name="T85" fmla="*/ 2147483646 h 426"/>
                <a:gd name="T86" fmla="*/ 2147483646 w 245"/>
                <a:gd name="T87" fmla="*/ 2147483646 h 426"/>
                <a:gd name="T88" fmla="*/ 2147483646 w 245"/>
                <a:gd name="T89" fmla="*/ 2147483646 h 426"/>
                <a:gd name="T90" fmla="*/ 2147483646 w 245"/>
                <a:gd name="T91" fmla="*/ 2147483646 h 426"/>
                <a:gd name="T92" fmla="*/ 2147483646 w 245"/>
                <a:gd name="T93" fmla="*/ 2147483646 h 426"/>
                <a:gd name="T94" fmla="*/ 2147483646 w 245"/>
                <a:gd name="T95" fmla="*/ 2147483646 h 426"/>
                <a:gd name="T96" fmla="*/ 2147483646 w 245"/>
                <a:gd name="T97" fmla="*/ 2147483646 h 426"/>
                <a:gd name="T98" fmla="*/ 2147483646 w 245"/>
                <a:gd name="T99" fmla="*/ 2147483646 h 426"/>
                <a:gd name="T100" fmla="*/ 2147483646 w 245"/>
                <a:gd name="T101" fmla="*/ 2147483646 h 426"/>
                <a:gd name="T102" fmla="*/ 2147483646 w 245"/>
                <a:gd name="T103" fmla="*/ 2147483646 h 426"/>
                <a:gd name="T104" fmla="*/ 2147483646 w 245"/>
                <a:gd name="T105" fmla="*/ 2147483646 h 426"/>
                <a:gd name="T106" fmla="*/ 2147483646 w 245"/>
                <a:gd name="T107" fmla="*/ 2147483646 h 426"/>
                <a:gd name="T108" fmla="*/ 2147483646 w 245"/>
                <a:gd name="T109" fmla="*/ 2147483646 h 426"/>
                <a:gd name="T110" fmla="*/ 2147483646 w 245"/>
                <a:gd name="T111" fmla="*/ 0 h 426"/>
                <a:gd name="T112" fmla="*/ 2147483646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6" name="Freeform 50"/>
            <p:cNvSpPr>
              <a:spLocks noChangeArrowheads="1"/>
            </p:cNvSpPr>
            <p:nvPr/>
          </p:nvSpPr>
          <p:spPr bwMode="auto">
            <a:xfrm>
              <a:off x="1741488" y="403226"/>
              <a:ext cx="141287" cy="117475"/>
            </a:xfrm>
            <a:custGeom>
              <a:avLst/>
              <a:gdLst>
                <a:gd name="T0" fmla="*/ 2147483646 w 387"/>
                <a:gd name="T1" fmla="*/ 2147483646 h 319"/>
                <a:gd name="T2" fmla="*/ 2147483646 w 387"/>
                <a:gd name="T3" fmla="*/ 0 h 319"/>
                <a:gd name="T4" fmla="*/ 2147483646 w 387"/>
                <a:gd name="T5" fmla="*/ 0 h 319"/>
                <a:gd name="T6" fmla="*/ 2147483646 w 387"/>
                <a:gd name="T7" fmla="*/ 2147483646 h 319"/>
                <a:gd name="T8" fmla="*/ 2147483646 w 387"/>
                <a:gd name="T9" fmla="*/ 0 h 319"/>
                <a:gd name="T10" fmla="*/ 0 w 387"/>
                <a:gd name="T11" fmla="*/ 0 h 319"/>
                <a:gd name="T12" fmla="*/ 0 w 387"/>
                <a:gd name="T13" fmla="*/ 2147483646 h 319"/>
                <a:gd name="T14" fmla="*/ 2147483646 w 387"/>
                <a:gd name="T15" fmla="*/ 2147483646 h 319"/>
                <a:gd name="T16" fmla="*/ 2147483646 w 387"/>
                <a:gd name="T17" fmla="*/ 2147483646 h 319"/>
                <a:gd name="T18" fmla="*/ 2147483646 w 387"/>
                <a:gd name="T19" fmla="*/ 2147483646 h 319"/>
                <a:gd name="T20" fmla="*/ 2147483646 w 387"/>
                <a:gd name="T21" fmla="*/ 2147483646 h 319"/>
                <a:gd name="T22" fmla="*/ 2147483646 w 387"/>
                <a:gd name="T23" fmla="*/ 2147483646 h 319"/>
                <a:gd name="T24" fmla="*/ 2147483646 w 387"/>
                <a:gd name="T25" fmla="*/ 2147483646 h 319"/>
                <a:gd name="T26" fmla="*/ 2147483646 w 387"/>
                <a:gd name="T27" fmla="*/ 2147483646 h 319"/>
                <a:gd name="T28" fmla="*/ 2147483646 w 387"/>
                <a:gd name="T29" fmla="*/ 2147483646 h 319"/>
                <a:gd name="T30" fmla="*/ 2147483646 w 387"/>
                <a:gd name="T31" fmla="*/ 2147483646 h 319"/>
                <a:gd name="T32" fmla="*/ 2147483646 w 387"/>
                <a:gd name="T33" fmla="*/ 2147483646 h 319"/>
                <a:gd name="T34" fmla="*/ 2147483646 w 387"/>
                <a:gd name="T35" fmla="*/ 2147483646 h 319"/>
                <a:gd name="T36" fmla="*/ 2147483646 w 387"/>
                <a:gd name="T37" fmla="*/ 2147483646 h 319"/>
                <a:gd name="T38" fmla="*/ 2147483646 w 387"/>
                <a:gd name="T39" fmla="*/ 2147483646 h 319"/>
                <a:gd name="T40" fmla="*/ 2147483646 w 387"/>
                <a:gd name="T41" fmla="*/ 2147483646 h 319"/>
                <a:gd name="T42" fmla="*/ 2147483646 w 387"/>
                <a:gd name="T43" fmla="*/ 2147483646 h 319"/>
                <a:gd name="T44" fmla="*/ 2147483646 w 387"/>
                <a:gd name="T45" fmla="*/ 2147483646 h 319"/>
                <a:gd name="T46" fmla="*/ 2147483646 w 387"/>
                <a:gd name="T47" fmla="*/ 2147483646 h 319"/>
                <a:gd name="T48" fmla="*/ 2147483646 w 387"/>
                <a:gd name="T49" fmla="*/ 2147483646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7" name="Freeform 52"/>
            <p:cNvSpPr>
              <a:spLocks noChangeArrowheads="1"/>
            </p:cNvSpPr>
            <p:nvPr/>
          </p:nvSpPr>
          <p:spPr bwMode="auto">
            <a:xfrm>
              <a:off x="1879600" y="320676"/>
              <a:ext cx="76200" cy="47625"/>
            </a:xfrm>
            <a:custGeom>
              <a:avLst/>
              <a:gdLst>
                <a:gd name="T0" fmla="*/ 2147483646 w 205"/>
                <a:gd name="T1" fmla="*/ 2147483646 h 129"/>
                <a:gd name="T2" fmla="*/ 0 w 205"/>
                <a:gd name="T3" fmla="*/ 2147483646 h 129"/>
                <a:gd name="T4" fmla="*/ 2147483646 w 205"/>
                <a:gd name="T5" fmla="*/ 0 h 129"/>
                <a:gd name="T6" fmla="*/ 2147483646 w 205"/>
                <a:gd name="T7" fmla="*/ 0 h 129"/>
                <a:gd name="T8" fmla="*/ 2147483646 w 205"/>
                <a:gd name="T9" fmla="*/ 2147483646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IN">
                <a:solidFill>
                  <a:srgbClr val="000000"/>
                </a:solidFill>
              </a:endParaRPr>
            </a:p>
          </p:txBody>
        </p:sp>
      </p:grpSp>
      <p:sp>
        <p:nvSpPr>
          <p:cNvPr id="38917" name="Title 4"/>
          <p:cNvSpPr>
            <a:spLocks noChangeArrowheads="1"/>
          </p:cNvSpPr>
          <p:nvPr/>
        </p:nvSpPr>
        <p:spPr bwMode="auto">
          <a:xfrm>
            <a:off x="540205" y="1675572"/>
            <a:ext cx="932459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algn="just" eaLnBrk="1" hangingPunct="1">
              <a:lnSpc>
                <a:spcPct val="150000"/>
              </a:lnSpc>
              <a:spcBef>
                <a:spcPct val="0"/>
              </a:spcBef>
              <a:buFont typeface="Arial" panose="020B0604020202020204" pitchFamily="34" charset="0"/>
              <a:buNone/>
              <a:defRPr/>
            </a:pPr>
            <a:r>
              <a:rPr lang="en-US" altLang="en-US" sz="1800" dirty="0">
                <a:solidFill>
                  <a:srgbClr val="000000"/>
                </a:solidFill>
              </a:rPr>
              <a:t> </a:t>
            </a:r>
            <a:endParaRPr lang="en-US" altLang="en-US" sz="1800" dirty="0">
              <a:solidFill>
                <a:srgbClr val="000000"/>
              </a:solidFill>
              <a:latin typeface="Arial" panose="020B0604020202020204" pitchFamily="34" charset="0"/>
              <a:ea typeface="SimSun" panose="02010600030101010101" pitchFamily="2" charset="-122"/>
            </a:endParaRPr>
          </a:p>
        </p:txBody>
      </p:sp>
      <p:sp>
        <p:nvSpPr>
          <p:cNvPr id="2" name="Slide Number Placeholder 1">
            <a:extLst>
              <a:ext uri="{FF2B5EF4-FFF2-40B4-BE49-F238E27FC236}">
                <a16:creationId xmlns:a16="http://schemas.microsoft.com/office/drawing/2014/main" id="{ACCF38D9-50FC-4E4B-80BB-464667BB593E}"/>
              </a:ext>
            </a:extLst>
          </p:cNvPr>
          <p:cNvSpPr>
            <a:spLocks noGrp="1"/>
          </p:cNvSpPr>
          <p:nvPr>
            <p:ph type="sldNum" sz="quarter" idx="12"/>
          </p:nvPr>
        </p:nvSpPr>
        <p:spPr>
          <a:xfrm>
            <a:off x="8650357" y="6488872"/>
            <a:ext cx="2743200" cy="365125"/>
          </a:xfrm>
        </p:spPr>
        <p:txBody>
          <a:bodyPr/>
          <a:lstStyle/>
          <a:p>
            <a:pPr>
              <a:defRPr/>
            </a:pPr>
            <a:fld id="{F8E193B6-53D2-49F9-B766-BBE91BF0BE9B}" type="slidenum">
              <a:rPr lang="en-US" altLang="en-US" smtClean="0"/>
              <a:pPr>
                <a:defRPr/>
              </a:pPr>
              <a:t>14</a:t>
            </a:fld>
            <a:endParaRPr lang="en-US" altLang="en-US" sz="1800">
              <a:solidFill>
                <a:schemeClr val="tx1"/>
              </a:solidFill>
            </a:endParaRPr>
          </a:p>
        </p:txBody>
      </p:sp>
      <p:sp>
        <p:nvSpPr>
          <p:cNvPr id="5" name="TextBox 4">
            <a:extLst>
              <a:ext uri="{FF2B5EF4-FFF2-40B4-BE49-F238E27FC236}">
                <a16:creationId xmlns:a16="http://schemas.microsoft.com/office/drawing/2014/main" id="{F2F3C42E-EF88-49D5-B10C-43B3C478C0EA}"/>
              </a:ext>
            </a:extLst>
          </p:cNvPr>
          <p:cNvSpPr txBox="1"/>
          <p:nvPr/>
        </p:nvSpPr>
        <p:spPr>
          <a:xfrm>
            <a:off x="497914" y="631553"/>
            <a:ext cx="9738355" cy="646331"/>
          </a:xfrm>
          <a:prstGeom prst="rect">
            <a:avLst/>
          </a:prstGeom>
          <a:noFill/>
        </p:spPr>
        <p:txBody>
          <a:bodyPr wrap="square" rtlCol="0">
            <a:spAutoFit/>
          </a:bodyPr>
          <a:lstStyle/>
          <a:p>
            <a:r>
              <a:rPr lang="en-US" sz="3600" b="1" dirty="0">
                <a:cs typeface="Arial" panose="020B0604020202020204" pitchFamily="34" charset="0"/>
              </a:rPr>
              <a:t>References</a:t>
            </a:r>
          </a:p>
        </p:txBody>
      </p:sp>
      <p:sp>
        <p:nvSpPr>
          <p:cNvPr id="3" name="Rectangle 2">
            <a:extLst>
              <a:ext uri="{FF2B5EF4-FFF2-40B4-BE49-F238E27FC236}">
                <a16:creationId xmlns:a16="http://schemas.microsoft.com/office/drawing/2014/main" id="{8E7E9A09-3259-40AF-B984-789EC14F5403}"/>
              </a:ext>
            </a:extLst>
          </p:cNvPr>
          <p:cNvSpPr/>
          <p:nvPr/>
        </p:nvSpPr>
        <p:spPr>
          <a:xfrm>
            <a:off x="497913" y="1856857"/>
            <a:ext cx="11003593" cy="2308324"/>
          </a:xfrm>
          <a:prstGeom prst="rect">
            <a:avLst/>
          </a:prstGeom>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https://www.ijert.org/plant-disease-detection-using-cnn-model-and-image-processing</a:t>
            </a:r>
          </a:p>
          <a:p>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https://towardsdatascience.com/plant-ai-plant-disease-detection-using-convolutional-neural-network-9b58a96f2289</a:t>
            </a:r>
          </a:p>
          <a:p>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https://www.pluralsight.com/guides/introduction-to-densenet-with-tensorflow</a:t>
            </a:r>
          </a:p>
          <a:p>
            <a:br>
              <a:rPr lang="en-US" dirty="0">
                <a:solidFill>
                  <a:srgbClr val="000000"/>
                </a:solidFill>
                <a:latin typeface="Times New Roman" panose="02020603050405020304" pitchFamily="18" charset="0"/>
                <a:cs typeface="Times New Roman" panose="02020603050405020304" pitchFamily="18" charset="0"/>
              </a:rPr>
            </a:br>
            <a:br>
              <a:rPr lang="en-US" dirty="0">
                <a:solidFill>
                  <a:srgbClr val="000000"/>
                </a:solidFill>
                <a:latin typeface="Times New Roman" panose="02020603050405020304" pitchFamily="18" charset="0"/>
                <a:cs typeface="Times New Roman" panose="02020603050405020304" pitchFamily="18" charset="0"/>
              </a:rPr>
            </a:br>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7685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A440D7-7D05-4D78-857A-8CC1D588D793}"/>
              </a:ext>
            </a:extLst>
          </p:cNvPr>
          <p:cNvSpPr txBox="1"/>
          <p:nvPr/>
        </p:nvSpPr>
        <p:spPr>
          <a:xfrm>
            <a:off x="1219200" y="2623930"/>
            <a:ext cx="8057322" cy="1107996"/>
          </a:xfrm>
          <a:prstGeom prst="rect">
            <a:avLst/>
          </a:prstGeom>
          <a:noFill/>
        </p:spPr>
        <p:txBody>
          <a:bodyPr wrap="square" rtlCol="0">
            <a:spAutoFit/>
          </a:bodyPr>
          <a:lstStyle/>
          <a:p>
            <a:r>
              <a:rPr lang="en-US" sz="6600" b="1" dirty="0"/>
              <a:t>Thank You!!</a:t>
            </a:r>
          </a:p>
        </p:txBody>
      </p:sp>
    </p:spTree>
    <p:extLst>
      <p:ext uri="{BB962C8B-B14F-4D97-AF65-F5344CB8AC3E}">
        <p14:creationId xmlns:p14="http://schemas.microsoft.com/office/powerpoint/2010/main" val="1011867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2"/>
          <p:cNvGrpSpPr>
            <a:grpSpLocks/>
          </p:cNvGrpSpPr>
          <p:nvPr/>
        </p:nvGrpSpPr>
        <p:grpSpPr bwMode="auto">
          <a:xfrm>
            <a:off x="466958" y="1245382"/>
            <a:ext cx="11358562" cy="122237"/>
            <a:chOff x="0" y="0"/>
            <a:chExt cx="8518525" cy="122237"/>
          </a:xfrm>
        </p:grpSpPr>
        <p:sp>
          <p:nvSpPr>
            <p:cNvPr id="53278" name="正方形/長方形 11"/>
            <p:cNvSpPr>
              <a:spLocks noChangeArrowheads="1"/>
            </p:cNvSpPr>
            <p:nvPr/>
          </p:nvSpPr>
          <p:spPr bwMode="auto">
            <a:xfrm>
              <a:off x="0" y="0"/>
              <a:ext cx="8518525" cy="122237"/>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2600">
                <a:solidFill>
                  <a:srgbClr val="FFFFFF"/>
                </a:solidFill>
                <a:latin typeface="Arial" panose="020B0604020202020204" pitchFamily="34" charset="0"/>
                <a:ea typeface="SimSun" panose="02010600030101010101" pitchFamily="2" charset="-122"/>
                <a:sym typeface="Segoe UI Light" panose="020B0502040204020203" pitchFamily="34" charset="0"/>
              </a:endParaRPr>
            </a:p>
          </p:txBody>
        </p:sp>
        <p:sp>
          <p:nvSpPr>
            <p:cNvPr id="53279" name="正方形/長方形 29"/>
            <p:cNvSpPr>
              <a:spLocks noChangeArrowheads="1"/>
            </p:cNvSpPr>
            <p:nvPr/>
          </p:nvSpPr>
          <p:spPr bwMode="auto">
            <a:xfrm>
              <a:off x="0" y="0"/>
              <a:ext cx="1970087" cy="122237"/>
            </a:xfrm>
            <a:prstGeom prst="rect">
              <a:avLst/>
            </a:prstGeom>
            <a:solidFill>
              <a:srgbClr val="FD001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1800">
                <a:solidFill>
                  <a:srgbClr val="000000"/>
                </a:solidFill>
                <a:latin typeface="Arial" panose="020B0604020202020204" pitchFamily="34" charset="0"/>
                <a:ea typeface="HGPｺﾞｼｯｸE" pitchFamily="2" charset="-128"/>
                <a:sym typeface="Segoe UI Light" panose="020B0502040204020203" pitchFamily="34" charset="0"/>
              </a:endParaRPr>
            </a:p>
          </p:txBody>
        </p:sp>
        <p:sp>
          <p:nvSpPr>
            <p:cNvPr id="53280" name="正方形/長方形 30"/>
            <p:cNvSpPr>
              <a:spLocks noChangeArrowheads="1"/>
            </p:cNvSpPr>
            <p:nvPr/>
          </p:nvSpPr>
          <p:spPr bwMode="auto">
            <a:xfrm>
              <a:off x="0" y="0"/>
              <a:ext cx="985837" cy="12223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1800">
                <a:solidFill>
                  <a:srgbClr val="000000"/>
                </a:solidFill>
                <a:latin typeface="Arial" panose="020B0604020202020204" pitchFamily="34" charset="0"/>
                <a:ea typeface="HGPｺﾞｼｯｸE" pitchFamily="2" charset="-128"/>
                <a:sym typeface="Segoe UI Light" panose="020B0502040204020203" pitchFamily="34" charset="0"/>
              </a:endParaRPr>
            </a:p>
          </p:txBody>
        </p:sp>
      </p:grpSp>
      <p:grpSp>
        <p:nvGrpSpPr>
          <p:cNvPr id="53251" name="Group 6"/>
          <p:cNvGrpSpPr>
            <a:grpSpLocks/>
          </p:cNvGrpSpPr>
          <p:nvPr/>
        </p:nvGrpSpPr>
        <p:grpSpPr bwMode="auto">
          <a:xfrm>
            <a:off x="9742254" y="480776"/>
            <a:ext cx="1982788" cy="569912"/>
            <a:chOff x="0" y="0"/>
            <a:chExt cx="1982788" cy="569913"/>
          </a:xfrm>
        </p:grpSpPr>
        <p:sp>
          <p:nvSpPr>
            <p:cNvPr id="53255" name="Freeform 33"/>
            <p:cNvSpPr>
              <a:spLocks noChangeArrowheads="1"/>
            </p:cNvSpPr>
            <p:nvPr/>
          </p:nvSpPr>
          <p:spPr bwMode="auto">
            <a:xfrm>
              <a:off x="1457325" y="7937"/>
              <a:ext cx="285750" cy="268288"/>
            </a:xfrm>
            <a:custGeom>
              <a:avLst/>
              <a:gdLst>
                <a:gd name="T0" fmla="*/ 2147483646 w 781"/>
                <a:gd name="T1" fmla="*/ 0 h 734"/>
                <a:gd name="T2" fmla="*/ 2147483646 w 781"/>
                <a:gd name="T3" fmla="*/ 0 h 734"/>
                <a:gd name="T4" fmla="*/ 2147483646 w 781"/>
                <a:gd name="T5" fmla="*/ 2147483646 h 734"/>
                <a:gd name="T6" fmla="*/ 2147483646 w 781"/>
                <a:gd name="T7" fmla="*/ 2147483646 h 734"/>
                <a:gd name="T8" fmla="*/ 2147483646 w 781"/>
                <a:gd name="T9" fmla="*/ 2147483646 h 734"/>
                <a:gd name="T10" fmla="*/ 2147483646 w 781"/>
                <a:gd name="T11" fmla="*/ 0 h 734"/>
                <a:gd name="T12" fmla="*/ 2147483646 w 781"/>
                <a:gd name="T13" fmla="*/ 0 h 734"/>
                <a:gd name="T14" fmla="*/ 2147483646 w 781"/>
                <a:gd name="T15" fmla="*/ 0 h 734"/>
                <a:gd name="T16" fmla="*/ 2147483646 w 781"/>
                <a:gd name="T17" fmla="*/ 0 h 734"/>
                <a:gd name="T18" fmla="*/ 2147483646 w 781"/>
                <a:gd name="T19" fmla="*/ 2147483646 h 734"/>
                <a:gd name="T20" fmla="*/ 2147483646 w 781"/>
                <a:gd name="T21" fmla="*/ 2147483646 h 734"/>
                <a:gd name="T22" fmla="*/ 2147483646 w 781"/>
                <a:gd name="T23" fmla="*/ 2147483646 h 734"/>
                <a:gd name="T24" fmla="*/ 2147483646 w 781"/>
                <a:gd name="T25" fmla="*/ 2147483646 h 734"/>
                <a:gd name="T26" fmla="*/ 2147483646 w 781"/>
                <a:gd name="T27" fmla="*/ 2147483646 h 734"/>
                <a:gd name="T28" fmla="*/ 2147483646 w 781"/>
                <a:gd name="T29" fmla="*/ 2147483646 h 734"/>
                <a:gd name="T30" fmla="*/ 2147483646 w 781"/>
                <a:gd name="T31" fmla="*/ 2147483646 h 734"/>
                <a:gd name="T32" fmla="*/ 2147483646 w 781"/>
                <a:gd name="T33" fmla="*/ 2147483646 h 734"/>
                <a:gd name="T34" fmla="*/ 2147483646 w 781"/>
                <a:gd name="T35" fmla="*/ 2147483646 h 734"/>
                <a:gd name="T36" fmla="*/ 2147483646 w 781"/>
                <a:gd name="T37" fmla="*/ 2147483646 h 734"/>
                <a:gd name="T38" fmla="*/ 2147483646 w 781"/>
                <a:gd name="T39" fmla="*/ 2147483646 h 734"/>
                <a:gd name="T40" fmla="*/ 2147483646 w 781"/>
                <a:gd name="T41" fmla="*/ 2147483646 h 734"/>
                <a:gd name="T42" fmla="*/ 0 w 781"/>
                <a:gd name="T43" fmla="*/ 2147483646 h 734"/>
                <a:gd name="T44" fmla="*/ 0 w 781"/>
                <a:gd name="T45" fmla="*/ 2147483646 h 734"/>
                <a:gd name="T46" fmla="*/ 2147483646 w 781"/>
                <a:gd name="T47" fmla="*/ 2147483646 h 734"/>
                <a:gd name="T48" fmla="*/ 2147483646 w 781"/>
                <a:gd name="T49" fmla="*/ 2147483646 h 734"/>
                <a:gd name="T50" fmla="*/ 0 w 781"/>
                <a:gd name="T51" fmla="*/ 0 h 734"/>
                <a:gd name="T52" fmla="*/ 2147483646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56" name="Freeform 7"/>
            <p:cNvSpPr>
              <a:spLocks noChangeArrowheads="1"/>
            </p:cNvSpPr>
            <p:nvPr/>
          </p:nvSpPr>
          <p:spPr bwMode="auto">
            <a:xfrm>
              <a:off x="565150" y="7937"/>
              <a:ext cx="288925" cy="268288"/>
            </a:xfrm>
            <a:custGeom>
              <a:avLst/>
              <a:gdLst>
                <a:gd name="T0" fmla="*/ 2147483646 w 788"/>
                <a:gd name="T1" fmla="*/ 0 h 734"/>
                <a:gd name="T2" fmla="*/ 2147483646 w 788"/>
                <a:gd name="T3" fmla="*/ 0 h 734"/>
                <a:gd name="T4" fmla="*/ 2147483646 w 788"/>
                <a:gd name="T5" fmla="*/ 2147483646 h 734"/>
                <a:gd name="T6" fmla="*/ 2147483646 w 788"/>
                <a:gd name="T7" fmla="*/ 2147483646 h 734"/>
                <a:gd name="T8" fmla="*/ 2147483646 w 788"/>
                <a:gd name="T9" fmla="*/ 2147483646 h 734"/>
                <a:gd name="T10" fmla="*/ 2147483646 w 788"/>
                <a:gd name="T11" fmla="*/ 2147483646 h 734"/>
                <a:gd name="T12" fmla="*/ 2147483646 w 788"/>
                <a:gd name="T13" fmla="*/ 2147483646 h 734"/>
                <a:gd name="T14" fmla="*/ 0 w 788"/>
                <a:gd name="T15" fmla="*/ 2147483646 h 734"/>
                <a:gd name="T16" fmla="*/ 0 w 788"/>
                <a:gd name="T17" fmla="*/ 2147483646 h 734"/>
                <a:gd name="T18" fmla="*/ 0 w 788"/>
                <a:gd name="T19" fmla="*/ 0 h 734"/>
                <a:gd name="T20" fmla="*/ 0 w 788"/>
                <a:gd name="T21" fmla="*/ 0 h 734"/>
                <a:gd name="T22" fmla="*/ 2147483646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57" name="Freeform 9"/>
            <p:cNvSpPr>
              <a:spLocks noEditPoints="1" noChangeArrowheads="1"/>
            </p:cNvSpPr>
            <p:nvPr/>
          </p:nvSpPr>
          <p:spPr bwMode="auto">
            <a:xfrm>
              <a:off x="792163" y="7937"/>
              <a:ext cx="338137" cy="268288"/>
            </a:xfrm>
            <a:custGeom>
              <a:avLst/>
              <a:gdLst>
                <a:gd name="T0" fmla="*/ 2147483646 w 924"/>
                <a:gd name="T1" fmla="*/ 2147483646 h 734"/>
                <a:gd name="T2" fmla="*/ 2147483646 w 924"/>
                <a:gd name="T3" fmla="*/ 2147483646 h 734"/>
                <a:gd name="T4" fmla="*/ 2147483646 w 924"/>
                <a:gd name="T5" fmla="*/ 2147483646 h 734"/>
                <a:gd name="T6" fmla="*/ 2147483646 w 924"/>
                <a:gd name="T7" fmla="*/ 2147483646 h 734"/>
                <a:gd name="T8" fmla="*/ 2147483646 w 924"/>
                <a:gd name="T9" fmla="*/ 2147483646 h 734"/>
                <a:gd name="T10" fmla="*/ 2147483646 w 924"/>
                <a:gd name="T11" fmla="*/ 2147483646 h 734"/>
                <a:gd name="T12" fmla="*/ 2147483646 w 924"/>
                <a:gd name="T13" fmla="*/ 2147483646 h 734"/>
                <a:gd name="T14" fmla="*/ 2147483646 w 924"/>
                <a:gd name="T15" fmla="*/ 2147483646 h 734"/>
                <a:gd name="T16" fmla="*/ 2147483646 w 924"/>
                <a:gd name="T17" fmla="*/ 2147483646 h 734"/>
                <a:gd name="T18" fmla="*/ 2147483646 w 924"/>
                <a:gd name="T19" fmla="*/ 2147483646 h 734"/>
                <a:gd name="T20" fmla="*/ 2147483646 w 924"/>
                <a:gd name="T21" fmla="*/ 2147483646 h 734"/>
                <a:gd name="T22" fmla="*/ 2147483646 w 924"/>
                <a:gd name="T23" fmla="*/ 2147483646 h 734"/>
                <a:gd name="T24" fmla="*/ 2147483646 w 924"/>
                <a:gd name="T25" fmla="*/ 2147483646 h 734"/>
                <a:gd name="T26" fmla="*/ 2147483646 w 924"/>
                <a:gd name="T27" fmla="*/ 2147483646 h 734"/>
                <a:gd name="T28" fmla="*/ 2147483646 w 924"/>
                <a:gd name="T29" fmla="*/ 2147483646 h 734"/>
                <a:gd name="T30" fmla="*/ 0 w 924"/>
                <a:gd name="T31" fmla="*/ 2147483646 h 734"/>
                <a:gd name="T32" fmla="*/ 2147483646 w 924"/>
                <a:gd name="T33" fmla="*/ 0 h 734"/>
                <a:gd name="T34" fmla="*/ 2147483646 w 924"/>
                <a:gd name="T35" fmla="*/ 0 h 734"/>
                <a:gd name="T36" fmla="*/ 2147483646 w 924"/>
                <a:gd name="T37" fmla="*/ 0 h 734"/>
                <a:gd name="T38" fmla="*/ 2147483646 w 924"/>
                <a:gd name="T39" fmla="*/ 0 h 734"/>
                <a:gd name="T40" fmla="*/ 2147483646 w 924"/>
                <a:gd name="T41" fmla="*/ 2147483646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dirty="0">
                <a:solidFill>
                  <a:srgbClr val="000000"/>
                </a:solidFill>
              </a:endParaRPr>
            </a:p>
          </p:txBody>
        </p:sp>
        <p:sp>
          <p:nvSpPr>
            <p:cNvPr id="53258" name="Rectangle 12"/>
            <p:cNvSpPr>
              <a:spLocks noChangeArrowheads="1"/>
            </p:cNvSpPr>
            <p:nvPr/>
          </p:nvSpPr>
          <p:spPr bwMode="auto">
            <a:xfrm>
              <a:off x="1798638" y="7937"/>
              <a:ext cx="71437" cy="268288"/>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1800">
                <a:solidFill>
                  <a:srgbClr val="000000"/>
                </a:solidFill>
                <a:latin typeface="Arial" panose="020B0604020202020204" pitchFamily="34" charset="0"/>
                <a:ea typeface="HGPｺﾞｼｯｸE" pitchFamily="2" charset="-128"/>
                <a:sym typeface="Segoe UI Light" panose="020B0502040204020203" pitchFamily="34" charset="0"/>
              </a:endParaRPr>
            </a:p>
          </p:txBody>
        </p:sp>
        <p:sp>
          <p:nvSpPr>
            <p:cNvPr id="53259" name="Freeform 13"/>
            <p:cNvSpPr>
              <a:spLocks noChangeArrowheads="1"/>
            </p:cNvSpPr>
            <p:nvPr/>
          </p:nvSpPr>
          <p:spPr bwMode="auto">
            <a:xfrm>
              <a:off x="127000" y="7937"/>
              <a:ext cx="285750" cy="268288"/>
            </a:xfrm>
            <a:custGeom>
              <a:avLst/>
              <a:gdLst>
                <a:gd name="T0" fmla="*/ 2147483646 w 781"/>
                <a:gd name="T1" fmla="*/ 0 h 734"/>
                <a:gd name="T2" fmla="*/ 2147483646 w 781"/>
                <a:gd name="T3" fmla="*/ 0 h 734"/>
                <a:gd name="T4" fmla="*/ 2147483646 w 781"/>
                <a:gd name="T5" fmla="*/ 2147483646 h 734"/>
                <a:gd name="T6" fmla="*/ 2147483646 w 781"/>
                <a:gd name="T7" fmla="*/ 2147483646 h 734"/>
                <a:gd name="T8" fmla="*/ 2147483646 w 781"/>
                <a:gd name="T9" fmla="*/ 2147483646 h 734"/>
                <a:gd name="T10" fmla="*/ 2147483646 w 781"/>
                <a:gd name="T11" fmla="*/ 0 h 734"/>
                <a:gd name="T12" fmla="*/ 2147483646 w 781"/>
                <a:gd name="T13" fmla="*/ 0 h 734"/>
                <a:gd name="T14" fmla="*/ 2147483646 w 781"/>
                <a:gd name="T15" fmla="*/ 0 h 734"/>
                <a:gd name="T16" fmla="*/ 2147483646 w 781"/>
                <a:gd name="T17" fmla="*/ 0 h 734"/>
                <a:gd name="T18" fmla="*/ 2147483646 w 781"/>
                <a:gd name="T19" fmla="*/ 2147483646 h 734"/>
                <a:gd name="T20" fmla="*/ 2147483646 w 781"/>
                <a:gd name="T21" fmla="*/ 2147483646 h 734"/>
                <a:gd name="T22" fmla="*/ 2147483646 w 781"/>
                <a:gd name="T23" fmla="*/ 2147483646 h 734"/>
                <a:gd name="T24" fmla="*/ 2147483646 w 781"/>
                <a:gd name="T25" fmla="*/ 2147483646 h 734"/>
                <a:gd name="T26" fmla="*/ 2147483646 w 781"/>
                <a:gd name="T27" fmla="*/ 2147483646 h 734"/>
                <a:gd name="T28" fmla="*/ 2147483646 w 781"/>
                <a:gd name="T29" fmla="*/ 2147483646 h 734"/>
                <a:gd name="T30" fmla="*/ 2147483646 w 781"/>
                <a:gd name="T31" fmla="*/ 2147483646 h 734"/>
                <a:gd name="T32" fmla="*/ 2147483646 w 781"/>
                <a:gd name="T33" fmla="*/ 2147483646 h 734"/>
                <a:gd name="T34" fmla="*/ 2147483646 w 781"/>
                <a:gd name="T35" fmla="*/ 2147483646 h 734"/>
                <a:gd name="T36" fmla="*/ 2147483646 w 781"/>
                <a:gd name="T37" fmla="*/ 2147483646 h 734"/>
                <a:gd name="T38" fmla="*/ 2147483646 w 781"/>
                <a:gd name="T39" fmla="*/ 2147483646 h 734"/>
                <a:gd name="T40" fmla="*/ 2147483646 w 781"/>
                <a:gd name="T41" fmla="*/ 2147483646 h 734"/>
                <a:gd name="T42" fmla="*/ 0 w 781"/>
                <a:gd name="T43" fmla="*/ 2147483646 h 734"/>
                <a:gd name="T44" fmla="*/ 0 w 781"/>
                <a:gd name="T45" fmla="*/ 2147483646 h 734"/>
                <a:gd name="T46" fmla="*/ 0 w 781"/>
                <a:gd name="T47" fmla="*/ 2147483646 h 734"/>
                <a:gd name="T48" fmla="*/ 0 w 781"/>
                <a:gd name="T49" fmla="*/ 2147483646 h 734"/>
                <a:gd name="T50" fmla="*/ 0 w 781"/>
                <a:gd name="T51" fmla="*/ 0 h 734"/>
                <a:gd name="T52" fmla="*/ 2147483646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0" name="Rectangle 15"/>
            <p:cNvSpPr>
              <a:spLocks noChangeArrowheads="1"/>
            </p:cNvSpPr>
            <p:nvPr/>
          </p:nvSpPr>
          <p:spPr bwMode="auto">
            <a:xfrm>
              <a:off x="468313" y="7937"/>
              <a:ext cx="71437" cy="268288"/>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1800">
                <a:solidFill>
                  <a:srgbClr val="000000"/>
                </a:solidFill>
                <a:latin typeface="Arial" panose="020B0604020202020204" pitchFamily="34" charset="0"/>
                <a:ea typeface="HGPｺﾞｼｯｸE" pitchFamily="2" charset="-128"/>
                <a:sym typeface="Segoe UI Light" panose="020B0502040204020203" pitchFamily="34" charset="0"/>
              </a:endParaRPr>
            </a:p>
          </p:txBody>
        </p:sp>
        <p:sp>
          <p:nvSpPr>
            <p:cNvPr id="53261" name="Freeform 16"/>
            <p:cNvSpPr>
              <a:spLocks noChangeArrowheads="1"/>
            </p:cNvSpPr>
            <p:nvPr/>
          </p:nvSpPr>
          <p:spPr bwMode="auto">
            <a:xfrm>
              <a:off x="1117600" y="0"/>
              <a:ext cx="303213" cy="282575"/>
            </a:xfrm>
            <a:custGeom>
              <a:avLst/>
              <a:gdLst>
                <a:gd name="T0" fmla="*/ 2147483646 w 828"/>
                <a:gd name="T1" fmla="*/ 2147483646 h 771"/>
                <a:gd name="T2" fmla="*/ 2147483646 w 828"/>
                <a:gd name="T3" fmla="*/ 2147483646 h 771"/>
                <a:gd name="T4" fmla="*/ 2147483646 w 828"/>
                <a:gd name="T5" fmla="*/ 2147483646 h 771"/>
                <a:gd name="T6" fmla="*/ 2147483646 w 828"/>
                <a:gd name="T7" fmla="*/ 2147483646 h 771"/>
                <a:gd name="T8" fmla="*/ 2147483646 w 828"/>
                <a:gd name="T9" fmla="*/ 2147483646 h 771"/>
                <a:gd name="T10" fmla="*/ 2147483646 w 828"/>
                <a:gd name="T11" fmla="*/ 2147483646 h 771"/>
                <a:gd name="T12" fmla="*/ 2147483646 w 828"/>
                <a:gd name="T13" fmla="*/ 2147483646 h 771"/>
                <a:gd name="T14" fmla="*/ 2147483646 w 828"/>
                <a:gd name="T15" fmla="*/ 2147483646 h 771"/>
                <a:gd name="T16" fmla="*/ 2147483646 w 828"/>
                <a:gd name="T17" fmla="*/ 2147483646 h 771"/>
                <a:gd name="T18" fmla="*/ 2147483646 w 828"/>
                <a:gd name="T19" fmla="*/ 2147483646 h 771"/>
                <a:gd name="T20" fmla="*/ 2147483646 w 828"/>
                <a:gd name="T21" fmla="*/ 2147483646 h 771"/>
                <a:gd name="T22" fmla="*/ 2147483646 w 828"/>
                <a:gd name="T23" fmla="*/ 2147483646 h 771"/>
                <a:gd name="T24" fmla="*/ 2147483646 w 828"/>
                <a:gd name="T25" fmla="*/ 2147483646 h 771"/>
                <a:gd name="T26" fmla="*/ 2147483646 w 828"/>
                <a:gd name="T27" fmla="*/ 2147483646 h 771"/>
                <a:gd name="T28" fmla="*/ 2147483646 w 828"/>
                <a:gd name="T29" fmla="*/ 2147483646 h 771"/>
                <a:gd name="T30" fmla="*/ 2147483646 w 828"/>
                <a:gd name="T31" fmla="*/ 2147483646 h 771"/>
                <a:gd name="T32" fmla="*/ 2147483646 w 828"/>
                <a:gd name="T33" fmla="*/ 2147483646 h 771"/>
                <a:gd name="T34" fmla="*/ 2147483646 w 828"/>
                <a:gd name="T35" fmla="*/ 2147483646 h 771"/>
                <a:gd name="T36" fmla="*/ 2147483646 w 828"/>
                <a:gd name="T37" fmla="*/ 2147483646 h 771"/>
                <a:gd name="T38" fmla="*/ 2147483646 w 828"/>
                <a:gd name="T39" fmla="*/ 2147483646 h 771"/>
                <a:gd name="T40" fmla="*/ 2147483646 w 828"/>
                <a:gd name="T41" fmla="*/ 2147483646 h 771"/>
                <a:gd name="T42" fmla="*/ 2147483646 w 828"/>
                <a:gd name="T43" fmla="*/ 2147483646 h 771"/>
                <a:gd name="T44" fmla="*/ 2147483646 w 828"/>
                <a:gd name="T45" fmla="*/ 2147483646 h 771"/>
                <a:gd name="T46" fmla="*/ 2147483646 w 828"/>
                <a:gd name="T47" fmla="*/ 2147483646 h 771"/>
                <a:gd name="T48" fmla="*/ 2147483646 w 828"/>
                <a:gd name="T49" fmla="*/ 2147483646 h 771"/>
                <a:gd name="T50" fmla="*/ 2147483646 w 828"/>
                <a:gd name="T51" fmla="*/ 2147483646 h 771"/>
                <a:gd name="T52" fmla="*/ 2147483646 w 828"/>
                <a:gd name="T53" fmla="*/ 2147483646 h 771"/>
                <a:gd name="T54" fmla="*/ 2147483646 w 828"/>
                <a:gd name="T55" fmla="*/ 2147483646 h 771"/>
                <a:gd name="T56" fmla="*/ 2147483646 w 828"/>
                <a:gd name="T57" fmla="*/ 2147483646 h 771"/>
                <a:gd name="T58" fmla="*/ 2147483646 w 828"/>
                <a:gd name="T59" fmla="*/ 2147483646 h 771"/>
                <a:gd name="T60" fmla="*/ 2147483646 w 828"/>
                <a:gd name="T61" fmla="*/ 2147483646 h 771"/>
                <a:gd name="T62" fmla="*/ 2147483646 w 828"/>
                <a:gd name="T63" fmla="*/ 2147483646 h 771"/>
                <a:gd name="T64" fmla="*/ 2147483646 w 828"/>
                <a:gd name="T65" fmla="*/ 2147483646 h 771"/>
                <a:gd name="T66" fmla="*/ 2147483646 w 828"/>
                <a:gd name="T67" fmla="*/ 2147483646 h 771"/>
                <a:gd name="T68" fmla="*/ 2147483646 w 828"/>
                <a:gd name="T69" fmla="*/ 2147483646 h 771"/>
                <a:gd name="T70" fmla="*/ 2147483646 w 828"/>
                <a:gd name="T71" fmla="*/ 2147483646 h 771"/>
                <a:gd name="T72" fmla="*/ 2147483646 w 828"/>
                <a:gd name="T73" fmla="*/ 2147483646 h 771"/>
                <a:gd name="T74" fmla="*/ 2147483646 w 828"/>
                <a:gd name="T75" fmla="*/ 2147483646 h 771"/>
                <a:gd name="T76" fmla="*/ 2147483646 w 828"/>
                <a:gd name="T77" fmla="*/ 2147483646 h 771"/>
                <a:gd name="T78" fmla="*/ 2147483646 w 828"/>
                <a:gd name="T79" fmla="*/ 2147483646 h 771"/>
                <a:gd name="T80" fmla="*/ 2147483646 w 828"/>
                <a:gd name="T81" fmla="*/ 2147483646 h 771"/>
                <a:gd name="T82" fmla="*/ 2147483646 w 828"/>
                <a:gd name="T83" fmla="*/ 2147483646 h 771"/>
                <a:gd name="T84" fmla="*/ 2147483646 w 828"/>
                <a:gd name="T85" fmla="*/ 2147483646 h 771"/>
                <a:gd name="T86" fmla="*/ 2147483646 w 828"/>
                <a:gd name="T87" fmla="*/ 2147483646 h 771"/>
                <a:gd name="T88" fmla="*/ 2147483646 w 828"/>
                <a:gd name="T89" fmla="*/ 2147483646 h 771"/>
                <a:gd name="T90" fmla="*/ 2147483646 w 828"/>
                <a:gd name="T91" fmla="*/ 2147483646 h 771"/>
                <a:gd name="T92" fmla="*/ 2147483646 w 828"/>
                <a:gd name="T93" fmla="*/ 2147483646 h 771"/>
                <a:gd name="T94" fmla="*/ 2147483646 w 828"/>
                <a:gd name="T95" fmla="*/ 2147483646 h 771"/>
                <a:gd name="T96" fmla="*/ 2147483646 w 828"/>
                <a:gd name="T97" fmla="*/ 2147483646 h 771"/>
                <a:gd name="T98" fmla="*/ 2147483646 w 828"/>
                <a:gd name="T99" fmla="*/ 2147483646 h 771"/>
                <a:gd name="T100" fmla="*/ 2147483646 w 828"/>
                <a:gd name="T101" fmla="*/ 2147483646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2" name="Freeform 18"/>
            <p:cNvSpPr>
              <a:spLocks noChangeArrowheads="1"/>
            </p:cNvSpPr>
            <p:nvPr/>
          </p:nvSpPr>
          <p:spPr bwMode="auto">
            <a:xfrm>
              <a:off x="0" y="350838"/>
              <a:ext cx="65088" cy="169863"/>
            </a:xfrm>
            <a:custGeom>
              <a:avLst/>
              <a:gdLst>
                <a:gd name="T0" fmla="*/ 2147483646 w 180"/>
                <a:gd name="T1" fmla="*/ 2147483646 h 464"/>
                <a:gd name="T2" fmla="*/ 0 w 180"/>
                <a:gd name="T3" fmla="*/ 2147483646 h 464"/>
                <a:gd name="T4" fmla="*/ 0 w 180"/>
                <a:gd name="T5" fmla="*/ 2147483646 h 464"/>
                <a:gd name="T6" fmla="*/ 2147483646 w 180"/>
                <a:gd name="T7" fmla="*/ 2147483646 h 464"/>
                <a:gd name="T8" fmla="*/ 2147483646 w 180"/>
                <a:gd name="T9" fmla="*/ 2147483646 h 464"/>
                <a:gd name="T10" fmla="*/ 2147483646 w 180"/>
                <a:gd name="T11" fmla="*/ 2147483646 h 464"/>
                <a:gd name="T12" fmla="*/ 2147483646 w 180"/>
                <a:gd name="T13" fmla="*/ 2147483646 h 464"/>
                <a:gd name="T14" fmla="*/ 2147483646 w 180"/>
                <a:gd name="T15" fmla="*/ 2147483646 h 464"/>
                <a:gd name="T16" fmla="*/ 2147483646 w 180"/>
                <a:gd name="T17" fmla="*/ 2147483646 h 464"/>
                <a:gd name="T18" fmla="*/ 2147483646 w 180"/>
                <a:gd name="T19" fmla="*/ 2147483646 h 464"/>
                <a:gd name="T20" fmla="*/ 2147483646 w 180"/>
                <a:gd name="T21" fmla="*/ 2147483646 h 464"/>
                <a:gd name="T22" fmla="*/ 2147483646 w 180"/>
                <a:gd name="T23" fmla="*/ 2147483646 h 464"/>
                <a:gd name="T24" fmla="*/ 2147483646 w 180"/>
                <a:gd name="T25" fmla="*/ 2147483646 h 464"/>
                <a:gd name="T26" fmla="*/ 2147483646 w 180"/>
                <a:gd name="T27" fmla="*/ 2147483646 h 464"/>
                <a:gd name="T28" fmla="*/ 2147483646 w 180"/>
                <a:gd name="T29" fmla="*/ 2147483646 h 464"/>
                <a:gd name="T30" fmla="*/ 2147483646 w 180"/>
                <a:gd name="T31" fmla="*/ 2147483646 h 464"/>
                <a:gd name="T32" fmla="*/ 2147483646 w 180"/>
                <a:gd name="T33" fmla="*/ 2147483646 h 464"/>
                <a:gd name="T34" fmla="*/ 2147483646 w 180"/>
                <a:gd name="T35" fmla="*/ 2147483646 h 464"/>
                <a:gd name="T36" fmla="*/ 2147483646 w 180"/>
                <a:gd name="T37" fmla="*/ 0 h 464"/>
                <a:gd name="T38" fmla="*/ 2147483646 w 180"/>
                <a:gd name="T39" fmla="*/ 2147483646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3" name="Freeform 20"/>
            <p:cNvSpPr>
              <a:spLocks noChangeArrowheads="1"/>
            </p:cNvSpPr>
            <p:nvPr/>
          </p:nvSpPr>
          <p:spPr bwMode="auto">
            <a:xfrm>
              <a:off x="100013" y="400051"/>
              <a:ext cx="133350" cy="120650"/>
            </a:xfrm>
            <a:custGeom>
              <a:avLst/>
              <a:gdLst>
                <a:gd name="T0" fmla="*/ 2147483646 w 366"/>
                <a:gd name="T1" fmla="*/ 2147483646 h 327"/>
                <a:gd name="T2" fmla="*/ 2147483646 w 366"/>
                <a:gd name="T3" fmla="*/ 2147483646 h 327"/>
                <a:gd name="T4" fmla="*/ 2147483646 w 366"/>
                <a:gd name="T5" fmla="*/ 2147483646 h 327"/>
                <a:gd name="T6" fmla="*/ 2147483646 w 366"/>
                <a:gd name="T7" fmla="*/ 2147483646 h 327"/>
                <a:gd name="T8" fmla="*/ 2147483646 w 366"/>
                <a:gd name="T9" fmla="*/ 2147483646 h 327"/>
                <a:gd name="T10" fmla="*/ 2147483646 w 366"/>
                <a:gd name="T11" fmla="*/ 2147483646 h 327"/>
                <a:gd name="T12" fmla="*/ 2147483646 w 366"/>
                <a:gd name="T13" fmla="*/ 2147483646 h 327"/>
                <a:gd name="T14" fmla="*/ 2147483646 w 366"/>
                <a:gd name="T15" fmla="*/ 0 h 327"/>
                <a:gd name="T16" fmla="*/ 0 w 366"/>
                <a:gd name="T17" fmla="*/ 2147483646 h 327"/>
                <a:gd name="T18" fmla="*/ 2147483646 w 366"/>
                <a:gd name="T19" fmla="*/ 2147483646 h 327"/>
                <a:gd name="T20" fmla="*/ 2147483646 w 366"/>
                <a:gd name="T21" fmla="*/ 2147483646 h 327"/>
                <a:gd name="T22" fmla="*/ 2147483646 w 366"/>
                <a:gd name="T23" fmla="*/ 2147483646 h 327"/>
                <a:gd name="T24" fmla="*/ 2147483646 w 366"/>
                <a:gd name="T25" fmla="*/ 2147483646 h 327"/>
                <a:gd name="T26" fmla="*/ 2147483646 w 366"/>
                <a:gd name="T27" fmla="*/ 2147483646 h 327"/>
                <a:gd name="T28" fmla="*/ 2147483646 w 366"/>
                <a:gd name="T29" fmla="*/ 2147483646 h 327"/>
                <a:gd name="T30" fmla="*/ 2147483646 w 366"/>
                <a:gd name="T31" fmla="*/ 2147483646 h 327"/>
                <a:gd name="T32" fmla="*/ 2147483646 w 366"/>
                <a:gd name="T33" fmla="*/ 2147483646 h 327"/>
                <a:gd name="T34" fmla="*/ 2147483646 w 366"/>
                <a:gd name="T35" fmla="*/ 2147483646 h 327"/>
                <a:gd name="T36" fmla="*/ 2147483646 w 366"/>
                <a:gd name="T37" fmla="*/ 2147483646 h 327"/>
                <a:gd name="T38" fmla="*/ 2147483646 w 366"/>
                <a:gd name="T39" fmla="*/ 2147483646 h 327"/>
                <a:gd name="T40" fmla="*/ 2147483646 w 366"/>
                <a:gd name="T41" fmla="*/ 2147483646 h 327"/>
                <a:gd name="T42" fmla="*/ 2147483646 w 366"/>
                <a:gd name="T43" fmla="*/ 2147483646 h 327"/>
                <a:gd name="T44" fmla="*/ 2147483646 w 366"/>
                <a:gd name="T45" fmla="*/ 2147483646 h 327"/>
                <a:gd name="T46" fmla="*/ 2147483646 w 366"/>
                <a:gd name="T47" fmla="*/ 2147483646 h 327"/>
                <a:gd name="T48" fmla="*/ 2147483646 w 366"/>
                <a:gd name="T49" fmla="*/ 2147483646 h 327"/>
                <a:gd name="T50" fmla="*/ 2147483646 w 366"/>
                <a:gd name="T51" fmla="*/ 2147483646 h 327"/>
                <a:gd name="T52" fmla="*/ 2147483646 w 366"/>
                <a:gd name="T53" fmla="*/ 2147483646 h 327"/>
                <a:gd name="T54" fmla="*/ 2147483646 w 366"/>
                <a:gd name="T55" fmla="*/ 2147483646 h 327"/>
                <a:gd name="T56" fmla="*/ 2147483646 w 366"/>
                <a:gd name="T57" fmla="*/ 2147483646 h 327"/>
                <a:gd name="T58" fmla="*/ 2147483646 w 366"/>
                <a:gd name="T59" fmla="*/ 2147483646 h 327"/>
                <a:gd name="T60" fmla="*/ 2147483646 w 366"/>
                <a:gd name="T61" fmla="*/ 2147483646 h 327"/>
                <a:gd name="T62" fmla="*/ 2147483646 w 366"/>
                <a:gd name="T63" fmla="*/ 2147483646 h 327"/>
                <a:gd name="T64" fmla="*/ 2147483646 w 366"/>
                <a:gd name="T65" fmla="*/ 2147483646 h 327"/>
                <a:gd name="T66" fmla="*/ 2147483646 w 366"/>
                <a:gd name="T67" fmla="*/ 2147483646 h 327"/>
                <a:gd name="T68" fmla="*/ 2147483646 w 366"/>
                <a:gd name="T69" fmla="*/ 2147483646 h 327"/>
                <a:gd name="T70" fmla="*/ 2147483646 w 366"/>
                <a:gd name="T71" fmla="*/ 2147483646 h 327"/>
                <a:gd name="T72" fmla="*/ 2147483646 w 366"/>
                <a:gd name="T73" fmla="*/ 2147483646 h 327"/>
                <a:gd name="T74" fmla="*/ 2147483646 w 366"/>
                <a:gd name="T75" fmla="*/ 2147483646 h 327"/>
                <a:gd name="T76" fmla="*/ 2147483646 w 366"/>
                <a:gd name="T77" fmla="*/ 2147483646 h 327"/>
                <a:gd name="T78" fmla="*/ 2147483646 w 366"/>
                <a:gd name="T79" fmla="*/ 2147483646 h 327"/>
                <a:gd name="T80" fmla="*/ 2147483646 w 366"/>
                <a:gd name="T81" fmla="*/ 2147483646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4" name="Freeform 22"/>
            <p:cNvSpPr>
              <a:spLocks noChangeArrowheads="1"/>
            </p:cNvSpPr>
            <p:nvPr/>
          </p:nvSpPr>
          <p:spPr bwMode="auto">
            <a:xfrm>
              <a:off x="269875" y="401638"/>
              <a:ext cx="90488" cy="120650"/>
            </a:xfrm>
            <a:custGeom>
              <a:avLst/>
              <a:gdLst>
                <a:gd name="T0" fmla="*/ 2147483646 w 245"/>
                <a:gd name="T1" fmla="*/ 2147483646 h 334"/>
                <a:gd name="T2" fmla="*/ 2147483646 w 245"/>
                <a:gd name="T3" fmla="*/ 2147483646 h 334"/>
                <a:gd name="T4" fmla="*/ 2147483646 w 245"/>
                <a:gd name="T5" fmla="*/ 2147483646 h 334"/>
                <a:gd name="T6" fmla="*/ 2147483646 w 245"/>
                <a:gd name="T7" fmla="*/ 2147483646 h 334"/>
                <a:gd name="T8" fmla="*/ 2147483646 w 245"/>
                <a:gd name="T9" fmla="*/ 2147483646 h 334"/>
                <a:gd name="T10" fmla="*/ 2147483646 w 245"/>
                <a:gd name="T11" fmla="*/ 2147483646 h 334"/>
                <a:gd name="T12" fmla="*/ 2147483646 w 245"/>
                <a:gd name="T13" fmla="*/ 2147483646 h 334"/>
                <a:gd name="T14" fmla="*/ 2147483646 w 245"/>
                <a:gd name="T15" fmla="*/ 2147483646 h 334"/>
                <a:gd name="T16" fmla="*/ 2147483646 w 245"/>
                <a:gd name="T17" fmla="*/ 2147483646 h 334"/>
                <a:gd name="T18" fmla="*/ 2147483646 w 245"/>
                <a:gd name="T19" fmla="*/ 2147483646 h 334"/>
                <a:gd name="T20" fmla="*/ 2147483646 w 245"/>
                <a:gd name="T21" fmla="*/ 2147483646 h 334"/>
                <a:gd name="T22" fmla="*/ 2147483646 w 245"/>
                <a:gd name="T23" fmla="*/ 2147483646 h 334"/>
                <a:gd name="T24" fmla="*/ 2147483646 w 245"/>
                <a:gd name="T25" fmla="*/ 2147483646 h 334"/>
                <a:gd name="T26" fmla="*/ 2147483646 w 245"/>
                <a:gd name="T27" fmla="*/ 2147483646 h 334"/>
                <a:gd name="T28" fmla="*/ 2147483646 w 245"/>
                <a:gd name="T29" fmla="*/ 2147483646 h 334"/>
                <a:gd name="T30" fmla="*/ 2147483646 w 245"/>
                <a:gd name="T31" fmla="*/ 2147483646 h 334"/>
                <a:gd name="T32" fmla="*/ 2147483646 w 245"/>
                <a:gd name="T33" fmla="*/ 2147483646 h 334"/>
                <a:gd name="T34" fmla="*/ 0 w 245"/>
                <a:gd name="T35" fmla="*/ 2147483646 h 334"/>
                <a:gd name="T36" fmla="*/ 2147483646 w 245"/>
                <a:gd name="T37" fmla="*/ 2147483646 h 334"/>
                <a:gd name="T38" fmla="*/ 2147483646 w 245"/>
                <a:gd name="T39" fmla="*/ 2147483646 h 334"/>
                <a:gd name="T40" fmla="*/ 2147483646 w 245"/>
                <a:gd name="T41" fmla="*/ 2147483646 h 334"/>
                <a:gd name="T42" fmla="*/ 2147483646 w 245"/>
                <a:gd name="T43" fmla="*/ 2147483646 h 334"/>
                <a:gd name="T44" fmla="*/ 2147483646 w 245"/>
                <a:gd name="T45" fmla="*/ 2147483646 h 334"/>
                <a:gd name="T46" fmla="*/ 2147483646 w 245"/>
                <a:gd name="T47" fmla="*/ 2147483646 h 334"/>
                <a:gd name="T48" fmla="*/ 2147483646 w 245"/>
                <a:gd name="T49" fmla="*/ 2147483646 h 334"/>
                <a:gd name="T50" fmla="*/ 2147483646 w 245"/>
                <a:gd name="T51" fmla="*/ 2147483646 h 334"/>
                <a:gd name="T52" fmla="*/ 2147483646 w 245"/>
                <a:gd name="T53" fmla="*/ 2147483646 h 334"/>
                <a:gd name="T54" fmla="*/ 2147483646 w 245"/>
                <a:gd name="T55" fmla="*/ 2147483646 h 334"/>
                <a:gd name="T56" fmla="*/ 2147483646 w 245"/>
                <a:gd name="T57" fmla="*/ 2147483646 h 334"/>
                <a:gd name="T58" fmla="*/ 2147483646 w 245"/>
                <a:gd name="T59" fmla="*/ 2147483646 h 334"/>
                <a:gd name="T60" fmla="*/ 2147483646 w 245"/>
                <a:gd name="T61" fmla="*/ 2147483646 h 334"/>
                <a:gd name="T62" fmla="*/ 2147483646 w 245"/>
                <a:gd name="T63" fmla="*/ 2147483646 h 334"/>
                <a:gd name="T64" fmla="*/ 2147483646 w 245"/>
                <a:gd name="T65" fmla="*/ 2147483646 h 334"/>
                <a:gd name="T66" fmla="*/ 2147483646 w 245"/>
                <a:gd name="T67" fmla="*/ 2147483646 h 334"/>
                <a:gd name="T68" fmla="*/ 2147483646 w 245"/>
                <a:gd name="T69" fmla="*/ 2147483646 h 334"/>
                <a:gd name="T70" fmla="*/ 2147483646 w 245"/>
                <a:gd name="T71" fmla="*/ 2147483646 h 334"/>
                <a:gd name="T72" fmla="*/ 2147483646 w 245"/>
                <a:gd name="T73" fmla="*/ 2147483646 h 334"/>
                <a:gd name="T74" fmla="*/ 2147483646 w 245"/>
                <a:gd name="T75" fmla="*/ 2147483646 h 334"/>
                <a:gd name="T76" fmla="*/ 2147483646 w 245"/>
                <a:gd name="T77" fmla="*/ 2147483646 h 334"/>
                <a:gd name="T78" fmla="*/ 2147483646 w 245"/>
                <a:gd name="T79" fmla="*/ 2147483646 h 334"/>
                <a:gd name="T80" fmla="*/ 2147483646 w 245"/>
                <a:gd name="T81" fmla="*/ 2147483646 h 334"/>
                <a:gd name="T82" fmla="*/ 2147483646 w 245"/>
                <a:gd name="T83" fmla="*/ 2147483646 h 334"/>
                <a:gd name="T84" fmla="*/ 2147483646 w 245"/>
                <a:gd name="T85" fmla="*/ 2147483646 h 334"/>
                <a:gd name="T86" fmla="*/ 2147483646 w 245"/>
                <a:gd name="T87" fmla="*/ 2147483646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5" name="Freeform 24"/>
            <p:cNvSpPr>
              <a:spLocks noEditPoints="1" noChangeArrowheads="1"/>
            </p:cNvSpPr>
            <p:nvPr/>
          </p:nvSpPr>
          <p:spPr bwMode="auto">
            <a:xfrm>
              <a:off x="376238" y="400051"/>
              <a:ext cx="138112" cy="169862"/>
            </a:xfrm>
            <a:custGeom>
              <a:avLst/>
              <a:gdLst>
                <a:gd name="T0" fmla="*/ 2147483646 w 376"/>
                <a:gd name="T1" fmla="*/ 2147483646 h 462"/>
                <a:gd name="T2" fmla="*/ 2147483646 w 376"/>
                <a:gd name="T3" fmla="*/ 2147483646 h 462"/>
                <a:gd name="T4" fmla="*/ 2147483646 w 376"/>
                <a:gd name="T5" fmla="*/ 2147483646 h 462"/>
                <a:gd name="T6" fmla="*/ 2147483646 w 376"/>
                <a:gd name="T7" fmla="*/ 2147483646 h 462"/>
                <a:gd name="T8" fmla="*/ 2147483646 w 376"/>
                <a:gd name="T9" fmla="*/ 2147483646 h 462"/>
                <a:gd name="T10" fmla="*/ 2147483646 w 376"/>
                <a:gd name="T11" fmla="*/ 2147483646 h 462"/>
                <a:gd name="T12" fmla="*/ 2147483646 w 376"/>
                <a:gd name="T13" fmla="*/ 2147483646 h 462"/>
                <a:gd name="T14" fmla="*/ 2147483646 w 376"/>
                <a:gd name="T15" fmla="*/ 2147483646 h 462"/>
                <a:gd name="T16" fmla="*/ 2147483646 w 376"/>
                <a:gd name="T17" fmla="*/ 2147483646 h 462"/>
                <a:gd name="T18" fmla="*/ 2147483646 w 376"/>
                <a:gd name="T19" fmla="*/ 2147483646 h 462"/>
                <a:gd name="T20" fmla="*/ 2147483646 w 376"/>
                <a:gd name="T21" fmla="*/ 2147483646 h 462"/>
                <a:gd name="T22" fmla="*/ 2147483646 w 376"/>
                <a:gd name="T23" fmla="*/ 2147483646 h 462"/>
                <a:gd name="T24" fmla="*/ 2147483646 w 376"/>
                <a:gd name="T25" fmla="*/ 2147483646 h 462"/>
                <a:gd name="T26" fmla="*/ 2147483646 w 376"/>
                <a:gd name="T27" fmla="*/ 2147483646 h 462"/>
                <a:gd name="T28" fmla="*/ 2147483646 w 376"/>
                <a:gd name="T29" fmla="*/ 2147483646 h 462"/>
                <a:gd name="T30" fmla="*/ 2147483646 w 376"/>
                <a:gd name="T31" fmla="*/ 2147483646 h 462"/>
                <a:gd name="T32" fmla="*/ 2147483646 w 376"/>
                <a:gd name="T33" fmla="*/ 2147483646 h 462"/>
                <a:gd name="T34" fmla="*/ 2147483646 w 376"/>
                <a:gd name="T35" fmla="*/ 2147483646 h 462"/>
                <a:gd name="T36" fmla="*/ 2147483646 w 376"/>
                <a:gd name="T37" fmla="*/ 2147483646 h 462"/>
                <a:gd name="T38" fmla="*/ 2147483646 w 376"/>
                <a:gd name="T39" fmla="*/ 2147483646 h 462"/>
                <a:gd name="T40" fmla="*/ 2147483646 w 376"/>
                <a:gd name="T41" fmla="*/ 2147483646 h 462"/>
                <a:gd name="T42" fmla="*/ 2147483646 w 376"/>
                <a:gd name="T43" fmla="*/ 2147483646 h 462"/>
                <a:gd name="T44" fmla="*/ 2147483646 w 376"/>
                <a:gd name="T45" fmla="*/ 2147483646 h 462"/>
                <a:gd name="T46" fmla="*/ 2147483646 w 376"/>
                <a:gd name="T47" fmla="*/ 2147483646 h 462"/>
                <a:gd name="T48" fmla="*/ 2147483646 w 376"/>
                <a:gd name="T49" fmla="*/ 2147483646 h 462"/>
                <a:gd name="T50" fmla="*/ 2147483646 w 376"/>
                <a:gd name="T51" fmla="*/ 2147483646 h 462"/>
                <a:gd name="T52" fmla="*/ 2147483646 w 376"/>
                <a:gd name="T53" fmla="*/ 2147483646 h 462"/>
                <a:gd name="T54" fmla="*/ 2147483646 w 376"/>
                <a:gd name="T55" fmla="*/ 2147483646 h 462"/>
                <a:gd name="T56" fmla="*/ 2147483646 w 376"/>
                <a:gd name="T57" fmla="*/ 2147483646 h 462"/>
                <a:gd name="T58" fmla="*/ 2147483646 w 376"/>
                <a:gd name="T59" fmla="*/ 2147483646 h 462"/>
                <a:gd name="T60" fmla="*/ 2147483646 w 376"/>
                <a:gd name="T61" fmla="*/ 2147483646 h 462"/>
                <a:gd name="T62" fmla="*/ 2147483646 w 376"/>
                <a:gd name="T63" fmla="*/ 2147483646 h 462"/>
                <a:gd name="T64" fmla="*/ 2147483646 w 376"/>
                <a:gd name="T65" fmla="*/ 2147483646 h 462"/>
                <a:gd name="T66" fmla="*/ 2147483646 w 376"/>
                <a:gd name="T67" fmla="*/ 2147483646 h 462"/>
                <a:gd name="T68" fmla="*/ 2147483646 w 376"/>
                <a:gd name="T69" fmla="*/ 2147483646 h 462"/>
                <a:gd name="T70" fmla="*/ 2147483646 w 376"/>
                <a:gd name="T71" fmla="*/ 2147483646 h 462"/>
                <a:gd name="T72" fmla="*/ 2147483646 w 376"/>
                <a:gd name="T73" fmla="*/ 2147483646 h 462"/>
                <a:gd name="T74" fmla="*/ 2147483646 w 376"/>
                <a:gd name="T75" fmla="*/ 2147483646 h 462"/>
                <a:gd name="T76" fmla="*/ 2147483646 w 376"/>
                <a:gd name="T77" fmla="*/ 2147483646 h 462"/>
                <a:gd name="T78" fmla="*/ 2147483646 w 376"/>
                <a:gd name="T79" fmla="*/ 2147483646 h 462"/>
                <a:gd name="T80" fmla="*/ 2147483646 w 376"/>
                <a:gd name="T81" fmla="*/ 2147483646 h 462"/>
                <a:gd name="T82" fmla="*/ 2147483646 w 376"/>
                <a:gd name="T83" fmla="*/ 2147483646 h 462"/>
                <a:gd name="T84" fmla="*/ 2147483646 w 376"/>
                <a:gd name="T85" fmla="*/ 2147483646 h 462"/>
                <a:gd name="T86" fmla="*/ 2147483646 w 376"/>
                <a:gd name="T87" fmla="*/ 2147483646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6" name="Freeform 27"/>
            <p:cNvSpPr>
              <a:spLocks noChangeArrowheads="1"/>
            </p:cNvSpPr>
            <p:nvPr/>
          </p:nvSpPr>
          <p:spPr bwMode="auto">
            <a:xfrm>
              <a:off x="536575" y="400051"/>
              <a:ext cx="52388" cy="120650"/>
            </a:xfrm>
            <a:custGeom>
              <a:avLst/>
              <a:gdLst>
                <a:gd name="T0" fmla="*/ 0 w 145"/>
                <a:gd name="T1" fmla="*/ 2147483646 h 327"/>
                <a:gd name="T2" fmla="*/ 0 w 145"/>
                <a:gd name="T3" fmla="*/ 2147483646 h 327"/>
                <a:gd name="T4" fmla="*/ 2147483646 w 145"/>
                <a:gd name="T5" fmla="*/ 2147483646 h 327"/>
                <a:gd name="T6" fmla="*/ 2147483646 w 145"/>
                <a:gd name="T7" fmla="*/ 2147483646 h 327"/>
                <a:gd name="T8" fmla="*/ 2147483646 w 145"/>
                <a:gd name="T9" fmla="*/ 2147483646 h 327"/>
                <a:gd name="T10" fmla="*/ 2147483646 w 145"/>
                <a:gd name="T11" fmla="*/ 2147483646 h 327"/>
                <a:gd name="T12" fmla="*/ 2147483646 w 145"/>
                <a:gd name="T13" fmla="*/ 2147483646 h 327"/>
                <a:gd name="T14" fmla="*/ 2147483646 w 145"/>
                <a:gd name="T15" fmla="*/ 2147483646 h 327"/>
                <a:gd name="T16" fmla="*/ 2147483646 w 145"/>
                <a:gd name="T17" fmla="*/ 2147483646 h 327"/>
                <a:gd name="T18" fmla="*/ 2147483646 w 145"/>
                <a:gd name="T19" fmla="*/ 2147483646 h 327"/>
                <a:gd name="T20" fmla="*/ 2147483646 w 145"/>
                <a:gd name="T21" fmla="*/ 2147483646 h 327"/>
                <a:gd name="T22" fmla="*/ 2147483646 w 145"/>
                <a:gd name="T23" fmla="*/ 2147483646 h 327"/>
                <a:gd name="T24" fmla="*/ 2147483646 w 145"/>
                <a:gd name="T25" fmla="*/ 2147483646 h 327"/>
                <a:gd name="T26" fmla="*/ 2147483646 w 145"/>
                <a:gd name="T27" fmla="*/ 2147483646 h 327"/>
                <a:gd name="T28" fmla="*/ 2147483646 w 145"/>
                <a:gd name="T29" fmla="*/ 2147483646 h 327"/>
                <a:gd name="T30" fmla="*/ 2147483646 w 145"/>
                <a:gd name="T31" fmla="*/ 2147483646 h 327"/>
                <a:gd name="T32" fmla="*/ 2147483646 w 145"/>
                <a:gd name="T33" fmla="*/ 0 h 327"/>
                <a:gd name="T34" fmla="*/ 2147483646 w 145"/>
                <a:gd name="T35" fmla="*/ 2147483646 h 327"/>
                <a:gd name="T36" fmla="*/ 0 w 145"/>
                <a:gd name="T37" fmla="*/ 2147483646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7" name="Freeform 29"/>
            <p:cNvSpPr>
              <a:spLocks noChangeArrowheads="1"/>
            </p:cNvSpPr>
            <p:nvPr/>
          </p:nvSpPr>
          <p:spPr bwMode="auto">
            <a:xfrm>
              <a:off x="554038" y="350838"/>
              <a:ext cx="39687" cy="36513"/>
            </a:xfrm>
            <a:custGeom>
              <a:avLst/>
              <a:gdLst>
                <a:gd name="T0" fmla="*/ 2147483646 w 108"/>
                <a:gd name="T1" fmla="*/ 2147483646 h 96"/>
                <a:gd name="T2" fmla="*/ 2147483646 w 108"/>
                <a:gd name="T3" fmla="*/ 2147483646 h 96"/>
                <a:gd name="T4" fmla="*/ 2147483646 w 108"/>
                <a:gd name="T5" fmla="*/ 2147483646 h 96"/>
                <a:gd name="T6" fmla="*/ 2147483646 w 108"/>
                <a:gd name="T7" fmla="*/ 2147483646 h 96"/>
                <a:gd name="T8" fmla="*/ 2147483646 w 108"/>
                <a:gd name="T9" fmla="*/ 2147483646 h 96"/>
                <a:gd name="T10" fmla="*/ 2147483646 w 108"/>
                <a:gd name="T11" fmla="*/ 2147483646 h 96"/>
                <a:gd name="T12" fmla="*/ 2147483646 w 108"/>
                <a:gd name="T13" fmla="*/ 2147483646 h 96"/>
                <a:gd name="T14" fmla="*/ 2147483646 w 108"/>
                <a:gd name="T15" fmla="*/ 2147483646 h 96"/>
                <a:gd name="T16" fmla="*/ 2147483646 w 108"/>
                <a:gd name="T17" fmla="*/ 2147483646 h 96"/>
                <a:gd name="T18" fmla="*/ 2147483646 w 108"/>
                <a:gd name="T19" fmla="*/ 2147483646 h 96"/>
                <a:gd name="T20" fmla="*/ 2147483646 w 108"/>
                <a:gd name="T21" fmla="*/ 2147483646 h 96"/>
                <a:gd name="T22" fmla="*/ 2147483646 w 108"/>
                <a:gd name="T23" fmla="*/ 2147483646 h 96"/>
                <a:gd name="T24" fmla="*/ 2147483646 w 108"/>
                <a:gd name="T25" fmla="*/ 2147483646 h 96"/>
                <a:gd name="T26" fmla="*/ 2147483646 w 108"/>
                <a:gd name="T27" fmla="*/ 2147483646 h 96"/>
                <a:gd name="T28" fmla="*/ 2147483646 w 108"/>
                <a:gd name="T29" fmla="*/ 2147483646 h 96"/>
                <a:gd name="T30" fmla="*/ 2147483646 w 108"/>
                <a:gd name="T31" fmla="*/ 2147483646 h 96"/>
                <a:gd name="T32" fmla="*/ 2147483646 w 108"/>
                <a:gd name="T33" fmla="*/ 2147483646 h 96"/>
                <a:gd name="T34" fmla="*/ 2147483646 w 108"/>
                <a:gd name="T35" fmla="*/ 2147483646 h 96"/>
                <a:gd name="T36" fmla="*/ 2147483646 w 108"/>
                <a:gd name="T37" fmla="*/ 0 h 96"/>
                <a:gd name="T38" fmla="*/ 2147483646 w 108"/>
                <a:gd name="T39" fmla="*/ 0 h 96"/>
                <a:gd name="T40" fmla="*/ 2147483646 w 108"/>
                <a:gd name="T41" fmla="*/ 2147483646 h 96"/>
                <a:gd name="T42" fmla="*/ 2147483646 w 108"/>
                <a:gd name="T43" fmla="*/ 2147483646 h 96"/>
                <a:gd name="T44" fmla="*/ 2147483646 w 108"/>
                <a:gd name="T45" fmla="*/ 2147483646 h 96"/>
                <a:gd name="T46" fmla="*/ 2147483646 w 108"/>
                <a:gd name="T47" fmla="*/ 2147483646 h 96"/>
                <a:gd name="T48" fmla="*/ 2147483646 w 108"/>
                <a:gd name="T49" fmla="*/ 2147483646 h 96"/>
                <a:gd name="T50" fmla="*/ 2147483646 w 108"/>
                <a:gd name="T51" fmla="*/ 2147483646 h 96"/>
                <a:gd name="T52" fmla="*/ 2147483646 w 108"/>
                <a:gd name="T53" fmla="*/ 2147483646 h 96"/>
                <a:gd name="T54" fmla="*/ 0 w 108"/>
                <a:gd name="T55" fmla="*/ 2147483646 h 96"/>
                <a:gd name="T56" fmla="*/ 0 w 108"/>
                <a:gd name="T57" fmla="*/ 2147483646 h 96"/>
                <a:gd name="T58" fmla="*/ 2147483646 w 108"/>
                <a:gd name="T59" fmla="*/ 2147483646 h 96"/>
                <a:gd name="T60" fmla="*/ 2147483646 w 108"/>
                <a:gd name="T61" fmla="*/ 2147483646 h 96"/>
                <a:gd name="T62" fmla="*/ 2147483646 w 108"/>
                <a:gd name="T63" fmla="*/ 2147483646 h 96"/>
                <a:gd name="T64" fmla="*/ 2147483646 w 108"/>
                <a:gd name="T65" fmla="*/ 2147483646 h 96"/>
                <a:gd name="T66" fmla="*/ 2147483646 w 108"/>
                <a:gd name="T67" fmla="*/ 2147483646 h 96"/>
                <a:gd name="T68" fmla="*/ 2147483646 w 108"/>
                <a:gd name="T69" fmla="*/ 2147483646 h 96"/>
                <a:gd name="T70" fmla="*/ 2147483646 w 108"/>
                <a:gd name="T71" fmla="*/ 2147483646 h 96"/>
                <a:gd name="T72" fmla="*/ 2147483646 w 108"/>
                <a:gd name="T73" fmla="*/ 2147483646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8" name="Freeform 31"/>
            <p:cNvSpPr>
              <a:spLocks noChangeArrowheads="1"/>
            </p:cNvSpPr>
            <p:nvPr/>
          </p:nvSpPr>
          <p:spPr bwMode="auto">
            <a:xfrm>
              <a:off x="619125" y="400051"/>
              <a:ext cx="103188" cy="120650"/>
            </a:xfrm>
            <a:custGeom>
              <a:avLst/>
              <a:gdLst>
                <a:gd name="T0" fmla="*/ 2147483646 w 282"/>
                <a:gd name="T1" fmla="*/ 2147483646 h 327"/>
                <a:gd name="T2" fmla="*/ 2147483646 w 282"/>
                <a:gd name="T3" fmla="*/ 2147483646 h 327"/>
                <a:gd name="T4" fmla="*/ 2147483646 w 282"/>
                <a:gd name="T5" fmla="*/ 2147483646 h 327"/>
                <a:gd name="T6" fmla="*/ 2147483646 w 282"/>
                <a:gd name="T7" fmla="*/ 2147483646 h 327"/>
                <a:gd name="T8" fmla="*/ 2147483646 w 282"/>
                <a:gd name="T9" fmla="*/ 2147483646 h 327"/>
                <a:gd name="T10" fmla="*/ 2147483646 w 282"/>
                <a:gd name="T11" fmla="*/ 2147483646 h 327"/>
                <a:gd name="T12" fmla="*/ 2147483646 w 282"/>
                <a:gd name="T13" fmla="*/ 2147483646 h 327"/>
                <a:gd name="T14" fmla="*/ 2147483646 w 282"/>
                <a:gd name="T15" fmla="*/ 2147483646 h 327"/>
                <a:gd name="T16" fmla="*/ 2147483646 w 282"/>
                <a:gd name="T17" fmla="*/ 2147483646 h 327"/>
                <a:gd name="T18" fmla="*/ 2147483646 w 282"/>
                <a:gd name="T19" fmla="*/ 2147483646 h 327"/>
                <a:gd name="T20" fmla="*/ 2147483646 w 282"/>
                <a:gd name="T21" fmla="*/ 2147483646 h 327"/>
                <a:gd name="T22" fmla="*/ 2147483646 w 282"/>
                <a:gd name="T23" fmla="*/ 2147483646 h 327"/>
                <a:gd name="T24" fmla="*/ 2147483646 w 282"/>
                <a:gd name="T25" fmla="*/ 2147483646 h 327"/>
                <a:gd name="T26" fmla="*/ 2147483646 w 282"/>
                <a:gd name="T27" fmla="*/ 2147483646 h 327"/>
                <a:gd name="T28" fmla="*/ 2147483646 w 282"/>
                <a:gd name="T29" fmla="*/ 2147483646 h 327"/>
                <a:gd name="T30" fmla="*/ 2147483646 w 282"/>
                <a:gd name="T31" fmla="*/ 2147483646 h 327"/>
                <a:gd name="T32" fmla="*/ 2147483646 w 282"/>
                <a:gd name="T33" fmla="*/ 2147483646 h 327"/>
                <a:gd name="T34" fmla="*/ 2147483646 w 282"/>
                <a:gd name="T35" fmla="*/ 2147483646 h 327"/>
                <a:gd name="T36" fmla="*/ 2147483646 w 282"/>
                <a:gd name="T37" fmla="*/ 2147483646 h 327"/>
                <a:gd name="T38" fmla="*/ 2147483646 w 282"/>
                <a:gd name="T39" fmla="*/ 0 h 327"/>
                <a:gd name="T40" fmla="*/ 0 w 282"/>
                <a:gd name="T41" fmla="*/ 2147483646 h 327"/>
                <a:gd name="T42" fmla="*/ 0 w 282"/>
                <a:gd name="T43" fmla="*/ 2147483646 h 327"/>
                <a:gd name="T44" fmla="*/ 2147483646 w 282"/>
                <a:gd name="T45" fmla="*/ 2147483646 h 327"/>
                <a:gd name="T46" fmla="*/ 2147483646 w 282"/>
                <a:gd name="T47" fmla="*/ 2147483646 h 327"/>
                <a:gd name="T48" fmla="*/ 2147483646 w 282"/>
                <a:gd name="T49" fmla="*/ 2147483646 h 327"/>
                <a:gd name="T50" fmla="*/ 2147483646 w 282"/>
                <a:gd name="T51" fmla="*/ 2147483646 h 327"/>
                <a:gd name="T52" fmla="*/ 2147483646 w 282"/>
                <a:gd name="T53" fmla="*/ 2147483646 h 327"/>
                <a:gd name="T54" fmla="*/ 2147483646 w 282"/>
                <a:gd name="T55" fmla="*/ 2147483646 h 327"/>
                <a:gd name="T56" fmla="*/ 2147483646 w 282"/>
                <a:gd name="T57" fmla="*/ 2147483646 h 327"/>
                <a:gd name="T58" fmla="*/ 2147483646 w 282"/>
                <a:gd name="T59" fmla="*/ 2147483646 h 327"/>
                <a:gd name="T60" fmla="*/ 2147483646 w 282"/>
                <a:gd name="T61" fmla="*/ 2147483646 h 327"/>
                <a:gd name="T62" fmla="*/ 2147483646 w 282"/>
                <a:gd name="T63" fmla="*/ 2147483646 h 327"/>
                <a:gd name="T64" fmla="*/ 2147483646 w 282"/>
                <a:gd name="T65" fmla="*/ 2147483646 h 327"/>
                <a:gd name="T66" fmla="*/ 2147483646 w 282"/>
                <a:gd name="T67" fmla="*/ 2147483646 h 327"/>
                <a:gd name="T68" fmla="*/ 2147483646 w 282"/>
                <a:gd name="T69" fmla="*/ 2147483646 h 327"/>
                <a:gd name="T70" fmla="*/ 2147483646 w 282"/>
                <a:gd name="T71" fmla="*/ 2147483646 h 327"/>
                <a:gd name="T72" fmla="*/ 2147483646 w 282"/>
                <a:gd name="T73" fmla="*/ 2147483646 h 327"/>
                <a:gd name="T74" fmla="*/ 2147483646 w 282"/>
                <a:gd name="T75" fmla="*/ 2147483646 h 327"/>
                <a:gd name="T76" fmla="*/ 2147483646 w 282"/>
                <a:gd name="T77" fmla="*/ 2147483646 h 327"/>
                <a:gd name="T78" fmla="*/ 2147483646 w 282"/>
                <a:gd name="T79" fmla="*/ 2147483646 h 327"/>
                <a:gd name="T80" fmla="*/ 2147483646 w 282"/>
                <a:gd name="T81" fmla="*/ 2147483646 h 327"/>
                <a:gd name="T82" fmla="*/ 2147483646 w 282"/>
                <a:gd name="T83" fmla="*/ 2147483646 h 327"/>
                <a:gd name="T84" fmla="*/ 2147483646 w 282"/>
                <a:gd name="T85" fmla="*/ 2147483646 h 327"/>
                <a:gd name="T86" fmla="*/ 2147483646 w 282"/>
                <a:gd name="T87" fmla="*/ 2147483646 h 327"/>
                <a:gd name="T88" fmla="*/ 2147483646 w 282"/>
                <a:gd name="T89" fmla="*/ 2147483646 h 327"/>
                <a:gd name="T90" fmla="*/ 2147483646 w 282"/>
                <a:gd name="T91" fmla="*/ 2147483646 h 327"/>
                <a:gd name="T92" fmla="*/ 2147483646 w 282"/>
                <a:gd name="T93" fmla="*/ 2147483646 h 327"/>
                <a:gd name="T94" fmla="*/ 2147483646 w 282"/>
                <a:gd name="T95" fmla="*/ 2147483646 h 327"/>
                <a:gd name="T96" fmla="*/ 2147483646 w 282"/>
                <a:gd name="T97" fmla="*/ 2147483646 h 327"/>
                <a:gd name="T98" fmla="*/ 2147483646 w 282"/>
                <a:gd name="T99" fmla="*/ 2147483646 h 327"/>
                <a:gd name="T100" fmla="*/ 2147483646 w 282"/>
                <a:gd name="T101" fmla="*/ 2147483646 h 327"/>
                <a:gd name="T102" fmla="*/ 2147483646 w 282"/>
                <a:gd name="T103" fmla="*/ 2147483646 h 327"/>
                <a:gd name="T104" fmla="*/ 2147483646 w 282"/>
                <a:gd name="T105" fmla="*/ 2147483646 h 327"/>
                <a:gd name="T106" fmla="*/ 2147483646 w 282"/>
                <a:gd name="T107" fmla="*/ 2147483646 h 327"/>
                <a:gd name="T108" fmla="*/ 2147483646 w 282"/>
                <a:gd name="T109" fmla="*/ 2147483646 h 327"/>
                <a:gd name="T110" fmla="*/ 2147483646 w 282"/>
                <a:gd name="T111" fmla="*/ 2147483646 h 327"/>
                <a:gd name="T112" fmla="*/ 2147483646 w 282"/>
                <a:gd name="T113" fmla="*/ 2147483646 h 327"/>
                <a:gd name="T114" fmla="*/ 2147483646 w 282"/>
                <a:gd name="T115" fmla="*/ 2147483646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9" name="Freeform 33"/>
            <p:cNvSpPr>
              <a:spLocks noEditPoints="1" noChangeArrowheads="1"/>
            </p:cNvSpPr>
            <p:nvPr/>
          </p:nvSpPr>
          <p:spPr bwMode="auto">
            <a:xfrm>
              <a:off x="736600" y="401638"/>
              <a:ext cx="114300" cy="120650"/>
            </a:xfrm>
            <a:custGeom>
              <a:avLst/>
              <a:gdLst>
                <a:gd name="T0" fmla="*/ 2147483646 w 309"/>
                <a:gd name="T1" fmla="*/ 2147483646 h 334"/>
                <a:gd name="T2" fmla="*/ 2147483646 w 309"/>
                <a:gd name="T3" fmla="*/ 2147483646 h 334"/>
                <a:gd name="T4" fmla="*/ 2147483646 w 309"/>
                <a:gd name="T5" fmla="*/ 2147483646 h 334"/>
                <a:gd name="T6" fmla="*/ 2147483646 w 309"/>
                <a:gd name="T7" fmla="*/ 2147483646 h 334"/>
                <a:gd name="T8" fmla="*/ 2147483646 w 309"/>
                <a:gd name="T9" fmla="*/ 2147483646 h 334"/>
                <a:gd name="T10" fmla="*/ 2147483646 w 309"/>
                <a:gd name="T11" fmla="*/ 2147483646 h 334"/>
                <a:gd name="T12" fmla="*/ 2147483646 w 309"/>
                <a:gd name="T13" fmla="*/ 2147483646 h 334"/>
                <a:gd name="T14" fmla="*/ 2147483646 w 309"/>
                <a:gd name="T15" fmla="*/ 2147483646 h 334"/>
                <a:gd name="T16" fmla="*/ 2147483646 w 309"/>
                <a:gd name="T17" fmla="*/ 2147483646 h 334"/>
                <a:gd name="T18" fmla="*/ 2147483646 w 309"/>
                <a:gd name="T19" fmla="*/ 2147483646 h 334"/>
                <a:gd name="T20" fmla="*/ 2147483646 w 309"/>
                <a:gd name="T21" fmla="*/ 2147483646 h 334"/>
                <a:gd name="T22" fmla="*/ 2147483646 w 309"/>
                <a:gd name="T23" fmla="*/ 2147483646 h 334"/>
                <a:gd name="T24" fmla="*/ 2147483646 w 309"/>
                <a:gd name="T25" fmla="*/ 2147483646 h 334"/>
                <a:gd name="T26" fmla="*/ 2147483646 w 309"/>
                <a:gd name="T27" fmla="*/ 2147483646 h 334"/>
                <a:gd name="T28" fmla="*/ 2147483646 w 309"/>
                <a:gd name="T29" fmla="*/ 2147483646 h 334"/>
                <a:gd name="T30" fmla="*/ 2147483646 w 309"/>
                <a:gd name="T31" fmla="*/ 2147483646 h 334"/>
                <a:gd name="T32" fmla="*/ 2147483646 w 309"/>
                <a:gd name="T33" fmla="*/ 2147483646 h 334"/>
                <a:gd name="T34" fmla="*/ 2147483646 w 309"/>
                <a:gd name="T35" fmla="*/ 2147483646 h 334"/>
                <a:gd name="T36" fmla="*/ 2147483646 w 309"/>
                <a:gd name="T37" fmla="*/ 2147483646 h 334"/>
                <a:gd name="T38" fmla="*/ 2147483646 w 309"/>
                <a:gd name="T39" fmla="*/ 2147483646 h 334"/>
                <a:gd name="T40" fmla="*/ 2147483646 w 309"/>
                <a:gd name="T41" fmla="*/ 2147483646 h 334"/>
                <a:gd name="T42" fmla="*/ 2147483646 w 309"/>
                <a:gd name="T43" fmla="*/ 2147483646 h 334"/>
                <a:gd name="T44" fmla="*/ 2147483646 w 309"/>
                <a:gd name="T45" fmla="*/ 2147483646 h 334"/>
                <a:gd name="T46" fmla="*/ 2147483646 w 309"/>
                <a:gd name="T47" fmla="*/ 0 h 334"/>
                <a:gd name="T48" fmla="*/ 2147483646 w 309"/>
                <a:gd name="T49" fmla="*/ 2147483646 h 334"/>
                <a:gd name="T50" fmla="*/ 2147483646 w 309"/>
                <a:gd name="T51" fmla="*/ 2147483646 h 334"/>
                <a:gd name="T52" fmla="*/ 2147483646 w 309"/>
                <a:gd name="T53" fmla="*/ 2147483646 h 334"/>
                <a:gd name="T54" fmla="*/ 2147483646 w 309"/>
                <a:gd name="T55" fmla="*/ 2147483646 h 334"/>
                <a:gd name="T56" fmla="*/ 2147483646 w 309"/>
                <a:gd name="T57" fmla="*/ 2147483646 h 334"/>
                <a:gd name="T58" fmla="*/ 2147483646 w 309"/>
                <a:gd name="T59" fmla="*/ 2147483646 h 334"/>
                <a:gd name="T60" fmla="*/ 2147483646 w 309"/>
                <a:gd name="T61" fmla="*/ 2147483646 h 334"/>
                <a:gd name="T62" fmla="*/ 0 w 309"/>
                <a:gd name="T63" fmla="*/ 2147483646 h 334"/>
                <a:gd name="T64" fmla="*/ 2147483646 w 309"/>
                <a:gd name="T65" fmla="*/ 2147483646 h 334"/>
                <a:gd name="T66" fmla="*/ 2147483646 w 309"/>
                <a:gd name="T67" fmla="*/ 2147483646 h 334"/>
                <a:gd name="T68" fmla="*/ 2147483646 w 309"/>
                <a:gd name="T69" fmla="*/ 2147483646 h 334"/>
                <a:gd name="T70" fmla="*/ 2147483646 w 309"/>
                <a:gd name="T71" fmla="*/ 2147483646 h 334"/>
                <a:gd name="T72" fmla="*/ 2147483646 w 309"/>
                <a:gd name="T73" fmla="*/ 2147483646 h 334"/>
                <a:gd name="T74" fmla="*/ 2147483646 w 309"/>
                <a:gd name="T75" fmla="*/ 2147483646 h 334"/>
                <a:gd name="T76" fmla="*/ 2147483646 w 309"/>
                <a:gd name="T77" fmla="*/ 2147483646 h 334"/>
                <a:gd name="T78" fmla="*/ 2147483646 w 309"/>
                <a:gd name="T79" fmla="*/ 2147483646 h 334"/>
                <a:gd name="T80" fmla="*/ 2147483646 w 309"/>
                <a:gd name="T81" fmla="*/ 2147483646 h 334"/>
                <a:gd name="T82" fmla="*/ 2147483646 w 309"/>
                <a:gd name="T83" fmla="*/ 2147483646 h 334"/>
                <a:gd name="T84" fmla="*/ 2147483646 w 309"/>
                <a:gd name="T85" fmla="*/ 2147483646 h 334"/>
                <a:gd name="T86" fmla="*/ 2147483646 w 309"/>
                <a:gd name="T87" fmla="*/ 2147483646 h 334"/>
                <a:gd name="T88" fmla="*/ 2147483646 w 309"/>
                <a:gd name="T89" fmla="*/ 2147483646 h 334"/>
                <a:gd name="T90" fmla="*/ 2147483646 w 309"/>
                <a:gd name="T91" fmla="*/ 2147483646 h 334"/>
                <a:gd name="T92" fmla="*/ 2147483646 w 309"/>
                <a:gd name="T93" fmla="*/ 2147483646 h 334"/>
                <a:gd name="T94" fmla="*/ 2147483646 w 309"/>
                <a:gd name="T95" fmla="*/ 2147483646 h 334"/>
                <a:gd name="T96" fmla="*/ 2147483646 w 309"/>
                <a:gd name="T97" fmla="*/ 2147483646 h 334"/>
                <a:gd name="T98" fmla="*/ 2147483646 w 309"/>
                <a:gd name="T99" fmla="*/ 2147483646 h 334"/>
                <a:gd name="T100" fmla="*/ 2147483646 w 309"/>
                <a:gd name="T101" fmla="*/ 2147483646 h 334"/>
                <a:gd name="T102" fmla="*/ 2147483646 w 309"/>
                <a:gd name="T103" fmla="*/ 2147483646 h 334"/>
                <a:gd name="T104" fmla="*/ 2147483646 w 309"/>
                <a:gd name="T105" fmla="*/ 2147483646 h 334"/>
                <a:gd name="T106" fmla="*/ 2147483646 w 309"/>
                <a:gd name="T107" fmla="*/ 2147483646 h 334"/>
                <a:gd name="T108" fmla="*/ 2147483646 w 309"/>
                <a:gd name="T109" fmla="*/ 2147483646 h 334"/>
                <a:gd name="T110" fmla="*/ 2147483646 w 309"/>
                <a:gd name="T111" fmla="*/ 2147483646 h 334"/>
                <a:gd name="T112" fmla="*/ 2147483646 w 309"/>
                <a:gd name="T113" fmla="*/ 2147483646 h 334"/>
                <a:gd name="T114" fmla="*/ 2147483646 w 309"/>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0" name="Freeform 36"/>
            <p:cNvSpPr>
              <a:spLocks noChangeArrowheads="1"/>
            </p:cNvSpPr>
            <p:nvPr/>
          </p:nvSpPr>
          <p:spPr bwMode="auto">
            <a:xfrm>
              <a:off x="1044575" y="346076"/>
              <a:ext cx="133350" cy="174625"/>
            </a:xfrm>
            <a:custGeom>
              <a:avLst/>
              <a:gdLst>
                <a:gd name="T0" fmla="*/ 2147483646 w 365"/>
                <a:gd name="T1" fmla="*/ 2147483646 h 475"/>
                <a:gd name="T2" fmla="*/ 2147483646 w 365"/>
                <a:gd name="T3" fmla="*/ 2147483646 h 475"/>
                <a:gd name="T4" fmla="*/ 2147483646 w 365"/>
                <a:gd name="T5" fmla="*/ 2147483646 h 475"/>
                <a:gd name="T6" fmla="*/ 2147483646 w 365"/>
                <a:gd name="T7" fmla="*/ 2147483646 h 475"/>
                <a:gd name="T8" fmla="*/ 2147483646 w 365"/>
                <a:gd name="T9" fmla="*/ 2147483646 h 475"/>
                <a:gd name="T10" fmla="*/ 2147483646 w 365"/>
                <a:gd name="T11" fmla="*/ 2147483646 h 475"/>
                <a:gd name="T12" fmla="*/ 2147483646 w 365"/>
                <a:gd name="T13" fmla="*/ 2147483646 h 475"/>
                <a:gd name="T14" fmla="*/ 2147483646 w 365"/>
                <a:gd name="T15" fmla="*/ 0 h 475"/>
                <a:gd name="T16" fmla="*/ 0 w 365"/>
                <a:gd name="T17" fmla="*/ 2147483646 h 475"/>
                <a:gd name="T18" fmla="*/ 2147483646 w 365"/>
                <a:gd name="T19" fmla="*/ 2147483646 h 475"/>
                <a:gd name="T20" fmla="*/ 2147483646 w 365"/>
                <a:gd name="T21" fmla="*/ 2147483646 h 475"/>
                <a:gd name="T22" fmla="*/ 2147483646 w 365"/>
                <a:gd name="T23" fmla="*/ 2147483646 h 475"/>
                <a:gd name="T24" fmla="*/ 2147483646 w 365"/>
                <a:gd name="T25" fmla="*/ 2147483646 h 475"/>
                <a:gd name="T26" fmla="*/ 2147483646 w 365"/>
                <a:gd name="T27" fmla="*/ 2147483646 h 475"/>
                <a:gd name="T28" fmla="*/ 2147483646 w 365"/>
                <a:gd name="T29" fmla="*/ 2147483646 h 475"/>
                <a:gd name="T30" fmla="*/ 2147483646 w 365"/>
                <a:gd name="T31" fmla="*/ 2147483646 h 475"/>
                <a:gd name="T32" fmla="*/ 2147483646 w 365"/>
                <a:gd name="T33" fmla="*/ 2147483646 h 475"/>
                <a:gd name="T34" fmla="*/ 2147483646 w 365"/>
                <a:gd name="T35" fmla="*/ 2147483646 h 475"/>
                <a:gd name="T36" fmla="*/ 2147483646 w 365"/>
                <a:gd name="T37" fmla="*/ 2147483646 h 475"/>
                <a:gd name="T38" fmla="*/ 2147483646 w 365"/>
                <a:gd name="T39" fmla="*/ 2147483646 h 475"/>
                <a:gd name="T40" fmla="*/ 2147483646 w 365"/>
                <a:gd name="T41" fmla="*/ 2147483646 h 475"/>
                <a:gd name="T42" fmla="*/ 2147483646 w 365"/>
                <a:gd name="T43" fmla="*/ 2147483646 h 475"/>
                <a:gd name="T44" fmla="*/ 2147483646 w 365"/>
                <a:gd name="T45" fmla="*/ 2147483646 h 475"/>
                <a:gd name="T46" fmla="*/ 2147483646 w 365"/>
                <a:gd name="T47" fmla="*/ 2147483646 h 475"/>
                <a:gd name="T48" fmla="*/ 2147483646 w 365"/>
                <a:gd name="T49" fmla="*/ 2147483646 h 475"/>
                <a:gd name="T50" fmla="*/ 2147483646 w 365"/>
                <a:gd name="T51" fmla="*/ 2147483646 h 475"/>
                <a:gd name="T52" fmla="*/ 2147483646 w 365"/>
                <a:gd name="T53" fmla="*/ 2147483646 h 475"/>
                <a:gd name="T54" fmla="*/ 2147483646 w 365"/>
                <a:gd name="T55" fmla="*/ 2147483646 h 475"/>
                <a:gd name="T56" fmla="*/ 2147483646 w 365"/>
                <a:gd name="T57" fmla="*/ 2147483646 h 475"/>
                <a:gd name="T58" fmla="*/ 2147483646 w 365"/>
                <a:gd name="T59" fmla="*/ 2147483646 h 475"/>
                <a:gd name="T60" fmla="*/ 2147483646 w 365"/>
                <a:gd name="T61" fmla="*/ 2147483646 h 475"/>
                <a:gd name="T62" fmla="*/ 2147483646 w 365"/>
                <a:gd name="T63" fmla="*/ 2147483646 h 475"/>
                <a:gd name="T64" fmla="*/ 2147483646 w 365"/>
                <a:gd name="T65" fmla="*/ 2147483646 h 475"/>
                <a:gd name="T66" fmla="*/ 2147483646 w 365"/>
                <a:gd name="T67" fmla="*/ 2147483646 h 475"/>
                <a:gd name="T68" fmla="*/ 2147483646 w 365"/>
                <a:gd name="T69" fmla="*/ 2147483646 h 475"/>
                <a:gd name="T70" fmla="*/ 2147483646 w 365"/>
                <a:gd name="T71" fmla="*/ 2147483646 h 475"/>
                <a:gd name="T72" fmla="*/ 2147483646 w 365"/>
                <a:gd name="T73" fmla="*/ 2147483646 h 475"/>
                <a:gd name="T74" fmla="*/ 2147483646 w 365"/>
                <a:gd name="T75" fmla="*/ 2147483646 h 475"/>
                <a:gd name="T76" fmla="*/ 2147483646 w 365"/>
                <a:gd name="T77" fmla="*/ 2147483646 h 475"/>
                <a:gd name="T78" fmla="*/ 2147483646 w 365"/>
                <a:gd name="T79" fmla="*/ 2147483646 h 475"/>
                <a:gd name="T80" fmla="*/ 2147483646 w 365"/>
                <a:gd name="T81" fmla="*/ 2147483646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1" name="Freeform 38"/>
            <p:cNvSpPr>
              <a:spLocks noEditPoints="1" noChangeArrowheads="1"/>
            </p:cNvSpPr>
            <p:nvPr/>
          </p:nvSpPr>
          <p:spPr bwMode="auto">
            <a:xfrm>
              <a:off x="1208088" y="401638"/>
              <a:ext cx="114300" cy="120650"/>
            </a:xfrm>
            <a:custGeom>
              <a:avLst/>
              <a:gdLst>
                <a:gd name="T0" fmla="*/ 2147483646 w 310"/>
                <a:gd name="T1" fmla="*/ 2147483646 h 334"/>
                <a:gd name="T2" fmla="*/ 2147483646 w 310"/>
                <a:gd name="T3" fmla="*/ 2147483646 h 334"/>
                <a:gd name="T4" fmla="*/ 2147483646 w 310"/>
                <a:gd name="T5" fmla="*/ 2147483646 h 334"/>
                <a:gd name="T6" fmla="*/ 2147483646 w 310"/>
                <a:gd name="T7" fmla="*/ 2147483646 h 334"/>
                <a:gd name="T8" fmla="*/ 2147483646 w 310"/>
                <a:gd name="T9" fmla="*/ 2147483646 h 334"/>
                <a:gd name="T10" fmla="*/ 2147483646 w 310"/>
                <a:gd name="T11" fmla="*/ 2147483646 h 334"/>
                <a:gd name="T12" fmla="*/ 2147483646 w 310"/>
                <a:gd name="T13" fmla="*/ 2147483646 h 334"/>
                <a:gd name="T14" fmla="*/ 2147483646 w 310"/>
                <a:gd name="T15" fmla="*/ 2147483646 h 334"/>
                <a:gd name="T16" fmla="*/ 2147483646 w 310"/>
                <a:gd name="T17" fmla="*/ 2147483646 h 334"/>
                <a:gd name="T18" fmla="*/ 2147483646 w 310"/>
                <a:gd name="T19" fmla="*/ 2147483646 h 334"/>
                <a:gd name="T20" fmla="*/ 2147483646 w 310"/>
                <a:gd name="T21" fmla="*/ 2147483646 h 334"/>
                <a:gd name="T22" fmla="*/ 2147483646 w 310"/>
                <a:gd name="T23" fmla="*/ 2147483646 h 334"/>
                <a:gd name="T24" fmla="*/ 2147483646 w 310"/>
                <a:gd name="T25" fmla="*/ 2147483646 h 334"/>
                <a:gd name="T26" fmla="*/ 2147483646 w 310"/>
                <a:gd name="T27" fmla="*/ 2147483646 h 334"/>
                <a:gd name="T28" fmla="*/ 2147483646 w 310"/>
                <a:gd name="T29" fmla="*/ 2147483646 h 334"/>
                <a:gd name="T30" fmla="*/ 2147483646 w 310"/>
                <a:gd name="T31" fmla="*/ 2147483646 h 334"/>
                <a:gd name="T32" fmla="*/ 2147483646 w 310"/>
                <a:gd name="T33" fmla="*/ 2147483646 h 334"/>
                <a:gd name="T34" fmla="*/ 2147483646 w 310"/>
                <a:gd name="T35" fmla="*/ 2147483646 h 334"/>
                <a:gd name="T36" fmla="*/ 2147483646 w 310"/>
                <a:gd name="T37" fmla="*/ 2147483646 h 334"/>
                <a:gd name="T38" fmla="*/ 2147483646 w 310"/>
                <a:gd name="T39" fmla="*/ 2147483646 h 334"/>
                <a:gd name="T40" fmla="*/ 2147483646 w 310"/>
                <a:gd name="T41" fmla="*/ 2147483646 h 334"/>
                <a:gd name="T42" fmla="*/ 2147483646 w 310"/>
                <a:gd name="T43" fmla="*/ 2147483646 h 334"/>
                <a:gd name="T44" fmla="*/ 2147483646 w 310"/>
                <a:gd name="T45" fmla="*/ 2147483646 h 334"/>
                <a:gd name="T46" fmla="*/ 2147483646 w 310"/>
                <a:gd name="T47" fmla="*/ 0 h 334"/>
                <a:gd name="T48" fmla="*/ 2147483646 w 310"/>
                <a:gd name="T49" fmla="*/ 2147483646 h 334"/>
                <a:gd name="T50" fmla="*/ 2147483646 w 310"/>
                <a:gd name="T51" fmla="*/ 2147483646 h 334"/>
                <a:gd name="T52" fmla="*/ 2147483646 w 310"/>
                <a:gd name="T53" fmla="*/ 2147483646 h 334"/>
                <a:gd name="T54" fmla="*/ 2147483646 w 310"/>
                <a:gd name="T55" fmla="*/ 2147483646 h 334"/>
                <a:gd name="T56" fmla="*/ 2147483646 w 310"/>
                <a:gd name="T57" fmla="*/ 2147483646 h 334"/>
                <a:gd name="T58" fmla="*/ 2147483646 w 310"/>
                <a:gd name="T59" fmla="*/ 2147483646 h 334"/>
                <a:gd name="T60" fmla="*/ 2147483646 w 310"/>
                <a:gd name="T61" fmla="*/ 2147483646 h 334"/>
                <a:gd name="T62" fmla="*/ 0 w 310"/>
                <a:gd name="T63" fmla="*/ 2147483646 h 334"/>
                <a:gd name="T64" fmla="*/ 2147483646 w 310"/>
                <a:gd name="T65" fmla="*/ 2147483646 h 334"/>
                <a:gd name="T66" fmla="*/ 2147483646 w 310"/>
                <a:gd name="T67" fmla="*/ 2147483646 h 334"/>
                <a:gd name="T68" fmla="*/ 2147483646 w 310"/>
                <a:gd name="T69" fmla="*/ 2147483646 h 334"/>
                <a:gd name="T70" fmla="*/ 2147483646 w 310"/>
                <a:gd name="T71" fmla="*/ 2147483646 h 334"/>
                <a:gd name="T72" fmla="*/ 2147483646 w 310"/>
                <a:gd name="T73" fmla="*/ 2147483646 h 334"/>
                <a:gd name="T74" fmla="*/ 2147483646 w 310"/>
                <a:gd name="T75" fmla="*/ 2147483646 h 334"/>
                <a:gd name="T76" fmla="*/ 2147483646 w 310"/>
                <a:gd name="T77" fmla="*/ 2147483646 h 334"/>
                <a:gd name="T78" fmla="*/ 2147483646 w 310"/>
                <a:gd name="T79" fmla="*/ 2147483646 h 334"/>
                <a:gd name="T80" fmla="*/ 2147483646 w 310"/>
                <a:gd name="T81" fmla="*/ 2147483646 h 334"/>
                <a:gd name="T82" fmla="*/ 2147483646 w 310"/>
                <a:gd name="T83" fmla="*/ 2147483646 h 334"/>
                <a:gd name="T84" fmla="*/ 2147483646 w 310"/>
                <a:gd name="T85" fmla="*/ 2147483646 h 334"/>
                <a:gd name="T86" fmla="*/ 2147483646 w 310"/>
                <a:gd name="T87" fmla="*/ 2147483646 h 334"/>
                <a:gd name="T88" fmla="*/ 2147483646 w 310"/>
                <a:gd name="T89" fmla="*/ 2147483646 h 334"/>
                <a:gd name="T90" fmla="*/ 2147483646 w 310"/>
                <a:gd name="T91" fmla="*/ 2147483646 h 334"/>
                <a:gd name="T92" fmla="*/ 2147483646 w 310"/>
                <a:gd name="T93" fmla="*/ 2147483646 h 334"/>
                <a:gd name="T94" fmla="*/ 2147483646 w 310"/>
                <a:gd name="T95" fmla="*/ 2147483646 h 334"/>
                <a:gd name="T96" fmla="*/ 2147483646 w 310"/>
                <a:gd name="T97" fmla="*/ 2147483646 h 334"/>
                <a:gd name="T98" fmla="*/ 2147483646 w 310"/>
                <a:gd name="T99" fmla="*/ 2147483646 h 334"/>
                <a:gd name="T100" fmla="*/ 2147483646 w 310"/>
                <a:gd name="T101" fmla="*/ 2147483646 h 334"/>
                <a:gd name="T102" fmla="*/ 2147483646 w 310"/>
                <a:gd name="T103" fmla="*/ 2147483646 h 334"/>
                <a:gd name="T104" fmla="*/ 2147483646 w 310"/>
                <a:gd name="T105" fmla="*/ 2147483646 h 334"/>
                <a:gd name="T106" fmla="*/ 2147483646 w 310"/>
                <a:gd name="T107" fmla="*/ 2147483646 h 334"/>
                <a:gd name="T108" fmla="*/ 2147483646 w 310"/>
                <a:gd name="T109" fmla="*/ 2147483646 h 334"/>
                <a:gd name="T110" fmla="*/ 2147483646 w 310"/>
                <a:gd name="T111" fmla="*/ 2147483646 h 334"/>
                <a:gd name="T112" fmla="*/ 2147483646 w 310"/>
                <a:gd name="T113" fmla="*/ 2147483646 h 334"/>
                <a:gd name="T114" fmla="*/ 2147483646 w 310"/>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2" name="Freeform 41"/>
            <p:cNvSpPr>
              <a:spLocks noChangeArrowheads="1"/>
            </p:cNvSpPr>
            <p:nvPr/>
          </p:nvSpPr>
          <p:spPr bwMode="auto">
            <a:xfrm>
              <a:off x="941388" y="368301"/>
              <a:ext cx="88900" cy="153987"/>
            </a:xfrm>
            <a:custGeom>
              <a:avLst/>
              <a:gdLst>
                <a:gd name="T0" fmla="*/ 2147483646 w 245"/>
                <a:gd name="T1" fmla="*/ 0 h 426"/>
                <a:gd name="T2" fmla="*/ 2147483646 w 245"/>
                <a:gd name="T3" fmla="*/ 0 h 426"/>
                <a:gd name="T4" fmla="*/ 2147483646 w 245"/>
                <a:gd name="T5" fmla="*/ 2147483646 h 426"/>
                <a:gd name="T6" fmla="*/ 2147483646 w 245"/>
                <a:gd name="T7" fmla="*/ 2147483646 h 426"/>
                <a:gd name="T8" fmla="*/ 0 w 245"/>
                <a:gd name="T9" fmla="*/ 2147483646 h 426"/>
                <a:gd name="T10" fmla="*/ 0 w 245"/>
                <a:gd name="T11" fmla="*/ 2147483646 h 426"/>
                <a:gd name="T12" fmla="*/ 0 w 245"/>
                <a:gd name="T13" fmla="*/ 2147483646 h 426"/>
                <a:gd name="T14" fmla="*/ 2147483646 w 245"/>
                <a:gd name="T15" fmla="*/ 2147483646 h 426"/>
                <a:gd name="T16" fmla="*/ 2147483646 w 245"/>
                <a:gd name="T17" fmla="*/ 2147483646 h 426"/>
                <a:gd name="T18" fmla="*/ 2147483646 w 245"/>
                <a:gd name="T19" fmla="*/ 2147483646 h 426"/>
                <a:gd name="T20" fmla="*/ 2147483646 w 245"/>
                <a:gd name="T21" fmla="*/ 2147483646 h 426"/>
                <a:gd name="T22" fmla="*/ 2147483646 w 245"/>
                <a:gd name="T23" fmla="*/ 2147483646 h 426"/>
                <a:gd name="T24" fmla="*/ 2147483646 w 245"/>
                <a:gd name="T25" fmla="*/ 2147483646 h 426"/>
                <a:gd name="T26" fmla="*/ 2147483646 w 245"/>
                <a:gd name="T27" fmla="*/ 2147483646 h 426"/>
                <a:gd name="T28" fmla="*/ 2147483646 w 245"/>
                <a:gd name="T29" fmla="*/ 2147483646 h 426"/>
                <a:gd name="T30" fmla="*/ 2147483646 w 245"/>
                <a:gd name="T31" fmla="*/ 2147483646 h 426"/>
                <a:gd name="T32" fmla="*/ 2147483646 w 245"/>
                <a:gd name="T33" fmla="*/ 2147483646 h 426"/>
                <a:gd name="T34" fmla="*/ 2147483646 w 245"/>
                <a:gd name="T35" fmla="*/ 2147483646 h 426"/>
                <a:gd name="T36" fmla="*/ 2147483646 w 245"/>
                <a:gd name="T37" fmla="*/ 2147483646 h 426"/>
                <a:gd name="T38" fmla="*/ 2147483646 w 245"/>
                <a:gd name="T39" fmla="*/ 2147483646 h 426"/>
                <a:gd name="T40" fmla="*/ 2147483646 w 245"/>
                <a:gd name="T41" fmla="*/ 2147483646 h 426"/>
                <a:gd name="T42" fmla="*/ 2147483646 w 245"/>
                <a:gd name="T43" fmla="*/ 2147483646 h 426"/>
                <a:gd name="T44" fmla="*/ 2147483646 w 245"/>
                <a:gd name="T45" fmla="*/ 2147483646 h 426"/>
                <a:gd name="T46" fmla="*/ 2147483646 w 245"/>
                <a:gd name="T47" fmla="*/ 2147483646 h 426"/>
                <a:gd name="T48" fmla="*/ 2147483646 w 245"/>
                <a:gd name="T49" fmla="*/ 2147483646 h 426"/>
                <a:gd name="T50" fmla="*/ 2147483646 w 245"/>
                <a:gd name="T51" fmla="*/ 2147483646 h 426"/>
                <a:gd name="T52" fmla="*/ 2147483646 w 245"/>
                <a:gd name="T53" fmla="*/ 2147483646 h 426"/>
                <a:gd name="T54" fmla="*/ 2147483646 w 245"/>
                <a:gd name="T55" fmla="*/ 2147483646 h 426"/>
                <a:gd name="T56" fmla="*/ 2147483646 w 245"/>
                <a:gd name="T57" fmla="*/ 2147483646 h 426"/>
                <a:gd name="T58" fmla="*/ 2147483646 w 245"/>
                <a:gd name="T59" fmla="*/ 2147483646 h 426"/>
                <a:gd name="T60" fmla="*/ 2147483646 w 245"/>
                <a:gd name="T61" fmla="*/ 2147483646 h 426"/>
                <a:gd name="T62" fmla="*/ 2147483646 w 245"/>
                <a:gd name="T63" fmla="*/ 2147483646 h 426"/>
                <a:gd name="T64" fmla="*/ 2147483646 w 245"/>
                <a:gd name="T65" fmla="*/ 2147483646 h 426"/>
                <a:gd name="T66" fmla="*/ 2147483646 w 245"/>
                <a:gd name="T67" fmla="*/ 2147483646 h 426"/>
                <a:gd name="T68" fmla="*/ 2147483646 w 245"/>
                <a:gd name="T69" fmla="*/ 2147483646 h 426"/>
                <a:gd name="T70" fmla="*/ 2147483646 w 245"/>
                <a:gd name="T71" fmla="*/ 2147483646 h 426"/>
                <a:gd name="T72" fmla="*/ 2147483646 w 245"/>
                <a:gd name="T73" fmla="*/ 2147483646 h 426"/>
                <a:gd name="T74" fmla="*/ 2147483646 w 245"/>
                <a:gd name="T75" fmla="*/ 2147483646 h 426"/>
                <a:gd name="T76" fmla="*/ 2147483646 w 245"/>
                <a:gd name="T77" fmla="*/ 2147483646 h 426"/>
                <a:gd name="T78" fmla="*/ 2147483646 w 245"/>
                <a:gd name="T79" fmla="*/ 2147483646 h 426"/>
                <a:gd name="T80" fmla="*/ 2147483646 w 245"/>
                <a:gd name="T81" fmla="*/ 2147483646 h 426"/>
                <a:gd name="T82" fmla="*/ 2147483646 w 245"/>
                <a:gd name="T83" fmla="*/ 2147483646 h 426"/>
                <a:gd name="T84" fmla="*/ 2147483646 w 245"/>
                <a:gd name="T85" fmla="*/ 2147483646 h 426"/>
                <a:gd name="T86" fmla="*/ 2147483646 w 245"/>
                <a:gd name="T87" fmla="*/ 2147483646 h 426"/>
                <a:gd name="T88" fmla="*/ 2147483646 w 245"/>
                <a:gd name="T89" fmla="*/ 2147483646 h 426"/>
                <a:gd name="T90" fmla="*/ 2147483646 w 245"/>
                <a:gd name="T91" fmla="*/ 2147483646 h 426"/>
                <a:gd name="T92" fmla="*/ 2147483646 w 245"/>
                <a:gd name="T93" fmla="*/ 2147483646 h 426"/>
                <a:gd name="T94" fmla="*/ 2147483646 w 245"/>
                <a:gd name="T95" fmla="*/ 2147483646 h 426"/>
                <a:gd name="T96" fmla="*/ 2147483646 w 245"/>
                <a:gd name="T97" fmla="*/ 2147483646 h 426"/>
                <a:gd name="T98" fmla="*/ 2147483646 w 245"/>
                <a:gd name="T99" fmla="*/ 2147483646 h 426"/>
                <a:gd name="T100" fmla="*/ 2147483646 w 245"/>
                <a:gd name="T101" fmla="*/ 2147483646 h 426"/>
                <a:gd name="T102" fmla="*/ 2147483646 w 245"/>
                <a:gd name="T103" fmla="*/ 2147483646 h 426"/>
                <a:gd name="T104" fmla="*/ 2147483646 w 245"/>
                <a:gd name="T105" fmla="*/ 2147483646 h 426"/>
                <a:gd name="T106" fmla="*/ 2147483646 w 245"/>
                <a:gd name="T107" fmla="*/ 2147483646 h 426"/>
                <a:gd name="T108" fmla="*/ 2147483646 w 245"/>
                <a:gd name="T109" fmla="*/ 2147483646 h 426"/>
                <a:gd name="T110" fmla="*/ 2147483646 w 245"/>
                <a:gd name="T111" fmla="*/ 0 h 426"/>
                <a:gd name="T112" fmla="*/ 2147483646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3" name="Freeform 43"/>
            <p:cNvSpPr>
              <a:spLocks noChangeArrowheads="1"/>
            </p:cNvSpPr>
            <p:nvPr/>
          </p:nvSpPr>
          <p:spPr bwMode="auto">
            <a:xfrm>
              <a:off x="1403350" y="354013"/>
              <a:ext cx="192088" cy="166688"/>
            </a:xfrm>
            <a:custGeom>
              <a:avLst/>
              <a:gdLst>
                <a:gd name="T0" fmla="*/ 2147483646 w 525"/>
                <a:gd name="T1" fmla="*/ 0 h 455"/>
                <a:gd name="T2" fmla="*/ 2147483646 w 525"/>
                <a:gd name="T3" fmla="*/ 0 h 455"/>
                <a:gd name="T4" fmla="*/ 2147483646 w 525"/>
                <a:gd name="T5" fmla="*/ 0 h 455"/>
                <a:gd name="T6" fmla="*/ 2147483646 w 525"/>
                <a:gd name="T7" fmla="*/ 2147483646 h 455"/>
                <a:gd name="T8" fmla="*/ 2147483646 w 525"/>
                <a:gd name="T9" fmla="*/ 2147483646 h 455"/>
                <a:gd name="T10" fmla="*/ 2147483646 w 525"/>
                <a:gd name="T11" fmla="*/ 0 h 455"/>
                <a:gd name="T12" fmla="*/ 0 w 525"/>
                <a:gd name="T13" fmla="*/ 0 h 455"/>
                <a:gd name="T14" fmla="*/ 0 w 525"/>
                <a:gd name="T15" fmla="*/ 2147483646 h 455"/>
                <a:gd name="T16" fmla="*/ 2147483646 w 525"/>
                <a:gd name="T17" fmla="*/ 2147483646 h 455"/>
                <a:gd name="T18" fmla="*/ 2147483646 w 525"/>
                <a:gd name="T19" fmla="*/ 2147483646 h 455"/>
                <a:gd name="T20" fmla="*/ 2147483646 w 525"/>
                <a:gd name="T21" fmla="*/ 2147483646 h 455"/>
                <a:gd name="T22" fmla="*/ 2147483646 w 525"/>
                <a:gd name="T23" fmla="*/ 2147483646 h 455"/>
                <a:gd name="T24" fmla="*/ 2147483646 w 525"/>
                <a:gd name="T25" fmla="*/ 2147483646 h 455"/>
                <a:gd name="T26" fmla="*/ 2147483646 w 525"/>
                <a:gd name="T27" fmla="*/ 2147483646 h 455"/>
                <a:gd name="T28" fmla="*/ 2147483646 w 525"/>
                <a:gd name="T29" fmla="*/ 2147483646 h 455"/>
                <a:gd name="T30" fmla="*/ 2147483646 w 525"/>
                <a:gd name="T31" fmla="*/ 2147483646 h 455"/>
                <a:gd name="T32" fmla="*/ 2147483646 w 525"/>
                <a:gd name="T33" fmla="*/ 2147483646 h 455"/>
                <a:gd name="T34" fmla="*/ 2147483646 w 525"/>
                <a:gd name="T35" fmla="*/ 2147483646 h 455"/>
                <a:gd name="T36" fmla="*/ 2147483646 w 525"/>
                <a:gd name="T37" fmla="*/ 2147483646 h 455"/>
                <a:gd name="T38" fmla="*/ 2147483646 w 525"/>
                <a:gd name="T39" fmla="*/ 2147483646 h 455"/>
                <a:gd name="T40" fmla="*/ 2147483646 w 525"/>
                <a:gd name="T41" fmla="*/ 2147483646 h 455"/>
                <a:gd name="T42" fmla="*/ 2147483646 w 525"/>
                <a:gd name="T43" fmla="*/ 2147483646 h 455"/>
                <a:gd name="T44" fmla="*/ 2147483646 w 525"/>
                <a:gd name="T45" fmla="*/ 2147483646 h 455"/>
                <a:gd name="T46" fmla="*/ 2147483646 w 525"/>
                <a:gd name="T47" fmla="*/ 2147483646 h 455"/>
                <a:gd name="T48" fmla="*/ 2147483646 w 525"/>
                <a:gd name="T49" fmla="*/ 2147483646 h 455"/>
                <a:gd name="T50" fmla="*/ 2147483646 w 525"/>
                <a:gd name="T51" fmla="*/ 2147483646 h 455"/>
                <a:gd name="T52" fmla="*/ 2147483646 w 525"/>
                <a:gd name="T53" fmla="*/ 2147483646 h 455"/>
                <a:gd name="T54" fmla="*/ 2147483646 w 525"/>
                <a:gd name="T55" fmla="*/ 0 h 455"/>
                <a:gd name="T56" fmla="*/ 2147483646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4" name="Freeform 45"/>
            <p:cNvSpPr>
              <a:spLocks noEditPoints="1" noChangeArrowheads="1"/>
            </p:cNvSpPr>
            <p:nvPr/>
          </p:nvSpPr>
          <p:spPr bwMode="auto">
            <a:xfrm>
              <a:off x="1625600" y="401638"/>
              <a:ext cx="112713" cy="120650"/>
            </a:xfrm>
            <a:custGeom>
              <a:avLst/>
              <a:gdLst>
                <a:gd name="T0" fmla="*/ 2147483646 w 309"/>
                <a:gd name="T1" fmla="*/ 2147483646 h 334"/>
                <a:gd name="T2" fmla="*/ 2147483646 w 309"/>
                <a:gd name="T3" fmla="*/ 2147483646 h 334"/>
                <a:gd name="T4" fmla="*/ 2147483646 w 309"/>
                <a:gd name="T5" fmla="*/ 2147483646 h 334"/>
                <a:gd name="T6" fmla="*/ 2147483646 w 309"/>
                <a:gd name="T7" fmla="*/ 2147483646 h 334"/>
                <a:gd name="T8" fmla="*/ 2147483646 w 309"/>
                <a:gd name="T9" fmla="*/ 2147483646 h 334"/>
                <a:gd name="T10" fmla="*/ 2147483646 w 309"/>
                <a:gd name="T11" fmla="*/ 2147483646 h 334"/>
                <a:gd name="T12" fmla="*/ 2147483646 w 309"/>
                <a:gd name="T13" fmla="*/ 2147483646 h 334"/>
                <a:gd name="T14" fmla="*/ 2147483646 w 309"/>
                <a:gd name="T15" fmla="*/ 2147483646 h 334"/>
                <a:gd name="T16" fmla="*/ 2147483646 w 309"/>
                <a:gd name="T17" fmla="*/ 2147483646 h 334"/>
                <a:gd name="T18" fmla="*/ 2147483646 w 309"/>
                <a:gd name="T19" fmla="*/ 2147483646 h 334"/>
                <a:gd name="T20" fmla="*/ 2147483646 w 309"/>
                <a:gd name="T21" fmla="*/ 2147483646 h 334"/>
                <a:gd name="T22" fmla="*/ 2147483646 w 309"/>
                <a:gd name="T23" fmla="*/ 2147483646 h 334"/>
                <a:gd name="T24" fmla="*/ 2147483646 w 309"/>
                <a:gd name="T25" fmla="*/ 2147483646 h 334"/>
                <a:gd name="T26" fmla="*/ 2147483646 w 309"/>
                <a:gd name="T27" fmla="*/ 2147483646 h 334"/>
                <a:gd name="T28" fmla="*/ 2147483646 w 309"/>
                <a:gd name="T29" fmla="*/ 2147483646 h 334"/>
                <a:gd name="T30" fmla="*/ 2147483646 w 309"/>
                <a:gd name="T31" fmla="*/ 2147483646 h 334"/>
                <a:gd name="T32" fmla="*/ 2147483646 w 309"/>
                <a:gd name="T33" fmla="*/ 2147483646 h 334"/>
                <a:gd name="T34" fmla="*/ 2147483646 w 309"/>
                <a:gd name="T35" fmla="*/ 2147483646 h 334"/>
                <a:gd name="T36" fmla="*/ 2147483646 w 309"/>
                <a:gd name="T37" fmla="*/ 2147483646 h 334"/>
                <a:gd name="T38" fmla="*/ 2147483646 w 309"/>
                <a:gd name="T39" fmla="*/ 2147483646 h 334"/>
                <a:gd name="T40" fmla="*/ 2147483646 w 309"/>
                <a:gd name="T41" fmla="*/ 2147483646 h 334"/>
                <a:gd name="T42" fmla="*/ 2147483646 w 309"/>
                <a:gd name="T43" fmla="*/ 2147483646 h 334"/>
                <a:gd name="T44" fmla="*/ 2147483646 w 309"/>
                <a:gd name="T45" fmla="*/ 2147483646 h 334"/>
                <a:gd name="T46" fmla="*/ 2147483646 w 309"/>
                <a:gd name="T47" fmla="*/ 0 h 334"/>
                <a:gd name="T48" fmla="*/ 2147483646 w 309"/>
                <a:gd name="T49" fmla="*/ 2147483646 h 334"/>
                <a:gd name="T50" fmla="*/ 2147483646 w 309"/>
                <a:gd name="T51" fmla="*/ 2147483646 h 334"/>
                <a:gd name="T52" fmla="*/ 2147483646 w 309"/>
                <a:gd name="T53" fmla="*/ 2147483646 h 334"/>
                <a:gd name="T54" fmla="*/ 2147483646 w 309"/>
                <a:gd name="T55" fmla="*/ 2147483646 h 334"/>
                <a:gd name="T56" fmla="*/ 2147483646 w 309"/>
                <a:gd name="T57" fmla="*/ 2147483646 h 334"/>
                <a:gd name="T58" fmla="*/ 2147483646 w 309"/>
                <a:gd name="T59" fmla="*/ 2147483646 h 334"/>
                <a:gd name="T60" fmla="*/ 2147483646 w 309"/>
                <a:gd name="T61" fmla="*/ 2147483646 h 334"/>
                <a:gd name="T62" fmla="*/ 0 w 309"/>
                <a:gd name="T63" fmla="*/ 2147483646 h 334"/>
                <a:gd name="T64" fmla="*/ 2147483646 w 309"/>
                <a:gd name="T65" fmla="*/ 2147483646 h 334"/>
                <a:gd name="T66" fmla="*/ 2147483646 w 309"/>
                <a:gd name="T67" fmla="*/ 2147483646 h 334"/>
                <a:gd name="T68" fmla="*/ 2147483646 w 309"/>
                <a:gd name="T69" fmla="*/ 2147483646 h 334"/>
                <a:gd name="T70" fmla="*/ 2147483646 w 309"/>
                <a:gd name="T71" fmla="*/ 2147483646 h 334"/>
                <a:gd name="T72" fmla="*/ 2147483646 w 309"/>
                <a:gd name="T73" fmla="*/ 2147483646 h 334"/>
                <a:gd name="T74" fmla="*/ 2147483646 w 309"/>
                <a:gd name="T75" fmla="*/ 2147483646 h 334"/>
                <a:gd name="T76" fmla="*/ 2147483646 w 309"/>
                <a:gd name="T77" fmla="*/ 2147483646 h 334"/>
                <a:gd name="T78" fmla="*/ 2147483646 w 309"/>
                <a:gd name="T79" fmla="*/ 2147483646 h 334"/>
                <a:gd name="T80" fmla="*/ 2147483646 w 309"/>
                <a:gd name="T81" fmla="*/ 2147483646 h 334"/>
                <a:gd name="T82" fmla="*/ 2147483646 w 309"/>
                <a:gd name="T83" fmla="*/ 2147483646 h 334"/>
                <a:gd name="T84" fmla="*/ 2147483646 w 309"/>
                <a:gd name="T85" fmla="*/ 2147483646 h 334"/>
                <a:gd name="T86" fmla="*/ 2147483646 w 309"/>
                <a:gd name="T87" fmla="*/ 2147483646 h 334"/>
                <a:gd name="T88" fmla="*/ 2147483646 w 309"/>
                <a:gd name="T89" fmla="*/ 2147483646 h 334"/>
                <a:gd name="T90" fmla="*/ 2147483646 w 309"/>
                <a:gd name="T91" fmla="*/ 2147483646 h 334"/>
                <a:gd name="T92" fmla="*/ 2147483646 w 309"/>
                <a:gd name="T93" fmla="*/ 2147483646 h 334"/>
                <a:gd name="T94" fmla="*/ 2147483646 w 309"/>
                <a:gd name="T95" fmla="*/ 2147483646 h 334"/>
                <a:gd name="T96" fmla="*/ 2147483646 w 309"/>
                <a:gd name="T97" fmla="*/ 2147483646 h 334"/>
                <a:gd name="T98" fmla="*/ 2147483646 w 309"/>
                <a:gd name="T99" fmla="*/ 2147483646 h 334"/>
                <a:gd name="T100" fmla="*/ 2147483646 w 309"/>
                <a:gd name="T101" fmla="*/ 2147483646 h 334"/>
                <a:gd name="T102" fmla="*/ 2147483646 w 309"/>
                <a:gd name="T103" fmla="*/ 2147483646 h 334"/>
                <a:gd name="T104" fmla="*/ 2147483646 w 309"/>
                <a:gd name="T105" fmla="*/ 2147483646 h 334"/>
                <a:gd name="T106" fmla="*/ 2147483646 w 309"/>
                <a:gd name="T107" fmla="*/ 2147483646 h 334"/>
                <a:gd name="T108" fmla="*/ 2147483646 w 309"/>
                <a:gd name="T109" fmla="*/ 2147483646 h 334"/>
                <a:gd name="T110" fmla="*/ 2147483646 w 309"/>
                <a:gd name="T111" fmla="*/ 2147483646 h 334"/>
                <a:gd name="T112" fmla="*/ 2147483646 w 309"/>
                <a:gd name="T113" fmla="*/ 2147483646 h 334"/>
                <a:gd name="T114" fmla="*/ 2147483646 w 309"/>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5" name="Freeform 48"/>
            <p:cNvSpPr>
              <a:spLocks noChangeArrowheads="1"/>
            </p:cNvSpPr>
            <p:nvPr/>
          </p:nvSpPr>
          <p:spPr bwMode="auto">
            <a:xfrm>
              <a:off x="1893888" y="368301"/>
              <a:ext cx="88900" cy="153987"/>
            </a:xfrm>
            <a:custGeom>
              <a:avLst/>
              <a:gdLst>
                <a:gd name="T0" fmla="*/ 2147483646 w 245"/>
                <a:gd name="T1" fmla="*/ 0 h 426"/>
                <a:gd name="T2" fmla="*/ 2147483646 w 245"/>
                <a:gd name="T3" fmla="*/ 0 h 426"/>
                <a:gd name="T4" fmla="*/ 2147483646 w 245"/>
                <a:gd name="T5" fmla="*/ 2147483646 h 426"/>
                <a:gd name="T6" fmla="*/ 2147483646 w 245"/>
                <a:gd name="T7" fmla="*/ 2147483646 h 426"/>
                <a:gd name="T8" fmla="*/ 0 w 245"/>
                <a:gd name="T9" fmla="*/ 2147483646 h 426"/>
                <a:gd name="T10" fmla="*/ 0 w 245"/>
                <a:gd name="T11" fmla="*/ 2147483646 h 426"/>
                <a:gd name="T12" fmla="*/ 0 w 245"/>
                <a:gd name="T13" fmla="*/ 2147483646 h 426"/>
                <a:gd name="T14" fmla="*/ 2147483646 w 245"/>
                <a:gd name="T15" fmla="*/ 2147483646 h 426"/>
                <a:gd name="T16" fmla="*/ 2147483646 w 245"/>
                <a:gd name="T17" fmla="*/ 2147483646 h 426"/>
                <a:gd name="T18" fmla="*/ 2147483646 w 245"/>
                <a:gd name="T19" fmla="*/ 2147483646 h 426"/>
                <a:gd name="T20" fmla="*/ 2147483646 w 245"/>
                <a:gd name="T21" fmla="*/ 2147483646 h 426"/>
                <a:gd name="T22" fmla="*/ 2147483646 w 245"/>
                <a:gd name="T23" fmla="*/ 2147483646 h 426"/>
                <a:gd name="T24" fmla="*/ 2147483646 w 245"/>
                <a:gd name="T25" fmla="*/ 2147483646 h 426"/>
                <a:gd name="T26" fmla="*/ 2147483646 w 245"/>
                <a:gd name="T27" fmla="*/ 2147483646 h 426"/>
                <a:gd name="T28" fmla="*/ 2147483646 w 245"/>
                <a:gd name="T29" fmla="*/ 2147483646 h 426"/>
                <a:gd name="T30" fmla="*/ 2147483646 w 245"/>
                <a:gd name="T31" fmla="*/ 2147483646 h 426"/>
                <a:gd name="T32" fmla="*/ 2147483646 w 245"/>
                <a:gd name="T33" fmla="*/ 2147483646 h 426"/>
                <a:gd name="T34" fmla="*/ 2147483646 w 245"/>
                <a:gd name="T35" fmla="*/ 2147483646 h 426"/>
                <a:gd name="T36" fmla="*/ 2147483646 w 245"/>
                <a:gd name="T37" fmla="*/ 2147483646 h 426"/>
                <a:gd name="T38" fmla="*/ 2147483646 w 245"/>
                <a:gd name="T39" fmla="*/ 2147483646 h 426"/>
                <a:gd name="T40" fmla="*/ 2147483646 w 245"/>
                <a:gd name="T41" fmla="*/ 2147483646 h 426"/>
                <a:gd name="T42" fmla="*/ 2147483646 w 245"/>
                <a:gd name="T43" fmla="*/ 2147483646 h 426"/>
                <a:gd name="T44" fmla="*/ 2147483646 w 245"/>
                <a:gd name="T45" fmla="*/ 2147483646 h 426"/>
                <a:gd name="T46" fmla="*/ 2147483646 w 245"/>
                <a:gd name="T47" fmla="*/ 2147483646 h 426"/>
                <a:gd name="T48" fmla="*/ 2147483646 w 245"/>
                <a:gd name="T49" fmla="*/ 2147483646 h 426"/>
                <a:gd name="T50" fmla="*/ 2147483646 w 245"/>
                <a:gd name="T51" fmla="*/ 2147483646 h 426"/>
                <a:gd name="T52" fmla="*/ 2147483646 w 245"/>
                <a:gd name="T53" fmla="*/ 2147483646 h 426"/>
                <a:gd name="T54" fmla="*/ 2147483646 w 245"/>
                <a:gd name="T55" fmla="*/ 2147483646 h 426"/>
                <a:gd name="T56" fmla="*/ 2147483646 w 245"/>
                <a:gd name="T57" fmla="*/ 2147483646 h 426"/>
                <a:gd name="T58" fmla="*/ 2147483646 w 245"/>
                <a:gd name="T59" fmla="*/ 2147483646 h 426"/>
                <a:gd name="T60" fmla="*/ 2147483646 w 245"/>
                <a:gd name="T61" fmla="*/ 2147483646 h 426"/>
                <a:gd name="T62" fmla="*/ 2147483646 w 245"/>
                <a:gd name="T63" fmla="*/ 2147483646 h 426"/>
                <a:gd name="T64" fmla="*/ 2147483646 w 245"/>
                <a:gd name="T65" fmla="*/ 2147483646 h 426"/>
                <a:gd name="T66" fmla="*/ 2147483646 w 245"/>
                <a:gd name="T67" fmla="*/ 2147483646 h 426"/>
                <a:gd name="T68" fmla="*/ 2147483646 w 245"/>
                <a:gd name="T69" fmla="*/ 2147483646 h 426"/>
                <a:gd name="T70" fmla="*/ 2147483646 w 245"/>
                <a:gd name="T71" fmla="*/ 2147483646 h 426"/>
                <a:gd name="T72" fmla="*/ 2147483646 w 245"/>
                <a:gd name="T73" fmla="*/ 2147483646 h 426"/>
                <a:gd name="T74" fmla="*/ 2147483646 w 245"/>
                <a:gd name="T75" fmla="*/ 2147483646 h 426"/>
                <a:gd name="T76" fmla="*/ 2147483646 w 245"/>
                <a:gd name="T77" fmla="*/ 2147483646 h 426"/>
                <a:gd name="T78" fmla="*/ 2147483646 w 245"/>
                <a:gd name="T79" fmla="*/ 2147483646 h 426"/>
                <a:gd name="T80" fmla="*/ 2147483646 w 245"/>
                <a:gd name="T81" fmla="*/ 2147483646 h 426"/>
                <a:gd name="T82" fmla="*/ 2147483646 w 245"/>
                <a:gd name="T83" fmla="*/ 2147483646 h 426"/>
                <a:gd name="T84" fmla="*/ 2147483646 w 245"/>
                <a:gd name="T85" fmla="*/ 2147483646 h 426"/>
                <a:gd name="T86" fmla="*/ 2147483646 w 245"/>
                <a:gd name="T87" fmla="*/ 2147483646 h 426"/>
                <a:gd name="T88" fmla="*/ 2147483646 w 245"/>
                <a:gd name="T89" fmla="*/ 2147483646 h 426"/>
                <a:gd name="T90" fmla="*/ 2147483646 w 245"/>
                <a:gd name="T91" fmla="*/ 2147483646 h 426"/>
                <a:gd name="T92" fmla="*/ 2147483646 w 245"/>
                <a:gd name="T93" fmla="*/ 2147483646 h 426"/>
                <a:gd name="T94" fmla="*/ 2147483646 w 245"/>
                <a:gd name="T95" fmla="*/ 2147483646 h 426"/>
                <a:gd name="T96" fmla="*/ 2147483646 w 245"/>
                <a:gd name="T97" fmla="*/ 2147483646 h 426"/>
                <a:gd name="T98" fmla="*/ 2147483646 w 245"/>
                <a:gd name="T99" fmla="*/ 2147483646 h 426"/>
                <a:gd name="T100" fmla="*/ 2147483646 w 245"/>
                <a:gd name="T101" fmla="*/ 2147483646 h 426"/>
                <a:gd name="T102" fmla="*/ 2147483646 w 245"/>
                <a:gd name="T103" fmla="*/ 2147483646 h 426"/>
                <a:gd name="T104" fmla="*/ 2147483646 w 245"/>
                <a:gd name="T105" fmla="*/ 2147483646 h 426"/>
                <a:gd name="T106" fmla="*/ 2147483646 w 245"/>
                <a:gd name="T107" fmla="*/ 2147483646 h 426"/>
                <a:gd name="T108" fmla="*/ 2147483646 w 245"/>
                <a:gd name="T109" fmla="*/ 2147483646 h 426"/>
                <a:gd name="T110" fmla="*/ 2147483646 w 245"/>
                <a:gd name="T111" fmla="*/ 0 h 426"/>
                <a:gd name="T112" fmla="*/ 2147483646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6" name="Freeform 50"/>
            <p:cNvSpPr>
              <a:spLocks noChangeArrowheads="1"/>
            </p:cNvSpPr>
            <p:nvPr/>
          </p:nvSpPr>
          <p:spPr bwMode="auto">
            <a:xfrm>
              <a:off x="1741488" y="403226"/>
              <a:ext cx="141287" cy="117475"/>
            </a:xfrm>
            <a:custGeom>
              <a:avLst/>
              <a:gdLst>
                <a:gd name="T0" fmla="*/ 2147483646 w 387"/>
                <a:gd name="T1" fmla="*/ 2147483646 h 319"/>
                <a:gd name="T2" fmla="*/ 2147483646 w 387"/>
                <a:gd name="T3" fmla="*/ 0 h 319"/>
                <a:gd name="T4" fmla="*/ 2147483646 w 387"/>
                <a:gd name="T5" fmla="*/ 0 h 319"/>
                <a:gd name="T6" fmla="*/ 2147483646 w 387"/>
                <a:gd name="T7" fmla="*/ 2147483646 h 319"/>
                <a:gd name="T8" fmla="*/ 2147483646 w 387"/>
                <a:gd name="T9" fmla="*/ 0 h 319"/>
                <a:gd name="T10" fmla="*/ 0 w 387"/>
                <a:gd name="T11" fmla="*/ 0 h 319"/>
                <a:gd name="T12" fmla="*/ 0 w 387"/>
                <a:gd name="T13" fmla="*/ 2147483646 h 319"/>
                <a:gd name="T14" fmla="*/ 2147483646 w 387"/>
                <a:gd name="T15" fmla="*/ 2147483646 h 319"/>
                <a:gd name="T16" fmla="*/ 2147483646 w 387"/>
                <a:gd name="T17" fmla="*/ 2147483646 h 319"/>
                <a:gd name="T18" fmla="*/ 2147483646 w 387"/>
                <a:gd name="T19" fmla="*/ 2147483646 h 319"/>
                <a:gd name="T20" fmla="*/ 2147483646 w 387"/>
                <a:gd name="T21" fmla="*/ 2147483646 h 319"/>
                <a:gd name="T22" fmla="*/ 2147483646 w 387"/>
                <a:gd name="T23" fmla="*/ 2147483646 h 319"/>
                <a:gd name="T24" fmla="*/ 2147483646 w 387"/>
                <a:gd name="T25" fmla="*/ 2147483646 h 319"/>
                <a:gd name="T26" fmla="*/ 2147483646 w 387"/>
                <a:gd name="T27" fmla="*/ 2147483646 h 319"/>
                <a:gd name="T28" fmla="*/ 2147483646 w 387"/>
                <a:gd name="T29" fmla="*/ 2147483646 h 319"/>
                <a:gd name="T30" fmla="*/ 2147483646 w 387"/>
                <a:gd name="T31" fmla="*/ 2147483646 h 319"/>
                <a:gd name="T32" fmla="*/ 2147483646 w 387"/>
                <a:gd name="T33" fmla="*/ 2147483646 h 319"/>
                <a:gd name="T34" fmla="*/ 2147483646 w 387"/>
                <a:gd name="T35" fmla="*/ 2147483646 h 319"/>
                <a:gd name="T36" fmla="*/ 2147483646 w 387"/>
                <a:gd name="T37" fmla="*/ 2147483646 h 319"/>
                <a:gd name="T38" fmla="*/ 2147483646 w 387"/>
                <a:gd name="T39" fmla="*/ 2147483646 h 319"/>
                <a:gd name="T40" fmla="*/ 2147483646 w 387"/>
                <a:gd name="T41" fmla="*/ 2147483646 h 319"/>
                <a:gd name="T42" fmla="*/ 2147483646 w 387"/>
                <a:gd name="T43" fmla="*/ 2147483646 h 319"/>
                <a:gd name="T44" fmla="*/ 2147483646 w 387"/>
                <a:gd name="T45" fmla="*/ 2147483646 h 319"/>
                <a:gd name="T46" fmla="*/ 2147483646 w 387"/>
                <a:gd name="T47" fmla="*/ 2147483646 h 319"/>
                <a:gd name="T48" fmla="*/ 2147483646 w 387"/>
                <a:gd name="T49" fmla="*/ 2147483646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7" name="Freeform 52"/>
            <p:cNvSpPr>
              <a:spLocks noChangeArrowheads="1"/>
            </p:cNvSpPr>
            <p:nvPr/>
          </p:nvSpPr>
          <p:spPr bwMode="auto">
            <a:xfrm>
              <a:off x="1879600" y="320676"/>
              <a:ext cx="76200" cy="47625"/>
            </a:xfrm>
            <a:custGeom>
              <a:avLst/>
              <a:gdLst>
                <a:gd name="T0" fmla="*/ 2147483646 w 205"/>
                <a:gd name="T1" fmla="*/ 2147483646 h 129"/>
                <a:gd name="T2" fmla="*/ 0 w 205"/>
                <a:gd name="T3" fmla="*/ 2147483646 h 129"/>
                <a:gd name="T4" fmla="*/ 2147483646 w 205"/>
                <a:gd name="T5" fmla="*/ 0 h 129"/>
                <a:gd name="T6" fmla="*/ 2147483646 w 205"/>
                <a:gd name="T7" fmla="*/ 0 h 129"/>
                <a:gd name="T8" fmla="*/ 2147483646 w 205"/>
                <a:gd name="T9" fmla="*/ 2147483646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IN">
                <a:solidFill>
                  <a:srgbClr val="000000"/>
                </a:solidFill>
              </a:endParaRPr>
            </a:p>
          </p:txBody>
        </p:sp>
      </p:grpSp>
      <p:sp>
        <p:nvSpPr>
          <p:cNvPr id="2" name="Slide Number Placeholder 1">
            <a:extLst>
              <a:ext uri="{FF2B5EF4-FFF2-40B4-BE49-F238E27FC236}">
                <a16:creationId xmlns:a16="http://schemas.microsoft.com/office/drawing/2014/main" id="{ACCF38D9-50FC-4E4B-80BB-464667BB593E}"/>
              </a:ext>
            </a:extLst>
          </p:cNvPr>
          <p:cNvSpPr>
            <a:spLocks noGrp="1"/>
          </p:cNvSpPr>
          <p:nvPr>
            <p:ph type="sldNum" sz="quarter" idx="12"/>
          </p:nvPr>
        </p:nvSpPr>
        <p:spPr>
          <a:xfrm>
            <a:off x="8650357" y="6488872"/>
            <a:ext cx="2743200" cy="365125"/>
          </a:xfrm>
        </p:spPr>
        <p:txBody>
          <a:bodyPr/>
          <a:lstStyle/>
          <a:p>
            <a:pPr>
              <a:defRPr/>
            </a:pPr>
            <a:fld id="{F8E193B6-53D2-49F9-B766-BBE91BF0BE9B}" type="slidenum">
              <a:rPr lang="en-US" altLang="en-US" smtClean="0"/>
              <a:pPr>
                <a:defRPr/>
              </a:pPr>
              <a:t>2</a:t>
            </a:fld>
            <a:endParaRPr lang="en-US" altLang="en-US" sz="1800" dirty="0">
              <a:solidFill>
                <a:schemeClr val="tx1"/>
              </a:solidFill>
            </a:endParaRPr>
          </a:p>
        </p:txBody>
      </p:sp>
      <p:sp>
        <p:nvSpPr>
          <p:cNvPr id="5" name="TextBox 4">
            <a:extLst>
              <a:ext uri="{FF2B5EF4-FFF2-40B4-BE49-F238E27FC236}">
                <a16:creationId xmlns:a16="http://schemas.microsoft.com/office/drawing/2014/main" id="{F2F3C42E-EF88-49D5-B10C-43B3C478C0EA}"/>
              </a:ext>
            </a:extLst>
          </p:cNvPr>
          <p:cNvSpPr txBox="1"/>
          <p:nvPr/>
        </p:nvSpPr>
        <p:spPr>
          <a:xfrm>
            <a:off x="466958" y="534900"/>
            <a:ext cx="9738355" cy="646331"/>
          </a:xfrm>
          <a:prstGeom prst="rect">
            <a:avLst/>
          </a:prstGeom>
          <a:noFill/>
        </p:spPr>
        <p:txBody>
          <a:bodyPr wrap="square" rtlCol="0">
            <a:spAutoFit/>
          </a:bodyPr>
          <a:lstStyle/>
          <a:p>
            <a:r>
              <a:rPr lang="en-US" sz="3600" b="1" dirty="0"/>
              <a:t>Agenda</a:t>
            </a:r>
          </a:p>
        </p:txBody>
      </p:sp>
      <p:sp>
        <p:nvSpPr>
          <p:cNvPr id="11" name="TextBox 10">
            <a:extLst>
              <a:ext uri="{FF2B5EF4-FFF2-40B4-BE49-F238E27FC236}">
                <a16:creationId xmlns:a16="http://schemas.microsoft.com/office/drawing/2014/main" id="{8098F0C9-065B-42BB-81A6-9287771ACE4D}"/>
              </a:ext>
            </a:extLst>
          </p:cNvPr>
          <p:cNvSpPr txBox="1"/>
          <p:nvPr/>
        </p:nvSpPr>
        <p:spPr>
          <a:xfrm>
            <a:off x="466958" y="1553217"/>
            <a:ext cx="9688046"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Problem statement​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Dataset structure​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Methodology​</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CNN model​</a:t>
            </a: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DenseNet</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MobileNet</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VGG 16</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VGG 19</a:t>
            </a: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ResNet</a:t>
            </a:r>
            <a:r>
              <a:rPr lang="en-US" sz="2400" dirty="0">
                <a:latin typeface="Times New Roman" panose="02020603050405020304" pitchFamily="18" charset="0"/>
                <a:cs typeface="Times New Roman" panose="02020603050405020304" pitchFamily="18" charset="0"/>
              </a:rPr>
              <a:t> 50</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Algorithm comparison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Demo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References </a:t>
            </a:r>
          </a:p>
        </p:txBody>
      </p:sp>
    </p:spTree>
    <p:extLst>
      <p:ext uri="{BB962C8B-B14F-4D97-AF65-F5344CB8AC3E}">
        <p14:creationId xmlns:p14="http://schemas.microsoft.com/office/powerpoint/2010/main" val="4066361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2"/>
          <p:cNvGrpSpPr>
            <a:grpSpLocks/>
          </p:cNvGrpSpPr>
          <p:nvPr/>
        </p:nvGrpSpPr>
        <p:grpSpPr bwMode="auto">
          <a:xfrm>
            <a:off x="439971" y="1083800"/>
            <a:ext cx="11358562" cy="122237"/>
            <a:chOff x="0" y="0"/>
            <a:chExt cx="8518525" cy="122237"/>
          </a:xfrm>
        </p:grpSpPr>
        <p:sp>
          <p:nvSpPr>
            <p:cNvPr id="53278" name="正方形/長方形 11"/>
            <p:cNvSpPr>
              <a:spLocks noChangeArrowheads="1"/>
            </p:cNvSpPr>
            <p:nvPr/>
          </p:nvSpPr>
          <p:spPr bwMode="auto">
            <a:xfrm>
              <a:off x="0" y="0"/>
              <a:ext cx="8518525" cy="122237"/>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2600">
                <a:solidFill>
                  <a:srgbClr val="FFFFFF"/>
                </a:solidFill>
                <a:latin typeface="Arial" panose="020B0604020202020204" pitchFamily="34" charset="0"/>
                <a:ea typeface="SimSun" panose="02010600030101010101" pitchFamily="2" charset="-122"/>
                <a:sym typeface="Segoe UI Light" panose="020B0502040204020203" pitchFamily="34" charset="0"/>
              </a:endParaRPr>
            </a:p>
          </p:txBody>
        </p:sp>
        <p:sp>
          <p:nvSpPr>
            <p:cNvPr id="53279" name="正方形/長方形 29"/>
            <p:cNvSpPr>
              <a:spLocks noChangeArrowheads="1"/>
            </p:cNvSpPr>
            <p:nvPr/>
          </p:nvSpPr>
          <p:spPr bwMode="auto">
            <a:xfrm>
              <a:off x="0" y="0"/>
              <a:ext cx="1970087" cy="122237"/>
            </a:xfrm>
            <a:prstGeom prst="rect">
              <a:avLst/>
            </a:prstGeom>
            <a:solidFill>
              <a:srgbClr val="FD001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1800">
                <a:solidFill>
                  <a:srgbClr val="000000"/>
                </a:solidFill>
                <a:latin typeface="Arial" panose="020B0604020202020204" pitchFamily="34" charset="0"/>
                <a:ea typeface="HGPｺﾞｼｯｸE" pitchFamily="2" charset="-128"/>
                <a:sym typeface="Segoe UI Light" panose="020B0502040204020203" pitchFamily="34" charset="0"/>
              </a:endParaRPr>
            </a:p>
          </p:txBody>
        </p:sp>
        <p:sp>
          <p:nvSpPr>
            <p:cNvPr id="53280" name="正方形/長方形 30"/>
            <p:cNvSpPr>
              <a:spLocks noChangeArrowheads="1"/>
            </p:cNvSpPr>
            <p:nvPr/>
          </p:nvSpPr>
          <p:spPr bwMode="auto">
            <a:xfrm>
              <a:off x="0" y="0"/>
              <a:ext cx="985837" cy="12223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1800">
                <a:solidFill>
                  <a:srgbClr val="000000"/>
                </a:solidFill>
                <a:latin typeface="Arial" panose="020B0604020202020204" pitchFamily="34" charset="0"/>
                <a:ea typeface="HGPｺﾞｼｯｸE" pitchFamily="2" charset="-128"/>
                <a:sym typeface="Segoe UI Light" panose="020B0502040204020203" pitchFamily="34" charset="0"/>
              </a:endParaRPr>
            </a:p>
          </p:txBody>
        </p:sp>
      </p:grpSp>
      <p:grpSp>
        <p:nvGrpSpPr>
          <p:cNvPr id="53251" name="Group 6"/>
          <p:cNvGrpSpPr>
            <a:grpSpLocks/>
          </p:cNvGrpSpPr>
          <p:nvPr/>
        </p:nvGrpSpPr>
        <p:grpSpPr bwMode="auto">
          <a:xfrm>
            <a:off x="9492940" y="397721"/>
            <a:ext cx="1982788" cy="569912"/>
            <a:chOff x="0" y="0"/>
            <a:chExt cx="1982788" cy="569913"/>
          </a:xfrm>
        </p:grpSpPr>
        <p:sp>
          <p:nvSpPr>
            <p:cNvPr id="53255" name="Freeform 33"/>
            <p:cNvSpPr>
              <a:spLocks noChangeArrowheads="1"/>
            </p:cNvSpPr>
            <p:nvPr/>
          </p:nvSpPr>
          <p:spPr bwMode="auto">
            <a:xfrm>
              <a:off x="1457325" y="7937"/>
              <a:ext cx="285750" cy="268288"/>
            </a:xfrm>
            <a:custGeom>
              <a:avLst/>
              <a:gdLst>
                <a:gd name="T0" fmla="*/ 2147483646 w 781"/>
                <a:gd name="T1" fmla="*/ 0 h 734"/>
                <a:gd name="T2" fmla="*/ 2147483646 w 781"/>
                <a:gd name="T3" fmla="*/ 0 h 734"/>
                <a:gd name="T4" fmla="*/ 2147483646 w 781"/>
                <a:gd name="T5" fmla="*/ 2147483646 h 734"/>
                <a:gd name="T6" fmla="*/ 2147483646 w 781"/>
                <a:gd name="T7" fmla="*/ 2147483646 h 734"/>
                <a:gd name="T8" fmla="*/ 2147483646 w 781"/>
                <a:gd name="T9" fmla="*/ 2147483646 h 734"/>
                <a:gd name="T10" fmla="*/ 2147483646 w 781"/>
                <a:gd name="T11" fmla="*/ 0 h 734"/>
                <a:gd name="T12" fmla="*/ 2147483646 w 781"/>
                <a:gd name="T13" fmla="*/ 0 h 734"/>
                <a:gd name="T14" fmla="*/ 2147483646 w 781"/>
                <a:gd name="T15" fmla="*/ 0 h 734"/>
                <a:gd name="T16" fmla="*/ 2147483646 w 781"/>
                <a:gd name="T17" fmla="*/ 0 h 734"/>
                <a:gd name="T18" fmla="*/ 2147483646 w 781"/>
                <a:gd name="T19" fmla="*/ 2147483646 h 734"/>
                <a:gd name="T20" fmla="*/ 2147483646 w 781"/>
                <a:gd name="T21" fmla="*/ 2147483646 h 734"/>
                <a:gd name="T22" fmla="*/ 2147483646 w 781"/>
                <a:gd name="T23" fmla="*/ 2147483646 h 734"/>
                <a:gd name="T24" fmla="*/ 2147483646 w 781"/>
                <a:gd name="T25" fmla="*/ 2147483646 h 734"/>
                <a:gd name="T26" fmla="*/ 2147483646 w 781"/>
                <a:gd name="T27" fmla="*/ 2147483646 h 734"/>
                <a:gd name="T28" fmla="*/ 2147483646 w 781"/>
                <a:gd name="T29" fmla="*/ 2147483646 h 734"/>
                <a:gd name="T30" fmla="*/ 2147483646 w 781"/>
                <a:gd name="T31" fmla="*/ 2147483646 h 734"/>
                <a:gd name="T32" fmla="*/ 2147483646 w 781"/>
                <a:gd name="T33" fmla="*/ 2147483646 h 734"/>
                <a:gd name="T34" fmla="*/ 2147483646 w 781"/>
                <a:gd name="T35" fmla="*/ 2147483646 h 734"/>
                <a:gd name="T36" fmla="*/ 2147483646 w 781"/>
                <a:gd name="T37" fmla="*/ 2147483646 h 734"/>
                <a:gd name="T38" fmla="*/ 2147483646 w 781"/>
                <a:gd name="T39" fmla="*/ 2147483646 h 734"/>
                <a:gd name="T40" fmla="*/ 2147483646 w 781"/>
                <a:gd name="T41" fmla="*/ 2147483646 h 734"/>
                <a:gd name="T42" fmla="*/ 0 w 781"/>
                <a:gd name="T43" fmla="*/ 2147483646 h 734"/>
                <a:gd name="T44" fmla="*/ 0 w 781"/>
                <a:gd name="T45" fmla="*/ 2147483646 h 734"/>
                <a:gd name="T46" fmla="*/ 2147483646 w 781"/>
                <a:gd name="T47" fmla="*/ 2147483646 h 734"/>
                <a:gd name="T48" fmla="*/ 2147483646 w 781"/>
                <a:gd name="T49" fmla="*/ 2147483646 h 734"/>
                <a:gd name="T50" fmla="*/ 0 w 781"/>
                <a:gd name="T51" fmla="*/ 0 h 734"/>
                <a:gd name="T52" fmla="*/ 2147483646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56" name="Freeform 7"/>
            <p:cNvSpPr>
              <a:spLocks noChangeArrowheads="1"/>
            </p:cNvSpPr>
            <p:nvPr/>
          </p:nvSpPr>
          <p:spPr bwMode="auto">
            <a:xfrm>
              <a:off x="565150" y="7937"/>
              <a:ext cx="288925" cy="268288"/>
            </a:xfrm>
            <a:custGeom>
              <a:avLst/>
              <a:gdLst>
                <a:gd name="T0" fmla="*/ 2147483646 w 788"/>
                <a:gd name="T1" fmla="*/ 0 h 734"/>
                <a:gd name="T2" fmla="*/ 2147483646 w 788"/>
                <a:gd name="T3" fmla="*/ 0 h 734"/>
                <a:gd name="T4" fmla="*/ 2147483646 w 788"/>
                <a:gd name="T5" fmla="*/ 2147483646 h 734"/>
                <a:gd name="T6" fmla="*/ 2147483646 w 788"/>
                <a:gd name="T7" fmla="*/ 2147483646 h 734"/>
                <a:gd name="T8" fmla="*/ 2147483646 w 788"/>
                <a:gd name="T9" fmla="*/ 2147483646 h 734"/>
                <a:gd name="T10" fmla="*/ 2147483646 w 788"/>
                <a:gd name="T11" fmla="*/ 2147483646 h 734"/>
                <a:gd name="T12" fmla="*/ 2147483646 w 788"/>
                <a:gd name="T13" fmla="*/ 2147483646 h 734"/>
                <a:gd name="T14" fmla="*/ 0 w 788"/>
                <a:gd name="T15" fmla="*/ 2147483646 h 734"/>
                <a:gd name="T16" fmla="*/ 0 w 788"/>
                <a:gd name="T17" fmla="*/ 2147483646 h 734"/>
                <a:gd name="T18" fmla="*/ 0 w 788"/>
                <a:gd name="T19" fmla="*/ 0 h 734"/>
                <a:gd name="T20" fmla="*/ 0 w 788"/>
                <a:gd name="T21" fmla="*/ 0 h 734"/>
                <a:gd name="T22" fmla="*/ 2147483646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57" name="Freeform 9"/>
            <p:cNvSpPr>
              <a:spLocks noEditPoints="1" noChangeArrowheads="1"/>
            </p:cNvSpPr>
            <p:nvPr/>
          </p:nvSpPr>
          <p:spPr bwMode="auto">
            <a:xfrm>
              <a:off x="792163" y="7937"/>
              <a:ext cx="338137" cy="268288"/>
            </a:xfrm>
            <a:custGeom>
              <a:avLst/>
              <a:gdLst>
                <a:gd name="T0" fmla="*/ 2147483646 w 924"/>
                <a:gd name="T1" fmla="*/ 2147483646 h 734"/>
                <a:gd name="T2" fmla="*/ 2147483646 w 924"/>
                <a:gd name="T3" fmla="*/ 2147483646 h 734"/>
                <a:gd name="T4" fmla="*/ 2147483646 w 924"/>
                <a:gd name="T5" fmla="*/ 2147483646 h 734"/>
                <a:gd name="T6" fmla="*/ 2147483646 w 924"/>
                <a:gd name="T7" fmla="*/ 2147483646 h 734"/>
                <a:gd name="T8" fmla="*/ 2147483646 w 924"/>
                <a:gd name="T9" fmla="*/ 2147483646 h 734"/>
                <a:gd name="T10" fmla="*/ 2147483646 w 924"/>
                <a:gd name="T11" fmla="*/ 2147483646 h 734"/>
                <a:gd name="T12" fmla="*/ 2147483646 w 924"/>
                <a:gd name="T13" fmla="*/ 2147483646 h 734"/>
                <a:gd name="T14" fmla="*/ 2147483646 w 924"/>
                <a:gd name="T15" fmla="*/ 2147483646 h 734"/>
                <a:gd name="T16" fmla="*/ 2147483646 w 924"/>
                <a:gd name="T17" fmla="*/ 2147483646 h 734"/>
                <a:gd name="T18" fmla="*/ 2147483646 w 924"/>
                <a:gd name="T19" fmla="*/ 2147483646 h 734"/>
                <a:gd name="T20" fmla="*/ 2147483646 w 924"/>
                <a:gd name="T21" fmla="*/ 2147483646 h 734"/>
                <a:gd name="T22" fmla="*/ 2147483646 w 924"/>
                <a:gd name="T23" fmla="*/ 2147483646 h 734"/>
                <a:gd name="T24" fmla="*/ 2147483646 w 924"/>
                <a:gd name="T25" fmla="*/ 2147483646 h 734"/>
                <a:gd name="T26" fmla="*/ 2147483646 w 924"/>
                <a:gd name="T27" fmla="*/ 2147483646 h 734"/>
                <a:gd name="T28" fmla="*/ 2147483646 w 924"/>
                <a:gd name="T29" fmla="*/ 2147483646 h 734"/>
                <a:gd name="T30" fmla="*/ 0 w 924"/>
                <a:gd name="T31" fmla="*/ 2147483646 h 734"/>
                <a:gd name="T32" fmla="*/ 2147483646 w 924"/>
                <a:gd name="T33" fmla="*/ 0 h 734"/>
                <a:gd name="T34" fmla="*/ 2147483646 w 924"/>
                <a:gd name="T35" fmla="*/ 0 h 734"/>
                <a:gd name="T36" fmla="*/ 2147483646 w 924"/>
                <a:gd name="T37" fmla="*/ 0 h 734"/>
                <a:gd name="T38" fmla="*/ 2147483646 w 924"/>
                <a:gd name="T39" fmla="*/ 0 h 734"/>
                <a:gd name="T40" fmla="*/ 2147483646 w 924"/>
                <a:gd name="T41" fmla="*/ 2147483646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58" name="Rectangle 12"/>
            <p:cNvSpPr>
              <a:spLocks noChangeArrowheads="1"/>
            </p:cNvSpPr>
            <p:nvPr/>
          </p:nvSpPr>
          <p:spPr bwMode="auto">
            <a:xfrm>
              <a:off x="1798638" y="7937"/>
              <a:ext cx="71437" cy="268288"/>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1800">
                <a:solidFill>
                  <a:srgbClr val="000000"/>
                </a:solidFill>
                <a:latin typeface="Arial" panose="020B0604020202020204" pitchFamily="34" charset="0"/>
                <a:ea typeface="HGPｺﾞｼｯｸE" pitchFamily="2" charset="-128"/>
                <a:sym typeface="Segoe UI Light" panose="020B0502040204020203" pitchFamily="34" charset="0"/>
              </a:endParaRPr>
            </a:p>
          </p:txBody>
        </p:sp>
        <p:sp>
          <p:nvSpPr>
            <p:cNvPr id="53259" name="Freeform 13"/>
            <p:cNvSpPr>
              <a:spLocks noChangeArrowheads="1"/>
            </p:cNvSpPr>
            <p:nvPr/>
          </p:nvSpPr>
          <p:spPr bwMode="auto">
            <a:xfrm>
              <a:off x="127000" y="7937"/>
              <a:ext cx="285750" cy="268288"/>
            </a:xfrm>
            <a:custGeom>
              <a:avLst/>
              <a:gdLst>
                <a:gd name="T0" fmla="*/ 2147483646 w 781"/>
                <a:gd name="T1" fmla="*/ 0 h 734"/>
                <a:gd name="T2" fmla="*/ 2147483646 w 781"/>
                <a:gd name="T3" fmla="*/ 0 h 734"/>
                <a:gd name="T4" fmla="*/ 2147483646 w 781"/>
                <a:gd name="T5" fmla="*/ 2147483646 h 734"/>
                <a:gd name="T6" fmla="*/ 2147483646 w 781"/>
                <a:gd name="T7" fmla="*/ 2147483646 h 734"/>
                <a:gd name="T8" fmla="*/ 2147483646 w 781"/>
                <a:gd name="T9" fmla="*/ 2147483646 h 734"/>
                <a:gd name="T10" fmla="*/ 2147483646 w 781"/>
                <a:gd name="T11" fmla="*/ 0 h 734"/>
                <a:gd name="T12" fmla="*/ 2147483646 w 781"/>
                <a:gd name="T13" fmla="*/ 0 h 734"/>
                <a:gd name="T14" fmla="*/ 2147483646 w 781"/>
                <a:gd name="T15" fmla="*/ 0 h 734"/>
                <a:gd name="T16" fmla="*/ 2147483646 w 781"/>
                <a:gd name="T17" fmla="*/ 0 h 734"/>
                <a:gd name="T18" fmla="*/ 2147483646 w 781"/>
                <a:gd name="T19" fmla="*/ 2147483646 h 734"/>
                <a:gd name="T20" fmla="*/ 2147483646 w 781"/>
                <a:gd name="T21" fmla="*/ 2147483646 h 734"/>
                <a:gd name="T22" fmla="*/ 2147483646 w 781"/>
                <a:gd name="T23" fmla="*/ 2147483646 h 734"/>
                <a:gd name="T24" fmla="*/ 2147483646 w 781"/>
                <a:gd name="T25" fmla="*/ 2147483646 h 734"/>
                <a:gd name="T26" fmla="*/ 2147483646 w 781"/>
                <a:gd name="T27" fmla="*/ 2147483646 h 734"/>
                <a:gd name="T28" fmla="*/ 2147483646 w 781"/>
                <a:gd name="T29" fmla="*/ 2147483646 h 734"/>
                <a:gd name="T30" fmla="*/ 2147483646 w 781"/>
                <a:gd name="T31" fmla="*/ 2147483646 h 734"/>
                <a:gd name="T32" fmla="*/ 2147483646 w 781"/>
                <a:gd name="T33" fmla="*/ 2147483646 h 734"/>
                <a:gd name="T34" fmla="*/ 2147483646 w 781"/>
                <a:gd name="T35" fmla="*/ 2147483646 h 734"/>
                <a:gd name="T36" fmla="*/ 2147483646 w 781"/>
                <a:gd name="T37" fmla="*/ 2147483646 h 734"/>
                <a:gd name="T38" fmla="*/ 2147483646 w 781"/>
                <a:gd name="T39" fmla="*/ 2147483646 h 734"/>
                <a:gd name="T40" fmla="*/ 2147483646 w 781"/>
                <a:gd name="T41" fmla="*/ 2147483646 h 734"/>
                <a:gd name="T42" fmla="*/ 0 w 781"/>
                <a:gd name="T43" fmla="*/ 2147483646 h 734"/>
                <a:gd name="T44" fmla="*/ 0 w 781"/>
                <a:gd name="T45" fmla="*/ 2147483646 h 734"/>
                <a:gd name="T46" fmla="*/ 0 w 781"/>
                <a:gd name="T47" fmla="*/ 2147483646 h 734"/>
                <a:gd name="T48" fmla="*/ 0 w 781"/>
                <a:gd name="T49" fmla="*/ 2147483646 h 734"/>
                <a:gd name="T50" fmla="*/ 0 w 781"/>
                <a:gd name="T51" fmla="*/ 0 h 734"/>
                <a:gd name="T52" fmla="*/ 2147483646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0" name="Rectangle 15"/>
            <p:cNvSpPr>
              <a:spLocks noChangeArrowheads="1"/>
            </p:cNvSpPr>
            <p:nvPr/>
          </p:nvSpPr>
          <p:spPr bwMode="auto">
            <a:xfrm>
              <a:off x="468313" y="7937"/>
              <a:ext cx="71437" cy="268288"/>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1800">
                <a:solidFill>
                  <a:srgbClr val="000000"/>
                </a:solidFill>
                <a:latin typeface="Arial" panose="020B0604020202020204" pitchFamily="34" charset="0"/>
                <a:ea typeface="HGPｺﾞｼｯｸE" pitchFamily="2" charset="-128"/>
                <a:sym typeface="Segoe UI Light" panose="020B0502040204020203" pitchFamily="34" charset="0"/>
              </a:endParaRPr>
            </a:p>
          </p:txBody>
        </p:sp>
        <p:sp>
          <p:nvSpPr>
            <p:cNvPr id="53261" name="Freeform 16"/>
            <p:cNvSpPr>
              <a:spLocks noChangeArrowheads="1"/>
            </p:cNvSpPr>
            <p:nvPr/>
          </p:nvSpPr>
          <p:spPr bwMode="auto">
            <a:xfrm>
              <a:off x="1117600" y="0"/>
              <a:ext cx="303213" cy="282575"/>
            </a:xfrm>
            <a:custGeom>
              <a:avLst/>
              <a:gdLst>
                <a:gd name="T0" fmla="*/ 2147483646 w 828"/>
                <a:gd name="T1" fmla="*/ 2147483646 h 771"/>
                <a:gd name="T2" fmla="*/ 2147483646 w 828"/>
                <a:gd name="T3" fmla="*/ 2147483646 h 771"/>
                <a:gd name="T4" fmla="*/ 2147483646 w 828"/>
                <a:gd name="T5" fmla="*/ 2147483646 h 771"/>
                <a:gd name="T6" fmla="*/ 2147483646 w 828"/>
                <a:gd name="T7" fmla="*/ 2147483646 h 771"/>
                <a:gd name="T8" fmla="*/ 2147483646 w 828"/>
                <a:gd name="T9" fmla="*/ 2147483646 h 771"/>
                <a:gd name="T10" fmla="*/ 2147483646 w 828"/>
                <a:gd name="T11" fmla="*/ 2147483646 h 771"/>
                <a:gd name="T12" fmla="*/ 2147483646 w 828"/>
                <a:gd name="T13" fmla="*/ 2147483646 h 771"/>
                <a:gd name="T14" fmla="*/ 2147483646 w 828"/>
                <a:gd name="T15" fmla="*/ 2147483646 h 771"/>
                <a:gd name="T16" fmla="*/ 2147483646 w 828"/>
                <a:gd name="T17" fmla="*/ 2147483646 h 771"/>
                <a:gd name="T18" fmla="*/ 2147483646 w 828"/>
                <a:gd name="T19" fmla="*/ 2147483646 h 771"/>
                <a:gd name="T20" fmla="*/ 2147483646 w 828"/>
                <a:gd name="T21" fmla="*/ 2147483646 h 771"/>
                <a:gd name="T22" fmla="*/ 2147483646 w 828"/>
                <a:gd name="T23" fmla="*/ 2147483646 h 771"/>
                <a:gd name="T24" fmla="*/ 2147483646 w 828"/>
                <a:gd name="T25" fmla="*/ 2147483646 h 771"/>
                <a:gd name="T26" fmla="*/ 2147483646 w 828"/>
                <a:gd name="T27" fmla="*/ 2147483646 h 771"/>
                <a:gd name="T28" fmla="*/ 2147483646 w 828"/>
                <a:gd name="T29" fmla="*/ 2147483646 h 771"/>
                <a:gd name="T30" fmla="*/ 2147483646 w 828"/>
                <a:gd name="T31" fmla="*/ 2147483646 h 771"/>
                <a:gd name="T32" fmla="*/ 2147483646 w 828"/>
                <a:gd name="T33" fmla="*/ 2147483646 h 771"/>
                <a:gd name="T34" fmla="*/ 2147483646 w 828"/>
                <a:gd name="T35" fmla="*/ 2147483646 h 771"/>
                <a:gd name="T36" fmla="*/ 2147483646 w 828"/>
                <a:gd name="T37" fmla="*/ 2147483646 h 771"/>
                <a:gd name="T38" fmla="*/ 2147483646 w 828"/>
                <a:gd name="T39" fmla="*/ 2147483646 h 771"/>
                <a:gd name="T40" fmla="*/ 2147483646 w 828"/>
                <a:gd name="T41" fmla="*/ 2147483646 h 771"/>
                <a:gd name="T42" fmla="*/ 2147483646 w 828"/>
                <a:gd name="T43" fmla="*/ 2147483646 h 771"/>
                <a:gd name="T44" fmla="*/ 2147483646 w 828"/>
                <a:gd name="T45" fmla="*/ 2147483646 h 771"/>
                <a:gd name="T46" fmla="*/ 2147483646 w 828"/>
                <a:gd name="T47" fmla="*/ 2147483646 h 771"/>
                <a:gd name="T48" fmla="*/ 2147483646 w 828"/>
                <a:gd name="T49" fmla="*/ 2147483646 h 771"/>
                <a:gd name="T50" fmla="*/ 2147483646 w 828"/>
                <a:gd name="T51" fmla="*/ 2147483646 h 771"/>
                <a:gd name="T52" fmla="*/ 2147483646 w 828"/>
                <a:gd name="T53" fmla="*/ 2147483646 h 771"/>
                <a:gd name="T54" fmla="*/ 2147483646 w 828"/>
                <a:gd name="T55" fmla="*/ 2147483646 h 771"/>
                <a:gd name="T56" fmla="*/ 2147483646 w 828"/>
                <a:gd name="T57" fmla="*/ 2147483646 h 771"/>
                <a:gd name="T58" fmla="*/ 2147483646 w 828"/>
                <a:gd name="T59" fmla="*/ 2147483646 h 771"/>
                <a:gd name="T60" fmla="*/ 2147483646 w 828"/>
                <a:gd name="T61" fmla="*/ 2147483646 h 771"/>
                <a:gd name="T62" fmla="*/ 2147483646 w 828"/>
                <a:gd name="T63" fmla="*/ 2147483646 h 771"/>
                <a:gd name="T64" fmla="*/ 2147483646 w 828"/>
                <a:gd name="T65" fmla="*/ 2147483646 h 771"/>
                <a:gd name="T66" fmla="*/ 2147483646 w 828"/>
                <a:gd name="T67" fmla="*/ 2147483646 h 771"/>
                <a:gd name="T68" fmla="*/ 2147483646 w 828"/>
                <a:gd name="T69" fmla="*/ 2147483646 h 771"/>
                <a:gd name="T70" fmla="*/ 2147483646 w 828"/>
                <a:gd name="T71" fmla="*/ 2147483646 h 771"/>
                <a:gd name="T72" fmla="*/ 2147483646 w 828"/>
                <a:gd name="T73" fmla="*/ 2147483646 h 771"/>
                <a:gd name="T74" fmla="*/ 2147483646 w 828"/>
                <a:gd name="T75" fmla="*/ 2147483646 h 771"/>
                <a:gd name="T76" fmla="*/ 2147483646 w 828"/>
                <a:gd name="T77" fmla="*/ 2147483646 h 771"/>
                <a:gd name="T78" fmla="*/ 2147483646 w 828"/>
                <a:gd name="T79" fmla="*/ 2147483646 h 771"/>
                <a:gd name="T80" fmla="*/ 2147483646 w 828"/>
                <a:gd name="T81" fmla="*/ 2147483646 h 771"/>
                <a:gd name="T82" fmla="*/ 2147483646 w 828"/>
                <a:gd name="T83" fmla="*/ 2147483646 h 771"/>
                <a:gd name="T84" fmla="*/ 2147483646 w 828"/>
                <a:gd name="T85" fmla="*/ 2147483646 h 771"/>
                <a:gd name="T86" fmla="*/ 2147483646 w 828"/>
                <a:gd name="T87" fmla="*/ 2147483646 h 771"/>
                <a:gd name="T88" fmla="*/ 2147483646 w 828"/>
                <a:gd name="T89" fmla="*/ 2147483646 h 771"/>
                <a:gd name="T90" fmla="*/ 2147483646 w 828"/>
                <a:gd name="T91" fmla="*/ 2147483646 h 771"/>
                <a:gd name="T92" fmla="*/ 2147483646 w 828"/>
                <a:gd name="T93" fmla="*/ 2147483646 h 771"/>
                <a:gd name="T94" fmla="*/ 2147483646 w 828"/>
                <a:gd name="T95" fmla="*/ 2147483646 h 771"/>
                <a:gd name="T96" fmla="*/ 2147483646 w 828"/>
                <a:gd name="T97" fmla="*/ 2147483646 h 771"/>
                <a:gd name="T98" fmla="*/ 2147483646 w 828"/>
                <a:gd name="T99" fmla="*/ 2147483646 h 771"/>
                <a:gd name="T100" fmla="*/ 2147483646 w 828"/>
                <a:gd name="T101" fmla="*/ 2147483646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2" name="Freeform 18"/>
            <p:cNvSpPr>
              <a:spLocks noChangeArrowheads="1"/>
            </p:cNvSpPr>
            <p:nvPr/>
          </p:nvSpPr>
          <p:spPr bwMode="auto">
            <a:xfrm>
              <a:off x="0" y="350838"/>
              <a:ext cx="65088" cy="169863"/>
            </a:xfrm>
            <a:custGeom>
              <a:avLst/>
              <a:gdLst>
                <a:gd name="T0" fmla="*/ 2147483646 w 180"/>
                <a:gd name="T1" fmla="*/ 2147483646 h 464"/>
                <a:gd name="T2" fmla="*/ 0 w 180"/>
                <a:gd name="T3" fmla="*/ 2147483646 h 464"/>
                <a:gd name="T4" fmla="*/ 0 w 180"/>
                <a:gd name="T5" fmla="*/ 2147483646 h 464"/>
                <a:gd name="T6" fmla="*/ 2147483646 w 180"/>
                <a:gd name="T7" fmla="*/ 2147483646 h 464"/>
                <a:gd name="T8" fmla="*/ 2147483646 w 180"/>
                <a:gd name="T9" fmla="*/ 2147483646 h 464"/>
                <a:gd name="T10" fmla="*/ 2147483646 w 180"/>
                <a:gd name="T11" fmla="*/ 2147483646 h 464"/>
                <a:gd name="T12" fmla="*/ 2147483646 w 180"/>
                <a:gd name="T13" fmla="*/ 2147483646 h 464"/>
                <a:gd name="T14" fmla="*/ 2147483646 w 180"/>
                <a:gd name="T15" fmla="*/ 2147483646 h 464"/>
                <a:gd name="T16" fmla="*/ 2147483646 w 180"/>
                <a:gd name="T17" fmla="*/ 2147483646 h 464"/>
                <a:gd name="T18" fmla="*/ 2147483646 w 180"/>
                <a:gd name="T19" fmla="*/ 2147483646 h 464"/>
                <a:gd name="T20" fmla="*/ 2147483646 w 180"/>
                <a:gd name="T21" fmla="*/ 2147483646 h 464"/>
                <a:gd name="T22" fmla="*/ 2147483646 w 180"/>
                <a:gd name="T23" fmla="*/ 2147483646 h 464"/>
                <a:gd name="T24" fmla="*/ 2147483646 w 180"/>
                <a:gd name="T25" fmla="*/ 2147483646 h 464"/>
                <a:gd name="T26" fmla="*/ 2147483646 w 180"/>
                <a:gd name="T27" fmla="*/ 2147483646 h 464"/>
                <a:gd name="T28" fmla="*/ 2147483646 w 180"/>
                <a:gd name="T29" fmla="*/ 2147483646 h 464"/>
                <a:gd name="T30" fmla="*/ 2147483646 w 180"/>
                <a:gd name="T31" fmla="*/ 2147483646 h 464"/>
                <a:gd name="T32" fmla="*/ 2147483646 w 180"/>
                <a:gd name="T33" fmla="*/ 2147483646 h 464"/>
                <a:gd name="T34" fmla="*/ 2147483646 w 180"/>
                <a:gd name="T35" fmla="*/ 2147483646 h 464"/>
                <a:gd name="T36" fmla="*/ 2147483646 w 180"/>
                <a:gd name="T37" fmla="*/ 0 h 464"/>
                <a:gd name="T38" fmla="*/ 2147483646 w 180"/>
                <a:gd name="T39" fmla="*/ 2147483646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3" name="Freeform 20"/>
            <p:cNvSpPr>
              <a:spLocks noChangeArrowheads="1"/>
            </p:cNvSpPr>
            <p:nvPr/>
          </p:nvSpPr>
          <p:spPr bwMode="auto">
            <a:xfrm>
              <a:off x="100013" y="400051"/>
              <a:ext cx="133350" cy="120650"/>
            </a:xfrm>
            <a:custGeom>
              <a:avLst/>
              <a:gdLst>
                <a:gd name="T0" fmla="*/ 2147483646 w 366"/>
                <a:gd name="T1" fmla="*/ 2147483646 h 327"/>
                <a:gd name="T2" fmla="*/ 2147483646 w 366"/>
                <a:gd name="T3" fmla="*/ 2147483646 h 327"/>
                <a:gd name="T4" fmla="*/ 2147483646 w 366"/>
                <a:gd name="T5" fmla="*/ 2147483646 h 327"/>
                <a:gd name="T6" fmla="*/ 2147483646 w 366"/>
                <a:gd name="T7" fmla="*/ 2147483646 h 327"/>
                <a:gd name="T8" fmla="*/ 2147483646 w 366"/>
                <a:gd name="T9" fmla="*/ 2147483646 h 327"/>
                <a:gd name="T10" fmla="*/ 2147483646 w 366"/>
                <a:gd name="T11" fmla="*/ 2147483646 h 327"/>
                <a:gd name="T12" fmla="*/ 2147483646 w 366"/>
                <a:gd name="T13" fmla="*/ 2147483646 h 327"/>
                <a:gd name="T14" fmla="*/ 2147483646 w 366"/>
                <a:gd name="T15" fmla="*/ 0 h 327"/>
                <a:gd name="T16" fmla="*/ 0 w 366"/>
                <a:gd name="T17" fmla="*/ 2147483646 h 327"/>
                <a:gd name="T18" fmla="*/ 2147483646 w 366"/>
                <a:gd name="T19" fmla="*/ 2147483646 h 327"/>
                <a:gd name="T20" fmla="*/ 2147483646 w 366"/>
                <a:gd name="T21" fmla="*/ 2147483646 h 327"/>
                <a:gd name="T22" fmla="*/ 2147483646 w 366"/>
                <a:gd name="T23" fmla="*/ 2147483646 h 327"/>
                <a:gd name="T24" fmla="*/ 2147483646 w 366"/>
                <a:gd name="T25" fmla="*/ 2147483646 h 327"/>
                <a:gd name="T26" fmla="*/ 2147483646 w 366"/>
                <a:gd name="T27" fmla="*/ 2147483646 h 327"/>
                <a:gd name="T28" fmla="*/ 2147483646 w 366"/>
                <a:gd name="T29" fmla="*/ 2147483646 h 327"/>
                <a:gd name="T30" fmla="*/ 2147483646 w 366"/>
                <a:gd name="T31" fmla="*/ 2147483646 h 327"/>
                <a:gd name="T32" fmla="*/ 2147483646 w 366"/>
                <a:gd name="T33" fmla="*/ 2147483646 h 327"/>
                <a:gd name="T34" fmla="*/ 2147483646 w 366"/>
                <a:gd name="T35" fmla="*/ 2147483646 h 327"/>
                <a:gd name="T36" fmla="*/ 2147483646 w 366"/>
                <a:gd name="T37" fmla="*/ 2147483646 h 327"/>
                <a:gd name="T38" fmla="*/ 2147483646 w 366"/>
                <a:gd name="T39" fmla="*/ 2147483646 h 327"/>
                <a:gd name="T40" fmla="*/ 2147483646 w 366"/>
                <a:gd name="T41" fmla="*/ 2147483646 h 327"/>
                <a:gd name="T42" fmla="*/ 2147483646 w 366"/>
                <a:gd name="T43" fmla="*/ 2147483646 h 327"/>
                <a:gd name="T44" fmla="*/ 2147483646 w 366"/>
                <a:gd name="T45" fmla="*/ 2147483646 h 327"/>
                <a:gd name="T46" fmla="*/ 2147483646 w 366"/>
                <a:gd name="T47" fmla="*/ 2147483646 h 327"/>
                <a:gd name="T48" fmla="*/ 2147483646 w 366"/>
                <a:gd name="T49" fmla="*/ 2147483646 h 327"/>
                <a:gd name="T50" fmla="*/ 2147483646 w 366"/>
                <a:gd name="T51" fmla="*/ 2147483646 h 327"/>
                <a:gd name="T52" fmla="*/ 2147483646 w 366"/>
                <a:gd name="T53" fmla="*/ 2147483646 h 327"/>
                <a:gd name="T54" fmla="*/ 2147483646 w 366"/>
                <a:gd name="T55" fmla="*/ 2147483646 h 327"/>
                <a:gd name="T56" fmla="*/ 2147483646 w 366"/>
                <a:gd name="T57" fmla="*/ 2147483646 h 327"/>
                <a:gd name="T58" fmla="*/ 2147483646 w 366"/>
                <a:gd name="T59" fmla="*/ 2147483646 h 327"/>
                <a:gd name="T60" fmla="*/ 2147483646 w 366"/>
                <a:gd name="T61" fmla="*/ 2147483646 h 327"/>
                <a:gd name="T62" fmla="*/ 2147483646 w 366"/>
                <a:gd name="T63" fmla="*/ 2147483646 h 327"/>
                <a:gd name="T64" fmla="*/ 2147483646 w 366"/>
                <a:gd name="T65" fmla="*/ 2147483646 h 327"/>
                <a:gd name="T66" fmla="*/ 2147483646 w 366"/>
                <a:gd name="T67" fmla="*/ 2147483646 h 327"/>
                <a:gd name="T68" fmla="*/ 2147483646 w 366"/>
                <a:gd name="T69" fmla="*/ 2147483646 h 327"/>
                <a:gd name="T70" fmla="*/ 2147483646 w 366"/>
                <a:gd name="T71" fmla="*/ 2147483646 h 327"/>
                <a:gd name="T72" fmla="*/ 2147483646 w 366"/>
                <a:gd name="T73" fmla="*/ 2147483646 h 327"/>
                <a:gd name="T74" fmla="*/ 2147483646 w 366"/>
                <a:gd name="T75" fmla="*/ 2147483646 h 327"/>
                <a:gd name="T76" fmla="*/ 2147483646 w 366"/>
                <a:gd name="T77" fmla="*/ 2147483646 h 327"/>
                <a:gd name="T78" fmla="*/ 2147483646 w 366"/>
                <a:gd name="T79" fmla="*/ 2147483646 h 327"/>
                <a:gd name="T80" fmla="*/ 2147483646 w 366"/>
                <a:gd name="T81" fmla="*/ 2147483646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4" name="Freeform 22"/>
            <p:cNvSpPr>
              <a:spLocks noChangeArrowheads="1"/>
            </p:cNvSpPr>
            <p:nvPr/>
          </p:nvSpPr>
          <p:spPr bwMode="auto">
            <a:xfrm>
              <a:off x="269875" y="401638"/>
              <a:ext cx="90488" cy="120650"/>
            </a:xfrm>
            <a:custGeom>
              <a:avLst/>
              <a:gdLst>
                <a:gd name="T0" fmla="*/ 2147483646 w 245"/>
                <a:gd name="T1" fmla="*/ 2147483646 h 334"/>
                <a:gd name="T2" fmla="*/ 2147483646 w 245"/>
                <a:gd name="T3" fmla="*/ 2147483646 h 334"/>
                <a:gd name="T4" fmla="*/ 2147483646 w 245"/>
                <a:gd name="T5" fmla="*/ 2147483646 h 334"/>
                <a:gd name="T6" fmla="*/ 2147483646 w 245"/>
                <a:gd name="T7" fmla="*/ 2147483646 h 334"/>
                <a:gd name="T8" fmla="*/ 2147483646 w 245"/>
                <a:gd name="T9" fmla="*/ 2147483646 h 334"/>
                <a:gd name="T10" fmla="*/ 2147483646 w 245"/>
                <a:gd name="T11" fmla="*/ 2147483646 h 334"/>
                <a:gd name="T12" fmla="*/ 2147483646 w 245"/>
                <a:gd name="T13" fmla="*/ 2147483646 h 334"/>
                <a:gd name="T14" fmla="*/ 2147483646 w 245"/>
                <a:gd name="T15" fmla="*/ 2147483646 h 334"/>
                <a:gd name="T16" fmla="*/ 2147483646 w 245"/>
                <a:gd name="T17" fmla="*/ 2147483646 h 334"/>
                <a:gd name="T18" fmla="*/ 2147483646 w 245"/>
                <a:gd name="T19" fmla="*/ 2147483646 h 334"/>
                <a:gd name="T20" fmla="*/ 2147483646 w 245"/>
                <a:gd name="T21" fmla="*/ 2147483646 h 334"/>
                <a:gd name="T22" fmla="*/ 2147483646 w 245"/>
                <a:gd name="T23" fmla="*/ 2147483646 h 334"/>
                <a:gd name="T24" fmla="*/ 2147483646 w 245"/>
                <a:gd name="T25" fmla="*/ 2147483646 h 334"/>
                <a:gd name="T26" fmla="*/ 2147483646 w 245"/>
                <a:gd name="T27" fmla="*/ 2147483646 h 334"/>
                <a:gd name="T28" fmla="*/ 2147483646 w 245"/>
                <a:gd name="T29" fmla="*/ 2147483646 h 334"/>
                <a:gd name="T30" fmla="*/ 2147483646 w 245"/>
                <a:gd name="T31" fmla="*/ 2147483646 h 334"/>
                <a:gd name="T32" fmla="*/ 2147483646 w 245"/>
                <a:gd name="T33" fmla="*/ 2147483646 h 334"/>
                <a:gd name="T34" fmla="*/ 0 w 245"/>
                <a:gd name="T35" fmla="*/ 2147483646 h 334"/>
                <a:gd name="T36" fmla="*/ 2147483646 w 245"/>
                <a:gd name="T37" fmla="*/ 2147483646 h 334"/>
                <a:gd name="T38" fmla="*/ 2147483646 w 245"/>
                <a:gd name="T39" fmla="*/ 2147483646 h 334"/>
                <a:gd name="T40" fmla="*/ 2147483646 w 245"/>
                <a:gd name="T41" fmla="*/ 2147483646 h 334"/>
                <a:gd name="T42" fmla="*/ 2147483646 w 245"/>
                <a:gd name="T43" fmla="*/ 2147483646 h 334"/>
                <a:gd name="T44" fmla="*/ 2147483646 w 245"/>
                <a:gd name="T45" fmla="*/ 2147483646 h 334"/>
                <a:gd name="T46" fmla="*/ 2147483646 w 245"/>
                <a:gd name="T47" fmla="*/ 2147483646 h 334"/>
                <a:gd name="T48" fmla="*/ 2147483646 w 245"/>
                <a:gd name="T49" fmla="*/ 2147483646 h 334"/>
                <a:gd name="T50" fmla="*/ 2147483646 w 245"/>
                <a:gd name="T51" fmla="*/ 2147483646 h 334"/>
                <a:gd name="T52" fmla="*/ 2147483646 w 245"/>
                <a:gd name="T53" fmla="*/ 2147483646 h 334"/>
                <a:gd name="T54" fmla="*/ 2147483646 w 245"/>
                <a:gd name="T55" fmla="*/ 2147483646 h 334"/>
                <a:gd name="T56" fmla="*/ 2147483646 w 245"/>
                <a:gd name="T57" fmla="*/ 2147483646 h 334"/>
                <a:gd name="T58" fmla="*/ 2147483646 w 245"/>
                <a:gd name="T59" fmla="*/ 2147483646 h 334"/>
                <a:gd name="T60" fmla="*/ 2147483646 w 245"/>
                <a:gd name="T61" fmla="*/ 2147483646 h 334"/>
                <a:gd name="T62" fmla="*/ 2147483646 w 245"/>
                <a:gd name="T63" fmla="*/ 2147483646 h 334"/>
                <a:gd name="T64" fmla="*/ 2147483646 w 245"/>
                <a:gd name="T65" fmla="*/ 2147483646 h 334"/>
                <a:gd name="T66" fmla="*/ 2147483646 w 245"/>
                <a:gd name="T67" fmla="*/ 2147483646 h 334"/>
                <a:gd name="T68" fmla="*/ 2147483646 w 245"/>
                <a:gd name="T69" fmla="*/ 2147483646 h 334"/>
                <a:gd name="T70" fmla="*/ 2147483646 w 245"/>
                <a:gd name="T71" fmla="*/ 2147483646 h 334"/>
                <a:gd name="T72" fmla="*/ 2147483646 w 245"/>
                <a:gd name="T73" fmla="*/ 2147483646 h 334"/>
                <a:gd name="T74" fmla="*/ 2147483646 w 245"/>
                <a:gd name="T75" fmla="*/ 2147483646 h 334"/>
                <a:gd name="T76" fmla="*/ 2147483646 w 245"/>
                <a:gd name="T77" fmla="*/ 2147483646 h 334"/>
                <a:gd name="T78" fmla="*/ 2147483646 w 245"/>
                <a:gd name="T79" fmla="*/ 2147483646 h 334"/>
                <a:gd name="T80" fmla="*/ 2147483646 w 245"/>
                <a:gd name="T81" fmla="*/ 2147483646 h 334"/>
                <a:gd name="T82" fmla="*/ 2147483646 w 245"/>
                <a:gd name="T83" fmla="*/ 2147483646 h 334"/>
                <a:gd name="T84" fmla="*/ 2147483646 w 245"/>
                <a:gd name="T85" fmla="*/ 2147483646 h 334"/>
                <a:gd name="T86" fmla="*/ 2147483646 w 245"/>
                <a:gd name="T87" fmla="*/ 2147483646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5" name="Freeform 24"/>
            <p:cNvSpPr>
              <a:spLocks noEditPoints="1" noChangeArrowheads="1"/>
            </p:cNvSpPr>
            <p:nvPr/>
          </p:nvSpPr>
          <p:spPr bwMode="auto">
            <a:xfrm>
              <a:off x="376238" y="400051"/>
              <a:ext cx="138112" cy="169862"/>
            </a:xfrm>
            <a:custGeom>
              <a:avLst/>
              <a:gdLst>
                <a:gd name="T0" fmla="*/ 2147483646 w 376"/>
                <a:gd name="T1" fmla="*/ 2147483646 h 462"/>
                <a:gd name="T2" fmla="*/ 2147483646 w 376"/>
                <a:gd name="T3" fmla="*/ 2147483646 h 462"/>
                <a:gd name="T4" fmla="*/ 2147483646 w 376"/>
                <a:gd name="T5" fmla="*/ 2147483646 h 462"/>
                <a:gd name="T6" fmla="*/ 2147483646 w 376"/>
                <a:gd name="T7" fmla="*/ 2147483646 h 462"/>
                <a:gd name="T8" fmla="*/ 2147483646 w 376"/>
                <a:gd name="T9" fmla="*/ 2147483646 h 462"/>
                <a:gd name="T10" fmla="*/ 2147483646 w 376"/>
                <a:gd name="T11" fmla="*/ 2147483646 h 462"/>
                <a:gd name="T12" fmla="*/ 2147483646 w 376"/>
                <a:gd name="T13" fmla="*/ 2147483646 h 462"/>
                <a:gd name="T14" fmla="*/ 2147483646 w 376"/>
                <a:gd name="T15" fmla="*/ 2147483646 h 462"/>
                <a:gd name="T16" fmla="*/ 2147483646 w 376"/>
                <a:gd name="T17" fmla="*/ 2147483646 h 462"/>
                <a:gd name="T18" fmla="*/ 2147483646 w 376"/>
                <a:gd name="T19" fmla="*/ 2147483646 h 462"/>
                <a:gd name="T20" fmla="*/ 2147483646 w 376"/>
                <a:gd name="T21" fmla="*/ 2147483646 h 462"/>
                <a:gd name="T22" fmla="*/ 2147483646 w 376"/>
                <a:gd name="T23" fmla="*/ 2147483646 h 462"/>
                <a:gd name="T24" fmla="*/ 2147483646 w 376"/>
                <a:gd name="T25" fmla="*/ 2147483646 h 462"/>
                <a:gd name="T26" fmla="*/ 2147483646 w 376"/>
                <a:gd name="T27" fmla="*/ 2147483646 h 462"/>
                <a:gd name="T28" fmla="*/ 2147483646 w 376"/>
                <a:gd name="T29" fmla="*/ 2147483646 h 462"/>
                <a:gd name="T30" fmla="*/ 2147483646 w 376"/>
                <a:gd name="T31" fmla="*/ 2147483646 h 462"/>
                <a:gd name="T32" fmla="*/ 2147483646 w 376"/>
                <a:gd name="T33" fmla="*/ 2147483646 h 462"/>
                <a:gd name="T34" fmla="*/ 2147483646 w 376"/>
                <a:gd name="T35" fmla="*/ 2147483646 h 462"/>
                <a:gd name="T36" fmla="*/ 2147483646 w 376"/>
                <a:gd name="T37" fmla="*/ 2147483646 h 462"/>
                <a:gd name="T38" fmla="*/ 2147483646 w 376"/>
                <a:gd name="T39" fmla="*/ 2147483646 h 462"/>
                <a:gd name="T40" fmla="*/ 2147483646 w 376"/>
                <a:gd name="T41" fmla="*/ 2147483646 h 462"/>
                <a:gd name="T42" fmla="*/ 2147483646 w 376"/>
                <a:gd name="T43" fmla="*/ 2147483646 h 462"/>
                <a:gd name="T44" fmla="*/ 2147483646 w 376"/>
                <a:gd name="T45" fmla="*/ 2147483646 h 462"/>
                <a:gd name="T46" fmla="*/ 2147483646 w 376"/>
                <a:gd name="T47" fmla="*/ 2147483646 h 462"/>
                <a:gd name="T48" fmla="*/ 2147483646 w 376"/>
                <a:gd name="T49" fmla="*/ 2147483646 h 462"/>
                <a:gd name="T50" fmla="*/ 2147483646 w 376"/>
                <a:gd name="T51" fmla="*/ 2147483646 h 462"/>
                <a:gd name="T52" fmla="*/ 2147483646 w 376"/>
                <a:gd name="T53" fmla="*/ 2147483646 h 462"/>
                <a:gd name="T54" fmla="*/ 2147483646 w 376"/>
                <a:gd name="T55" fmla="*/ 2147483646 h 462"/>
                <a:gd name="T56" fmla="*/ 2147483646 w 376"/>
                <a:gd name="T57" fmla="*/ 2147483646 h 462"/>
                <a:gd name="T58" fmla="*/ 2147483646 w 376"/>
                <a:gd name="T59" fmla="*/ 2147483646 h 462"/>
                <a:gd name="T60" fmla="*/ 2147483646 w 376"/>
                <a:gd name="T61" fmla="*/ 2147483646 h 462"/>
                <a:gd name="T62" fmla="*/ 2147483646 w 376"/>
                <a:gd name="T63" fmla="*/ 2147483646 h 462"/>
                <a:gd name="T64" fmla="*/ 2147483646 w 376"/>
                <a:gd name="T65" fmla="*/ 2147483646 h 462"/>
                <a:gd name="T66" fmla="*/ 2147483646 w 376"/>
                <a:gd name="T67" fmla="*/ 2147483646 h 462"/>
                <a:gd name="T68" fmla="*/ 2147483646 w 376"/>
                <a:gd name="T69" fmla="*/ 2147483646 h 462"/>
                <a:gd name="T70" fmla="*/ 2147483646 w 376"/>
                <a:gd name="T71" fmla="*/ 2147483646 h 462"/>
                <a:gd name="T72" fmla="*/ 2147483646 w 376"/>
                <a:gd name="T73" fmla="*/ 2147483646 h 462"/>
                <a:gd name="T74" fmla="*/ 2147483646 w 376"/>
                <a:gd name="T75" fmla="*/ 2147483646 h 462"/>
                <a:gd name="T76" fmla="*/ 2147483646 w 376"/>
                <a:gd name="T77" fmla="*/ 2147483646 h 462"/>
                <a:gd name="T78" fmla="*/ 2147483646 w 376"/>
                <a:gd name="T79" fmla="*/ 2147483646 h 462"/>
                <a:gd name="T80" fmla="*/ 2147483646 w 376"/>
                <a:gd name="T81" fmla="*/ 2147483646 h 462"/>
                <a:gd name="T82" fmla="*/ 2147483646 w 376"/>
                <a:gd name="T83" fmla="*/ 2147483646 h 462"/>
                <a:gd name="T84" fmla="*/ 2147483646 w 376"/>
                <a:gd name="T85" fmla="*/ 2147483646 h 462"/>
                <a:gd name="T86" fmla="*/ 2147483646 w 376"/>
                <a:gd name="T87" fmla="*/ 2147483646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6" name="Freeform 27"/>
            <p:cNvSpPr>
              <a:spLocks noChangeArrowheads="1"/>
            </p:cNvSpPr>
            <p:nvPr/>
          </p:nvSpPr>
          <p:spPr bwMode="auto">
            <a:xfrm>
              <a:off x="536575" y="400051"/>
              <a:ext cx="52388" cy="120650"/>
            </a:xfrm>
            <a:custGeom>
              <a:avLst/>
              <a:gdLst>
                <a:gd name="T0" fmla="*/ 0 w 145"/>
                <a:gd name="T1" fmla="*/ 2147483646 h 327"/>
                <a:gd name="T2" fmla="*/ 0 w 145"/>
                <a:gd name="T3" fmla="*/ 2147483646 h 327"/>
                <a:gd name="T4" fmla="*/ 2147483646 w 145"/>
                <a:gd name="T5" fmla="*/ 2147483646 h 327"/>
                <a:gd name="T6" fmla="*/ 2147483646 w 145"/>
                <a:gd name="T7" fmla="*/ 2147483646 h 327"/>
                <a:gd name="T8" fmla="*/ 2147483646 w 145"/>
                <a:gd name="T9" fmla="*/ 2147483646 h 327"/>
                <a:gd name="T10" fmla="*/ 2147483646 w 145"/>
                <a:gd name="T11" fmla="*/ 2147483646 h 327"/>
                <a:gd name="T12" fmla="*/ 2147483646 w 145"/>
                <a:gd name="T13" fmla="*/ 2147483646 h 327"/>
                <a:gd name="T14" fmla="*/ 2147483646 w 145"/>
                <a:gd name="T15" fmla="*/ 2147483646 h 327"/>
                <a:gd name="T16" fmla="*/ 2147483646 w 145"/>
                <a:gd name="T17" fmla="*/ 2147483646 h 327"/>
                <a:gd name="T18" fmla="*/ 2147483646 w 145"/>
                <a:gd name="T19" fmla="*/ 2147483646 h 327"/>
                <a:gd name="T20" fmla="*/ 2147483646 w 145"/>
                <a:gd name="T21" fmla="*/ 2147483646 h 327"/>
                <a:gd name="T22" fmla="*/ 2147483646 w 145"/>
                <a:gd name="T23" fmla="*/ 2147483646 h 327"/>
                <a:gd name="T24" fmla="*/ 2147483646 w 145"/>
                <a:gd name="T25" fmla="*/ 2147483646 h 327"/>
                <a:gd name="T26" fmla="*/ 2147483646 w 145"/>
                <a:gd name="T27" fmla="*/ 2147483646 h 327"/>
                <a:gd name="T28" fmla="*/ 2147483646 w 145"/>
                <a:gd name="T29" fmla="*/ 2147483646 h 327"/>
                <a:gd name="T30" fmla="*/ 2147483646 w 145"/>
                <a:gd name="T31" fmla="*/ 2147483646 h 327"/>
                <a:gd name="T32" fmla="*/ 2147483646 w 145"/>
                <a:gd name="T33" fmla="*/ 0 h 327"/>
                <a:gd name="T34" fmla="*/ 2147483646 w 145"/>
                <a:gd name="T35" fmla="*/ 2147483646 h 327"/>
                <a:gd name="T36" fmla="*/ 0 w 145"/>
                <a:gd name="T37" fmla="*/ 2147483646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7" name="Freeform 29"/>
            <p:cNvSpPr>
              <a:spLocks noChangeArrowheads="1"/>
            </p:cNvSpPr>
            <p:nvPr/>
          </p:nvSpPr>
          <p:spPr bwMode="auto">
            <a:xfrm>
              <a:off x="554038" y="350838"/>
              <a:ext cx="39687" cy="36513"/>
            </a:xfrm>
            <a:custGeom>
              <a:avLst/>
              <a:gdLst>
                <a:gd name="T0" fmla="*/ 2147483646 w 108"/>
                <a:gd name="T1" fmla="*/ 2147483646 h 96"/>
                <a:gd name="T2" fmla="*/ 2147483646 w 108"/>
                <a:gd name="T3" fmla="*/ 2147483646 h 96"/>
                <a:gd name="T4" fmla="*/ 2147483646 w 108"/>
                <a:gd name="T5" fmla="*/ 2147483646 h 96"/>
                <a:gd name="T6" fmla="*/ 2147483646 w 108"/>
                <a:gd name="T7" fmla="*/ 2147483646 h 96"/>
                <a:gd name="T8" fmla="*/ 2147483646 w 108"/>
                <a:gd name="T9" fmla="*/ 2147483646 h 96"/>
                <a:gd name="T10" fmla="*/ 2147483646 w 108"/>
                <a:gd name="T11" fmla="*/ 2147483646 h 96"/>
                <a:gd name="T12" fmla="*/ 2147483646 w 108"/>
                <a:gd name="T13" fmla="*/ 2147483646 h 96"/>
                <a:gd name="T14" fmla="*/ 2147483646 w 108"/>
                <a:gd name="T15" fmla="*/ 2147483646 h 96"/>
                <a:gd name="T16" fmla="*/ 2147483646 w 108"/>
                <a:gd name="T17" fmla="*/ 2147483646 h 96"/>
                <a:gd name="T18" fmla="*/ 2147483646 w 108"/>
                <a:gd name="T19" fmla="*/ 2147483646 h 96"/>
                <a:gd name="T20" fmla="*/ 2147483646 w 108"/>
                <a:gd name="T21" fmla="*/ 2147483646 h 96"/>
                <a:gd name="T22" fmla="*/ 2147483646 w 108"/>
                <a:gd name="T23" fmla="*/ 2147483646 h 96"/>
                <a:gd name="T24" fmla="*/ 2147483646 w 108"/>
                <a:gd name="T25" fmla="*/ 2147483646 h 96"/>
                <a:gd name="T26" fmla="*/ 2147483646 w 108"/>
                <a:gd name="T27" fmla="*/ 2147483646 h 96"/>
                <a:gd name="T28" fmla="*/ 2147483646 w 108"/>
                <a:gd name="T29" fmla="*/ 2147483646 h 96"/>
                <a:gd name="T30" fmla="*/ 2147483646 w 108"/>
                <a:gd name="T31" fmla="*/ 2147483646 h 96"/>
                <a:gd name="T32" fmla="*/ 2147483646 w 108"/>
                <a:gd name="T33" fmla="*/ 2147483646 h 96"/>
                <a:gd name="T34" fmla="*/ 2147483646 w 108"/>
                <a:gd name="T35" fmla="*/ 2147483646 h 96"/>
                <a:gd name="T36" fmla="*/ 2147483646 w 108"/>
                <a:gd name="T37" fmla="*/ 0 h 96"/>
                <a:gd name="T38" fmla="*/ 2147483646 w 108"/>
                <a:gd name="T39" fmla="*/ 0 h 96"/>
                <a:gd name="T40" fmla="*/ 2147483646 w 108"/>
                <a:gd name="T41" fmla="*/ 2147483646 h 96"/>
                <a:gd name="T42" fmla="*/ 2147483646 w 108"/>
                <a:gd name="T43" fmla="*/ 2147483646 h 96"/>
                <a:gd name="T44" fmla="*/ 2147483646 w 108"/>
                <a:gd name="T45" fmla="*/ 2147483646 h 96"/>
                <a:gd name="T46" fmla="*/ 2147483646 w 108"/>
                <a:gd name="T47" fmla="*/ 2147483646 h 96"/>
                <a:gd name="T48" fmla="*/ 2147483646 w 108"/>
                <a:gd name="T49" fmla="*/ 2147483646 h 96"/>
                <a:gd name="T50" fmla="*/ 2147483646 w 108"/>
                <a:gd name="T51" fmla="*/ 2147483646 h 96"/>
                <a:gd name="T52" fmla="*/ 2147483646 w 108"/>
                <a:gd name="T53" fmla="*/ 2147483646 h 96"/>
                <a:gd name="T54" fmla="*/ 0 w 108"/>
                <a:gd name="T55" fmla="*/ 2147483646 h 96"/>
                <a:gd name="T56" fmla="*/ 0 w 108"/>
                <a:gd name="T57" fmla="*/ 2147483646 h 96"/>
                <a:gd name="T58" fmla="*/ 2147483646 w 108"/>
                <a:gd name="T59" fmla="*/ 2147483646 h 96"/>
                <a:gd name="T60" fmla="*/ 2147483646 w 108"/>
                <a:gd name="T61" fmla="*/ 2147483646 h 96"/>
                <a:gd name="T62" fmla="*/ 2147483646 w 108"/>
                <a:gd name="T63" fmla="*/ 2147483646 h 96"/>
                <a:gd name="T64" fmla="*/ 2147483646 w 108"/>
                <a:gd name="T65" fmla="*/ 2147483646 h 96"/>
                <a:gd name="T66" fmla="*/ 2147483646 w 108"/>
                <a:gd name="T67" fmla="*/ 2147483646 h 96"/>
                <a:gd name="T68" fmla="*/ 2147483646 w 108"/>
                <a:gd name="T69" fmla="*/ 2147483646 h 96"/>
                <a:gd name="T70" fmla="*/ 2147483646 w 108"/>
                <a:gd name="T71" fmla="*/ 2147483646 h 96"/>
                <a:gd name="T72" fmla="*/ 2147483646 w 108"/>
                <a:gd name="T73" fmla="*/ 2147483646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8" name="Freeform 31"/>
            <p:cNvSpPr>
              <a:spLocks noChangeArrowheads="1"/>
            </p:cNvSpPr>
            <p:nvPr/>
          </p:nvSpPr>
          <p:spPr bwMode="auto">
            <a:xfrm>
              <a:off x="619125" y="400051"/>
              <a:ext cx="103188" cy="120650"/>
            </a:xfrm>
            <a:custGeom>
              <a:avLst/>
              <a:gdLst>
                <a:gd name="T0" fmla="*/ 2147483646 w 282"/>
                <a:gd name="T1" fmla="*/ 2147483646 h 327"/>
                <a:gd name="T2" fmla="*/ 2147483646 w 282"/>
                <a:gd name="T3" fmla="*/ 2147483646 h 327"/>
                <a:gd name="T4" fmla="*/ 2147483646 w 282"/>
                <a:gd name="T5" fmla="*/ 2147483646 h 327"/>
                <a:gd name="T6" fmla="*/ 2147483646 w 282"/>
                <a:gd name="T7" fmla="*/ 2147483646 h 327"/>
                <a:gd name="T8" fmla="*/ 2147483646 w 282"/>
                <a:gd name="T9" fmla="*/ 2147483646 h 327"/>
                <a:gd name="T10" fmla="*/ 2147483646 w 282"/>
                <a:gd name="T11" fmla="*/ 2147483646 h 327"/>
                <a:gd name="T12" fmla="*/ 2147483646 w 282"/>
                <a:gd name="T13" fmla="*/ 2147483646 h 327"/>
                <a:gd name="T14" fmla="*/ 2147483646 w 282"/>
                <a:gd name="T15" fmla="*/ 2147483646 h 327"/>
                <a:gd name="T16" fmla="*/ 2147483646 w 282"/>
                <a:gd name="T17" fmla="*/ 2147483646 h 327"/>
                <a:gd name="T18" fmla="*/ 2147483646 w 282"/>
                <a:gd name="T19" fmla="*/ 2147483646 h 327"/>
                <a:gd name="T20" fmla="*/ 2147483646 w 282"/>
                <a:gd name="T21" fmla="*/ 2147483646 h 327"/>
                <a:gd name="T22" fmla="*/ 2147483646 w 282"/>
                <a:gd name="T23" fmla="*/ 2147483646 h 327"/>
                <a:gd name="T24" fmla="*/ 2147483646 w 282"/>
                <a:gd name="T25" fmla="*/ 2147483646 h 327"/>
                <a:gd name="T26" fmla="*/ 2147483646 w 282"/>
                <a:gd name="T27" fmla="*/ 2147483646 h 327"/>
                <a:gd name="T28" fmla="*/ 2147483646 w 282"/>
                <a:gd name="T29" fmla="*/ 2147483646 h 327"/>
                <a:gd name="T30" fmla="*/ 2147483646 w 282"/>
                <a:gd name="T31" fmla="*/ 2147483646 h 327"/>
                <a:gd name="T32" fmla="*/ 2147483646 w 282"/>
                <a:gd name="T33" fmla="*/ 2147483646 h 327"/>
                <a:gd name="T34" fmla="*/ 2147483646 w 282"/>
                <a:gd name="T35" fmla="*/ 2147483646 h 327"/>
                <a:gd name="T36" fmla="*/ 2147483646 w 282"/>
                <a:gd name="T37" fmla="*/ 2147483646 h 327"/>
                <a:gd name="T38" fmla="*/ 2147483646 w 282"/>
                <a:gd name="T39" fmla="*/ 0 h 327"/>
                <a:gd name="T40" fmla="*/ 0 w 282"/>
                <a:gd name="T41" fmla="*/ 2147483646 h 327"/>
                <a:gd name="T42" fmla="*/ 0 w 282"/>
                <a:gd name="T43" fmla="*/ 2147483646 h 327"/>
                <a:gd name="T44" fmla="*/ 2147483646 w 282"/>
                <a:gd name="T45" fmla="*/ 2147483646 h 327"/>
                <a:gd name="T46" fmla="*/ 2147483646 w 282"/>
                <a:gd name="T47" fmla="*/ 2147483646 h 327"/>
                <a:gd name="T48" fmla="*/ 2147483646 w 282"/>
                <a:gd name="T49" fmla="*/ 2147483646 h 327"/>
                <a:gd name="T50" fmla="*/ 2147483646 w 282"/>
                <a:gd name="T51" fmla="*/ 2147483646 h 327"/>
                <a:gd name="T52" fmla="*/ 2147483646 w 282"/>
                <a:gd name="T53" fmla="*/ 2147483646 h 327"/>
                <a:gd name="T54" fmla="*/ 2147483646 w 282"/>
                <a:gd name="T55" fmla="*/ 2147483646 h 327"/>
                <a:gd name="T56" fmla="*/ 2147483646 w 282"/>
                <a:gd name="T57" fmla="*/ 2147483646 h 327"/>
                <a:gd name="T58" fmla="*/ 2147483646 w 282"/>
                <a:gd name="T59" fmla="*/ 2147483646 h 327"/>
                <a:gd name="T60" fmla="*/ 2147483646 w 282"/>
                <a:gd name="T61" fmla="*/ 2147483646 h 327"/>
                <a:gd name="T62" fmla="*/ 2147483646 w 282"/>
                <a:gd name="T63" fmla="*/ 2147483646 h 327"/>
                <a:gd name="T64" fmla="*/ 2147483646 w 282"/>
                <a:gd name="T65" fmla="*/ 2147483646 h 327"/>
                <a:gd name="T66" fmla="*/ 2147483646 w 282"/>
                <a:gd name="T67" fmla="*/ 2147483646 h 327"/>
                <a:gd name="T68" fmla="*/ 2147483646 w 282"/>
                <a:gd name="T69" fmla="*/ 2147483646 h 327"/>
                <a:gd name="T70" fmla="*/ 2147483646 w 282"/>
                <a:gd name="T71" fmla="*/ 2147483646 h 327"/>
                <a:gd name="T72" fmla="*/ 2147483646 w 282"/>
                <a:gd name="T73" fmla="*/ 2147483646 h 327"/>
                <a:gd name="T74" fmla="*/ 2147483646 w 282"/>
                <a:gd name="T75" fmla="*/ 2147483646 h 327"/>
                <a:gd name="T76" fmla="*/ 2147483646 w 282"/>
                <a:gd name="T77" fmla="*/ 2147483646 h 327"/>
                <a:gd name="T78" fmla="*/ 2147483646 w 282"/>
                <a:gd name="T79" fmla="*/ 2147483646 h 327"/>
                <a:gd name="T80" fmla="*/ 2147483646 w 282"/>
                <a:gd name="T81" fmla="*/ 2147483646 h 327"/>
                <a:gd name="T82" fmla="*/ 2147483646 w 282"/>
                <a:gd name="T83" fmla="*/ 2147483646 h 327"/>
                <a:gd name="T84" fmla="*/ 2147483646 w 282"/>
                <a:gd name="T85" fmla="*/ 2147483646 h 327"/>
                <a:gd name="T86" fmla="*/ 2147483646 w 282"/>
                <a:gd name="T87" fmla="*/ 2147483646 h 327"/>
                <a:gd name="T88" fmla="*/ 2147483646 w 282"/>
                <a:gd name="T89" fmla="*/ 2147483646 h 327"/>
                <a:gd name="T90" fmla="*/ 2147483646 w 282"/>
                <a:gd name="T91" fmla="*/ 2147483646 h 327"/>
                <a:gd name="T92" fmla="*/ 2147483646 w 282"/>
                <a:gd name="T93" fmla="*/ 2147483646 h 327"/>
                <a:gd name="T94" fmla="*/ 2147483646 w 282"/>
                <a:gd name="T95" fmla="*/ 2147483646 h 327"/>
                <a:gd name="T96" fmla="*/ 2147483646 w 282"/>
                <a:gd name="T97" fmla="*/ 2147483646 h 327"/>
                <a:gd name="T98" fmla="*/ 2147483646 w 282"/>
                <a:gd name="T99" fmla="*/ 2147483646 h 327"/>
                <a:gd name="T100" fmla="*/ 2147483646 w 282"/>
                <a:gd name="T101" fmla="*/ 2147483646 h 327"/>
                <a:gd name="T102" fmla="*/ 2147483646 w 282"/>
                <a:gd name="T103" fmla="*/ 2147483646 h 327"/>
                <a:gd name="T104" fmla="*/ 2147483646 w 282"/>
                <a:gd name="T105" fmla="*/ 2147483646 h 327"/>
                <a:gd name="T106" fmla="*/ 2147483646 w 282"/>
                <a:gd name="T107" fmla="*/ 2147483646 h 327"/>
                <a:gd name="T108" fmla="*/ 2147483646 w 282"/>
                <a:gd name="T109" fmla="*/ 2147483646 h 327"/>
                <a:gd name="T110" fmla="*/ 2147483646 w 282"/>
                <a:gd name="T111" fmla="*/ 2147483646 h 327"/>
                <a:gd name="T112" fmla="*/ 2147483646 w 282"/>
                <a:gd name="T113" fmla="*/ 2147483646 h 327"/>
                <a:gd name="T114" fmla="*/ 2147483646 w 282"/>
                <a:gd name="T115" fmla="*/ 2147483646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9" name="Freeform 33"/>
            <p:cNvSpPr>
              <a:spLocks noEditPoints="1" noChangeArrowheads="1"/>
            </p:cNvSpPr>
            <p:nvPr/>
          </p:nvSpPr>
          <p:spPr bwMode="auto">
            <a:xfrm>
              <a:off x="736600" y="401638"/>
              <a:ext cx="114300" cy="120650"/>
            </a:xfrm>
            <a:custGeom>
              <a:avLst/>
              <a:gdLst>
                <a:gd name="T0" fmla="*/ 2147483646 w 309"/>
                <a:gd name="T1" fmla="*/ 2147483646 h 334"/>
                <a:gd name="T2" fmla="*/ 2147483646 w 309"/>
                <a:gd name="T3" fmla="*/ 2147483646 h 334"/>
                <a:gd name="T4" fmla="*/ 2147483646 w 309"/>
                <a:gd name="T5" fmla="*/ 2147483646 h 334"/>
                <a:gd name="T6" fmla="*/ 2147483646 w 309"/>
                <a:gd name="T7" fmla="*/ 2147483646 h 334"/>
                <a:gd name="T8" fmla="*/ 2147483646 w 309"/>
                <a:gd name="T9" fmla="*/ 2147483646 h 334"/>
                <a:gd name="T10" fmla="*/ 2147483646 w 309"/>
                <a:gd name="T11" fmla="*/ 2147483646 h 334"/>
                <a:gd name="T12" fmla="*/ 2147483646 w 309"/>
                <a:gd name="T13" fmla="*/ 2147483646 h 334"/>
                <a:gd name="T14" fmla="*/ 2147483646 w 309"/>
                <a:gd name="T15" fmla="*/ 2147483646 h 334"/>
                <a:gd name="T16" fmla="*/ 2147483646 w 309"/>
                <a:gd name="T17" fmla="*/ 2147483646 h 334"/>
                <a:gd name="T18" fmla="*/ 2147483646 w 309"/>
                <a:gd name="T19" fmla="*/ 2147483646 h 334"/>
                <a:gd name="T20" fmla="*/ 2147483646 w 309"/>
                <a:gd name="T21" fmla="*/ 2147483646 h 334"/>
                <a:gd name="T22" fmla="*/ 2147483646 w 309"/>
                <a:gd name="T23" fmla="*/ 2147483646 h 334"/>
                <a:gd name="T24" fmla="*/ 2147483646 w 309"/>
                <a:gd name="T25" fmla="*/ 2147483646 h 334"/>
                <a:gd name="T26" fmla="*/ 2147483646 w 309"/>
                <a:gd name="T27" fmla="*/ 2147483646 h 334"/>
                <a:gd name="T28" fmla="*/ 2147483646 w 309"/>
                <a:gd name="T29" fmla="*/ 2147483646 h 334"/>
                <a:gd name="T30" fmla="*/ 2147483646 w 309"/>
                <a:gd name="T31" fmla="*/ 2147483646 h 334"/>
                <a:gd name="T32" fmla="*/ 2147483646 w 309"/>
                <a:gd name="T33" fmla="*/ 2147483646 h 334"/>
                <a:gd name="T34" fmla="*/ 2147483646 w 309"/>
                <a:gd name="T35" fmla="*/ 2147483646 h 334"/>
                <a:gd name="T36" fmla="*/ 2147483646 w 309"/>
                <a:gd name="T37" fmla="*/ 2147483646 h 334"/>
                <a:gd name="T38" fmla="*/ 2147483646 w 309"/>
                <a:gd name="T39" fmla="*/ 2147483646 h 334"/>
                <a:gd name="T40" fmla="*/ 2147483646 w 309"/>
                <a:gd name="T41" fmla="*/ 2147483646 h 334"/>
                <a:gd name="T42" fmla="*/ 2147483646 w 309"/>
                <a:gd name="T43" fmla="*/ 2147483646 h 334"/>
                <a:gd name="T44" fmla="*/ 2147483646 w 309"/>
                <a:gd name="T45" fmla="*/ 2147483646 h 334"/>
                <a:gd name="T46" fmla="*/ 2147483646 w 309"/>
                <a:gd name="T47" fmla="*/ 0 h 334"/>
                <a:gd name="T48" fmla="*/ 2147483646 w 309"/>
                <a:gd name="T49" fmla="*/ 2147483646 h 334"/>
                <a:gd name="T50" fmla="*/ 2147483646 w 309"/>
                <a:gd name="T51" fmla="*/ 2147483646 h 334"/>
                <a:gd name="T52" fmla="*/ 2147483646 w 309"/>
                <a:gd name="T53" fmla="*/ 2147483646 h 334"/>
                <a:gd name="T54" fmla="*/ 2147483646 w 309"/>
                <a:gd name="T55" fmla="*/ 2147483646 h 334"/>
                <a:gd name="T56" fmla="*/ 2147483646 w 309"/>
                <a:gd name="T57" fmla="*/ 2147483646 h 334"/>
                <a:gd name="T58" fmla="*/ 2147483646 w 309"/>
                <a:gd name="T59" fmla="*/ 2147483646 h 334"/>
                <a:gd name="T60" fmla="*/ 2147483646 w 309"/>
                <a:gd name="T61" fmla="*/ 2147483646 h 334"/>
                <a:gd name="T62" fmla="*/ 0 w 309"/>
                <a:gd name="T63" fmla="*/ 2147483646 h 334"/>
                <a:gd name="T64" fmla="*/ 2147483646 w 309"/>
                <a:gd name="T65" fmla="*/ 2147483646 h 334"/>
                <a:gd name="T66" fmla="*/ 2147483646 w 309"/>
                <a:gd name="T67" fmla="*/ 2147483646 h 334"/>
                <a:gd name="T68" fmla="*/ 2147483646 w 309"/>
                <a:gd name="T69" fmla="*/ 2147483646 h 334"/>
                <a:gd name="T70" fmla="*/ 2147483646 w 309"/>
                <a:gd name="T71" fmla="*/ 2147483646 h 334"/>
                <a:gd name="T72" fmla="*/ 2147483646 w 309"/>
                <a:gd name="T73" fmla="*/ 2147483646 h 334"/>
                <a:gd name="T74" fmla="*/ 2147483646 w 309"/>
                <a:gd name="T75" fmla="*/ 2147483646 h 334"/>
                <a:gd name="T76" fmla="*/ 2147483646 w 309"/>
                <a:gd name="T77" fmla="*/ 2147483646 h 334"/>
                <a:gd name="T78" fmla="*/ 2147483646 w 309"/>
                <a:gd name="T79" fmla="*/ 2147483646 h 334"/>
                <a:gd name="T80" fmla="*/ 2147483646 w 309"/>
                <a:gd name="T81" fmla="*/ 2147483646 h 334"/>
                <a:gd name="T82" fmla="*/ 2147483646 w 309"/>
                <a:gd name="T83" fmla="*/ 2147483646 h 334"/>
                <a:gd name="T84" fmla="*/ 2147483646 w 309"/>
                <a:gd name="T85" fmla="*/ 2147483646 h 334"/>
                <a:gd name="T86" fmla="*/ 2147483646 w 309"/>
                <a:gd name="T87" fmla="*/ 2147483646 h 334"/>
                <a:gd name="T88" fmla="*/ 2147483646 w 309"/>
                <a:gd name="T89" fmla="*/ 2147483646 h 334"/>
                <a:gd name="T90" fmla="*/ 2147483646 w 309"/>
                <a:gd name="T91" fmla="*/ 2147483646 h 334"/>
                <a:gd name="T92" fmla="*/ 2147483646 w 309"/>
                <a:gd name="T93" fmla="*/ 2147483646 h 334"/>
                <a:gd name="T94" fmla="*/ 2147483646 w 309"/>
                <a:gd name="T95" fmla="*/ 2147483646 h 334"/>
                <a:gd name="T96" fmla="*/ 2147483646 w 309"/>
                <a:gd name="T97" fmla="*/ 2147483646 h 334"/>
                <a:gd name="T98" fmla="*/ 2147483646 w 309"/>
                <a:gd name="T99" fmla="*/ 2147483646 h 334"/>
                <a:gd name="T100" fmla="*/ 2147483646 w 309"/>
                <a:gd name="T101" fmla="*/ 2147483646 h 334"/>
                <a:gd name="T102" fmla="*/ 2147483646 w 309"/>
                <a:gd name="T103" fmla="*/ 2147483646 h 334"/>
                <a:gd name="T104" fmla="*/ 2147483646 w 309"/>
                <a:gd name="T105" fmla="*/ 2147483646 h 334"/>
                <a:gd name="T106" fmla="*/ 2147483646 w 309"/>
                <a:gd name="T107" fmla="*/ 2147483646 h 334"/>
                <a:gd name="T108" fmla="*/ 2147483646 w 309"/>
                <a:gd name="T109" fmla="*/ 2147483646 h 334"/>
                <a:gd name="T110" fmla="*/ 2147483646 w 309"/>
                <a:gd name="T111" fmla="*/ 2147483646 h 334"/>
                <a:gd name="T112" fmla="*/ 2147483646 w 309"/>
                <a:gd name="T113" fmla="*/ 2147483646 h 334"/>
                <a:gd name="T114" fmla="*/ 2147483646 w 309"/>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0" name="Freeform 36"/>
            <p:cNvSpPr>
              <a:spLocks noChangeArrowheads="1"/>
            </p:cNvSpPr>
            <p:nvPr/>
          </p:nvSpPr>
          <p:spPr bwMode="auto">
            <a:xfrm>
              <a:off x="1044575" y="346076"/>
              <a:ext cx="133350" cy="174625"/>
            </a:xfrm>
            <a:custGeom>
              <a:avLst/>
              <a:gdLst>
                <a:gd name="T0" fmla="*/ 2147483646 w 365"/>
                <a:gd name="T1" fmla="*/ 2147483646 h 475"/>
                <a:gd name="T2" fmla="*/ 2147483646 w 365"/>
                <a:gd name="T3" fmla="*/ 2147483646 h 475"/>
                <a:gd name="T4" fmla="*/ 2147483646 w 365"/>
                <a:gd name="T5" fmla="*/ 2147483646 h 475"/>
                <a:gd name="T6" fmla="*/ 2147483646 w 365"/>
                <a:gd name="T7" fmla="*/ 2147483646 h 475"/>
                <a:gd name="T8" fmla="*/ 2147483646 w 365"/>
                <a:gd name="T9" fmla="*/ 2147483646 h 475"/>
                <a:gd name="T10" fmla="*/ 2147483646 w 365"/>
                <a:gd name="T11" fmla="*/ 2147483646 h 475"/>
                <a:gd name="T12" fmla="*/ 2147483646 w 365"/>
                <a:gd name="T13" fmla="*/ 2147483646 h 475"/>
                <a:gd name="T14" fmla="*/ 2147483646 w 365"/>
                <a:gd name="T15" fmla="*/ 0 h 475"/>
                <a:gd name="T16" fmla="*/ 0 w 365"/>
                <a:gd name="T17" fmla="*/ 2147483646 h 475"/>
                <a:gd name="T18" fmla="*/ 2147483646 w 365"/>
                <a:gd name="T19" fmla="*/ 2147483646 h 475"/>
                <a:gd name="T20" fmla="*/ 2147483646 w 365"/>
                <a:gd name="T21" fmla="*/ 2147483646 h 475"/>
                <a:gd name="T22" fmla="*/ 2147483646 w 365"/>
                <a:gd name="T23" fmla="*/ 2147483646 h 475"/>
                <a:gd name="T24" fmla="*/ 2147483646 w 365"/>
                <a:gd name="T25" fmla="*/ 2147483646 h 475"/>
                <a:gd name="T26" fmla="*/ 2147483646 w 365"/>
                <a:gd name="T27" fmla="*/ 2147483646 h 475"/>
                <a:gd name="T28" fmla="*/ 2147483646 w 365"/>
                <a:gd name="T29" fmla="*/ 2147483646 h 475"/>
                <a:gd name="T30" fmla="*/ 2147483646 w 365"/>
                <a:gd name="T31" fmla="*/ 2147483646 h 475"/>
                <a:gd name="T32" fmla="*/ 2147483646 w 365"/>
                <a:gd name="T33" fmla="*/ 2147483646 h 475"/>
                <a:gd name="T34" fmla="*/ 2147483646 w 365"/>
                <a:gd name="T35" fmla="*/ 2147483646 h 475"/>
                <a:gd name="T36" fmla="*/ 2147483646 w 365"/>
                <a:gd name="T37" fmla="*/ 2147483646 h 475"/>
                <a:gd name="T38" fmla="*/ 2147483646 w 365"/>
                <a:gd name="T39" fmla="*/ 2147483646 h 475"/>
                <a:gd name="T40" fmla="*/ 2147483646 w 365"/>
                <a:gd name="T41" fmla="*/ 2147483646 h 475"/>
                <a:gd name="T42" fmla="*/ 2147483646 w 365"/>
                <a:gd name="T43" fmla="*/ 2147483646 h 475"/>
                <a:gd name="T44" fmla="*/ 2147483646 w 365"/>
                <a:gd name="T45" fmla="*/ 2147483646 h 475"/>
                <a:gd name="T46" fmla="*/ 2147483646 w 365"/>
                <a:gd name="T47" fmla="*/ 2147483646 h 475"/>
                <a:gd name="T48" fmla="*/ 2147483646 w 365"/>
                <a:gd name="T49" fmla="*/ 2147483646 h 475"/>
                <a:gd name="T50" fmla="*/ 2147483646 w 365"/>
                <a:gd name="T51" fmla="*/ 2147483646 h 475"/>
                <a:gd name="T52" fmla="*/ 2147483646 w 365"/>
                <a:gd name="T53" fmla="*/ 2147483646 h 475"/>
                <a:gd name="T54" fmla="*/ 2147483646 w 365"/>
                <a:gd name="T55" fmla="*/ 2147483646 h 475"/>
                <a:gd name="T56" fmla="*/ 2147483646 w 365"/>
                <a:gd name="T57" fmla="*/ 2147483646 h 475"/>
                <a:gd name="T58" fmla="*/ 2147483646 w 365"/>
                <a:gd name="T59" fmla="*/ 2147483646 h 475"/>
                <a:gd name="T60" fmla="*/ 2147483646 w 365"/>
                <a:gd name="T61" fmla="*/ 2147483646 h 475"/>
                <a:gd name="T62" fmla="*/ 2147483646 w 365"/>
                <a:gd name="T63" fmla="*/ 2147483646 h 475"/>
                <a:gd name="T64" fmla="*/ 2147483646 w 365"/>
                <a:gd name="T65" fmla="*/ 2147483646 h 475"/>
                <a:gd name="T66" fmla="*/ 2147483646 w 365"/>
                <a:gd name="T67" fmla="*/ 2147483646 h 475"/>
                <a:gd name="T68" fmla="*/ 2147483646 w 365"/>
                <a:gd name="T69" fmla="*/ 2147483646 h 475"/>
                <a:gd name="T70" fmla="*/ 2147483646 w 365"/>
                <a:gd name="T71" fmla="*/ 2147483646 h 475"/>
                <a:gd name="T72" fmla="*/ 2147483646 w 365"/>
                <a:gd name="T73" fmla="*/ 2147483646 h 475"/>
                <a:gd name="T74" fmla="*/ 2147483646 w 365"/>
                <a:gd name="T75" fmla="*/ 2147483646 h 475"/>
                <a:gd name="T76" fmla="*/ 2147483646 w 365"/>
                <a:gd name="T77" fmla="*/ 2147483646 h 475"/>
                <a:gd name="T78" fmla="*/ 2147483646 w 365"/>
                <a:gd name="T79" fmla="*/ 2147483646 h 475"/>
                <a:gd name="T80" fmla="*/ 2147483646 w 365"/>
                <a:gd name="T81" fmla="*/ 2147483646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1" name="Freeform 38"/>
            <p:cNvSpPr>
              <a:spLocks noEditPoints="1" noChangeArrowheads="1"/>
            </p:cNvSpPr>
            <p:nvPr/>
          </p:nvSpPr>
          <p:spPr bwMode="auto">
            <a:xfrm>
              <a:off x="1208088" y="401638"/>
              <a:ext cx="114300" cy="120650"/>
            </a:xfrm>
            <a:custGeom>
              <a:avLst/>
              <a:gdLst>
                <a:gd name="T0" fmla="*/ 2147483646 w 310"/>
                <a:gd name="T1" fmla="*/ 2147483646 h 334"/>
                <a:gd name="T2" fmla="*/ 2147483646 w 310"/>
                <a:gd name="T3" fmla="*/ 2147483646 h 334"/>
                <a:gd name="T4" fmla="*/ 2147483646 w 310"/>
                <a:gd name="T5" fmla="*/ 2147483646 h 334"/>
                <a:gd name="T6" fmla="*/ 2147483646 w 310"/>
                <a:gd name="T7" fmla="*/ 2147483646 h 334"/>
                <a:gd name="T8" fmla="*/ 2147483646 w 310"/>
                <a:gd name="T9" fmla="*/ 2147483646 h 334"/>
                <a:gd name="T10" fmla="*/ 2147483646 w 310"/>
                <a:gd name="T11" fmla="*/ 2147483646 h 334"/>
                <a:gd name="T12" fmla="*/ 2147483646 w 310"/>
                <a:gd name="T13" fmla="*/ 2147483646 h 334"/>
                <a:gd name="T14" fmla="*/ 2147483646 w 310"/>
                <a:gd name="T15" fmla="*/ 2147483646 h 334"/>
                <a:gd name="T16" fmla="*/ 2147483646 w 310"/>
                <a:gd name="T17" fmla="*/ 2147483646 h 334"/>
                <a:gd name="T18" fmla="*/ 2147483646 w 310"/>
                <a:gd name="T19" fmla="*/ 2147483646 h 334"/>
                <a:gd name="T20" fmla="*/ 2147483646 w 310"/>
                <a:gd name="T21" fmla="*/ 2147483646 h 334"/>
                <a:gd name="T22" fmla="*/ 2147483646 w 310"/>
                <a:gd name="T23" fmla="*/ 2147483646 h 334"/>
                <a:gd name="T24" fmla="*/ 2147483646 w 310"/>
                <a:gd name="T25" fmla="*/ 2147483646 h 334"/>
                <a:gd name="T26" fmla="*/ 2147483646 w 310"/>
                <a:gd name="T27" fmla="*/ 2147483646 h 334"/>
                <a:gd name="T28" fmla="*/ 2147483646 w 310"/>
                <a:gd name="T29" fmla="*/ 2147483646 h 334"/>
                <a:gd name="T30" fmla="*/ 2147483646 w 310"/>
                <a:gd name="T31" fmla="*/ 2147483646 h 334"/>
                <a:gd name="T32" fmla="*/ 2147483646 w 310"/>
                <a:gd name="T33" fmla="*/ 2147483646 h 334"/>
                <a:gd name="T34" fmla="*/ 2147483646 w 310"/>
                <a:gd name="T35" fmla="*/ 2147483646 h 334"/>
                <a:gd name="T36" fmla="*/ 2147483646 w 310"/>
                <a:gd name="T37" fmla="*/ 2147483646 h 334"/>
                <a:gd name="T38" fmla="*/ 2147483646 w 310"/>
                <a:gd name="T39" fmla="*/ 2147483646 h 334"/>
                <a:gd name="T40" fmla="*/ 2147483646 w 310"/>
                <a:gd name="T41" fmla="*/ 2147483646 h 334"/>
                <a:gd name="T42" fmla="*/ 2147483646 w 310"/>
                <a:gd name="T43" fmla="*/ 2147483646 h 334"/>
                <a:gd name="T44" fmla="*/ 2147483646 w 310"/>
                <a:gd name="T45" fmla="*/ 2147483646 h 334"/>
                <a:gd name="T46" fmla="*/ 2147483646 w 310"/>
                <a:gd name="T47" fmla="*/ 0 h 334"/>
                <a:gd name="T48" fmla="*/ 2147483646 w 310"/>
                <a:gd name="T49" fmla="*/ 2147483646 h 334"/>
                <a:gd name="T50" fmla="*/ 2147483646 w 310"/>
                <a:gd name="T51" fmla="*/ 2147483646 h 334"/>
                <a:gd name="T52" fmla="*/ 2147483646 w 310"/>
                <a:gd name="T53" fmla="*/ 2147483646 h 334"/>
                <a:gd name="T54" fmla="*/ 2147483646 w 310"/>
                <a:gd name="T55" fmla="*/ 2147483646 h 334"/>
                <a:gd name="T56" fmla="*/ 2147483646 w 310"/>
                <a:gd name="T57" fmla="*/ 2147483646 h 334"/>
                <a:gd name="T58" fmla="*/ 2147483646 w 310"/>
                <a:gd name="T59" fmla="*/ 2147483646 h 334"/>
                <a:gd name="T60" fmla="*/ 2147483646 w 310"/>
                <a:gd name="T61" fmla="*/ 2147483646 h 334"/>
                <a:gd name="T62" fmla="*/ 0 w 310"/>
                <a:gd name="T63" fmla="*/ 2147483646 h 334"/>
                <a:gd name="T64" fmla="*/ 2147483646 w 310"/>
                <a:gd name="T65" fmla="*/ 2147483646 h 334"/>
                <a:gd name="T66" fmla="*/ 2147483646 w 310"/>
                <a:gd name="T67" fmla="*/ 2147483646 h 334"/>
                <a:gd name="T68" fmla="*/ 2147483646 w 310"/>
                <a:gd name="T69" fmla="*/ 2147483646 h 334"/>
                <a:gd name="T70" fmla="*/ 2147483646 w 310"/>
                <a:gd name="T71" fmla="*/ 2147483646 h 334"/>
                <a:gd name="T72" fmla="*/ 2147483646 w 310"/>
                <a:gd name="T73" fmla="*/ 2147483646 h 334"/>
                <a:gd name="T74" fmla="*/ 2147483646 w 310"/>
                <a:gd name="T75" fmla="*/ 2147483646 h 334"/>
                <a:gd name="T76" fmla="*/ 2147483646 w 310"/>
                <a:gd name="T77" fmla="*/ 2147483646 h 334"/>
                <a:gd name="T78" fmla="*/ 2147483646 w 310"/>
                <a:gd name="T79" fmla="*/ 2147483646 h 334"/>
                <a:gd name="T80" fmla="*/ 2147483646 w 310"/>
                <a:gd name="T81" fmla="*/ 2147483646 h 334"/>
                <a:gd name="T82" fmla="*/ 2147483646 w 310"/>
                <a:gd name="T83" fmla="*/ 2147483646 h 334"/>
                <a:gd name="T84" fmla="*/ 2147483646 w 310"/>
                <a:gd name="T85" fmla="*/ 2147483646 h 334"/>
                <a:gd name="T86" fmla="*/ 2147483646 w 310"/>
                <a:gd name="T87" fmla="*/ 2147483646 h 334"/>
                <a:gd name="T88" fmla="*/ 2147483646 w 310"/>
                <a:gd name="T89" fmla="*/ 2147483646 h 334"/>
                <a:gd name="T90" fmla="*/ 2147483646 w 310"/>
                <a:gd name="T91" fmla="*/ 2147483646 h 334"/>
                <a:gd name="T92" fmla="*/ 2147483646 w 310"/>
                <a:gd name="T93" fmla="*/ 2147483646 h 334"/>
                <a:gd name="T94" fmla="*/ 2147483646 w 310"/>
                <a:gd name="T95" fmla="*/ 2147483646 h 334"/>
                <a:gd name="T96" fmla="*/ 2147483646 w 310"/>
                <a:gd name="T97" fmla="*/ 2147483646 h 334"/>
                <a:gd name="T98" fmla="*/ 2147483646 w 310"/>
                <a:gd name="T99" fmla="*/ 2147483646 h 334"/>
                <a:gd name="T100" fmla="*/ 2147483646 w 310"/>
                <a:gd name="T101" fmla="*/ 2147483646 h 334"/>
                <a:gd name="T102" fmla="*/ 2147483646 w 310"/>
                <a:gd name="T103" fmla="*/ 2147483646 h 334"/>
                <a:gd name="T104" fmla="*/ 2147483646 w 310"/>
                <a:gd name="T105" fmla="*/ 2147483646 h 334"/>
                <a:gd name="T106" fmla="*/ 2147483646 w 310"/>
                <a:gd name="T107" fmla="*/ 2147483646 h 334"/>
                <a:gd name="T108" fmla="*/ 2147483646 w 310"/>
                <a:gd name="T109" fmla="*/ 2147483646 h 334"/>
                <a:gd name="T110" fmla="*/ 2147483646 w 310"/>
                <a:gd name="T111" fmla="*/ 2147483646 h 334"/>
                <a:gd name="T112" fmla="*/ 2147483646 w 310"/>
                <a:gd name="T113" fmla="*/ 2147483646 h 334"/>
                <a:gd name="T114" fmla="*/ 2147483646 w 310"/>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2" name="Freeform 41"/>
            <p:cNvSpPr>
              <a:spLocks noChangeArrowheads="1"/>
            </p:cNvSpPr>
            <p:nvPr/>
          </p:nvSpPr>
          <p:spPr bwMode="auto">
            <a:xfrm>
              <a:off x="941388" y="368301"/>
              <a:ext cx="88900" cy="153987"/>
            </a:xfrm>
            <a:custGeom>
              <a:avLst/>
              <a:gdLst>
                <a:gd name="T0" fmla="*/ 2147483646 w 245"/>
                <a:gd name="T1" fmla="*/ 0 h 426"/>
                <a:gd name="T2" fmla="*/ 2147483646 w 245"/>
                <a:gd name="T3" fmla="*/ 0 h 426"/>
                <a:gd name="T4" fmla="*/ 2147483646 w 245"/>
                <a:gd name="T5" fmla="*/ 2147483646 h 426"/>
                <a:gd name="T6" fmla="*/ 2147483646 w 245"/>
                <a:gd name="T7" fmla="*/ 2147483646 h 426"/>
                <a:gd name="T8" fmla="*/ 0 w 245"/>
                <a:gd name="T9" fmla="*/ 2147483646 h 426"/>
                <a:gd name="T10" fmla="*/ 0 w 245"/>
                <a:gd name="T11" fmla="*/ 2147483646 h 426"/>
                <a:gd name="T12" fmla="*/ 0 w 245"/>
                <a:gd name="T13" fmla="*/ 2147483646 h 426"/>
                <a:gd name="T14" fmla="*/ 2147483646 w 245"/>
                <a:gd name="T15" fmla="*/ 2147483646 h 426"/>
                <a:gd name="T16" fmla="*/ 2147483646 w 245"/>
                <a:gd name="T17" fmla="*/ 2147483646 h 426"/>
                <a:gd name="T18" fmla="*/ 2147483646 w 245"/>
                <a:gd name="T19" fmla="*/ 2147483646 h 426"/>
                <a:gd name="T20" fmla="*/ 2147483646 w 245"/>
                <a:gd name="T21" fmla="*/ 2147483646 h 426"/>
                <a:gd name="T22" fmla="*/ 2147483646 w 245"/>
                <a:gd name="T23" fmla="*/ 2147483646 h 426"/>
                <a:gd name="T24" fmla="*/ 2147483646 w 245"/>
                <a:gd name="T25" fmla="*/ 2147483646 h 426"/>
                <a:gd name="T26" fmla="*/ 2147483646 w 245"/>
                <a:gd name="T27" fmla="*/ 2147483646 h 426"/>
                <a:gd name="T28" fmla="*/ 2147483646 w 245"/>
                <a:gd name="T29" fmla="*/ 2147483646 h 426"/>
                <a:gd name="T30" fmla="*/ 2147483646 w 245"/>
                <a:gd name="T31" fmla="*/ 2147483646 h 426"/>
                <a:gd name="T32" fmla="*/ 2147483646 w 245"/>
                <a:gd name="T33" fmla="*/ 2147483646 h 426"/>
                <a:gd name="T34" fmla="*/ 2147483646 w 245"/>
                <a:gd name="T35" fmla="*/ 2147483646 h 426"/>
                <a:gd name="T36" fmla="*/ 2147483646 w 245"/>
                <a:gd name="T37" fmla="*/ 2147483646 h 426"/>
                <a:gd name="T38" fmla="*/ 2147483646 w 245"/>
                <a:gd name="T39" fmla="*/ 2147483646 h 426"/>
                <a:gd name="T40" fmla="*/ 2147483646 w 245"/>
                <a:gd name="T41" fmla="*/ 2147483646 h 426"/>
                <a:gd name="T42" fmla="*/ 2147483646 w 245"/>
                <a:gd name="T43" fmla="*/ 2147483646 h 426"/>
                <a:gd name="T44" fmla="*/ 2147483646 w 245"/>
                <a:gd name="T45" fmla="*/ 2147483646 h 426"/>
                <a:gd name="T46" fmla="*/ 2147483646 w 245"/>
                <a:gd name="T47" fmla="*/ 2147483646 h 426"/>
                <a:gd name="T48" fmla="*/ 2147483646 w 245"/>
                <a:gd name="T49" fmla="*/ 2147483646 h 426"/>
                <a:gd name="T50" fmla="*/ 2147483646 w 245"/>
                <a:gd name="T51" fmla="*/ 2147483646 h 426"/>
                <a:gd name="T52" fmla="*/ 2147483646 w 245"/>
                <a:gd name="T53" fmla="*/ 2147483646 h 426"/>
                <a:gd name="T54" fmla="*/ 2147483646 w 245"/>
                <a:gd name="T55" fmla="*/ 2147483646 h 426"/>
                <a:gd name="T56" fmla="*/ 2147483646 w 245"/>
                <a:gd name="T57" fmla="*/ 2147483646 h 426"/>
                <a:gd name="T58" fmla="*/ 2147483646 w 245"/>
                <a:gd name="T59" fmla="*/ 2147483646 h 426"/>
                <a:gd name="T60" fmla="*/ 2147483646 w 245"/>
                <a:gd name="T61" fmla="*/ 2147483646 h 426"/>
                <a:gd name="T62" fmla="*/ 2147483646 w 245"/>
                <a:gd name="T63" fmla="*/ 2147483646 h 426"/>
                <a:gd name="T64" fmla="*/ 2147483646 w 245"/>
                <a:gd name="T65" fmla="*/ 2147483646 h 426"/>
                <a:gd name="T66" fmla="*/ 2147483646 w 245"/>
                <a:gd name="T67" fmla="*/ 2147483646 h 426"/>
                <a:gd name="T68" fmla="*/ 2147483646 w 245"/>
                <a:gd name="T69" fmla="*/ 2147483646 h 426"/>
                <a:gd name="T70" fmla="*/ 2147483646 w 245"/>
                <a:gd name="T71" fmla="*/ 2147483646 h 426"/>
                <a:gd name="T72" fmla="*/ 2147483646 w 245"/>
                <a:gd name="T73" fmla="*/ 2147483646 h 426"/>
                <a:gd name="T74" fmla="*/ 2147483646 w 245"/>
                <a:gd name="T75" fmla="*/ 2147483646 h 426"/>
                <a:gd name="T76" fmla="*/ 2147483646 w 245"/>
                <a:gd name="T77" fmla="*/ 2147483646 h 426"/>
                <a:gd name="T78" fmla="*/ 2147483646 w 245"/>
                <a:gd name="T79" fmla="*/ 2147483646 h 426"/>
                <a:gd name="T80" fmla="*/ 2147483646 w 245"/>
                <a:gd name="T81" fmla="*/ 2147483646 h 426"/>
                <a:gd name="T82" fmla="*/ 2147483646 w 245"/>
                <a:gd name="T83" fmla="*/ 2147483646 h 426"/>
                <a:gd name="T84" fmla="*/ 2147483646 w 245"/>
                <a:gd name="T85" fmla="*/ 2147483646 h 426"/>
                <a:gd name="T86" fmla="*/ 2147483646 w 245"/>
                <a:gd name="T87" fmla="*/ 2147483646 h 426"/>
                <a:gd name="T88" fmla="*/ 2147483646 w 245"/>
                <a:gd name="T89" fmla="*/ 2147483646 h 426"/>
                <a:gd name="T90" fmla="*/ 2147483646 w 245"/>
                <a:gd name="T91" fmla="*/ 2147483646 h 426"/>
                <a:gd name="T92" fmla="*/ 2147483646 w 245"/>
                <a:gd name="T93" fmla="*/ 2147483646 h 426"/>
                <a:gd name="T94" fmla="*/ 2147483646 w 245"/>
                <a:gd name="T95" fmla="*/ 2147483646 h 426"/>
                <a:gd name="T96" fmla="*/ 2147483646 w 245"/>
                <a:gd name="T97" fmla="*/ 2147483646 h 426"/>
                <a:gd name="T98" fmla="*/ 2147483646 w 245"/>
                <a:gd name="T99" fmla="*/ 2147483646 h 426"/>
                <a:gd name="T100" fmla="*/ 2147483646 w 245"/>
                <a:gd name="T101" fmla="*/ 2147483646 h 426"/>
                <a:gd name="T102" fmla="*/ 2147483646 w 245"/>
                <a:gd name="T103" fmla="*/ 2147483646 h 426"/>
                <a:gd name="T104" fmla="*/ 2147483646 w 245"/>
                <a:gd name="T105" fmla="*/ 2147483646 h 426"/>
                <a:gd name="T106" fmla="*/ 2147483646 w 245"/>
                <a:gd name="T107" fmla="*/ 2147483646 h 426"/>
                <a:gd name="T108" fmla="*/ 2147483646 w 245"/>
                <a:gd name="T109" fmla="*/ 2147483646 h 426"/>
                <a:gd name="T110" fmla="*/ 2147483646 w 245"/>
                <a:gd name="T111" fmla="*/ 0 h 426"/>
                <a:gd name="T112" fmla="*/ 2147483646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3" name="Freeform 43"/>
            <p:cNvSpPr>
              <a:spLocks noChangeArrowheads="1"/>
            </p:cNvSpPr>
            <p:nvPr/>
          </p:nvSpPr>
          <p:spPr bwMode="auto">
            <a:xfrm>
              <a:off x="1403350" y="354013"/>
              <a:ext cx="192088" cy="166688"/>
            </a:xfrm>
            <a:custGeom>
              <a:avLst/>
              <a:gdLst>
                <a:gd name="T0" fmla="*/ 2147483646 w 525"/>
                <a:gd name="T1" fmla="*/ 0 h 455"/>
                <a:gd name="T2" fmla="*/ 2147483646 w 525"/>
                <a:gd name="T3" fmla="*/ 0 h 455"/>
                <a:gd name="T4" fmla="*/ 2147483646 w 525"/>
                <a:gd name="T5" fmla="*/ 0 h 455"/>
                <a:gd name="T6" fmla="*/ 2147483646 w 525"/>
                <a:gd name="T7" fmla="*/ 2147483646 h 455"/>
                <a:gd name="T8" fmla="*/ 2147483646 w 525"/>
                <a:gd name="T9" fmla="*/ 2147483646 h 455"/>
                <a:gd name="T10" fmla="*/ 2147483646 w 525"/>
                <a:gd name="T11" fmla="*/ 0 h 455"/>
                <a:gd name="T12" fmla="*/ 0 w 525"/>
                <a:gd name="T13" fmla="*/ 0 h 455"/>
                <a:gd name="T14" fmla="*/ 0 w 525"/>
                <a:gd name="T15" fmla="*/ 2147483646 h 455"/>
                <a:gd name="T16" fmla="*/ 2147483646 w 525"/>
                <a:gd name="T17" fmla="*/ 2147483646 h 455"/>
                <a:gd name="T18" fmla="*/ 2147483646 w 525"/>
                <a:gd name="T19" fmla="*/ 2147483646 h 455"/>
                <a:gd name="T20" fmla="*/ 2147483646 w 525"/>
                <a:gd name="T21" fmla="*/ 2147483646 h 455"/>
                <a:gd name="T22" fmla="*/ 2147483646 w 525"/>
                <a:gd name="T23" fmla="*/ 2147483646 h 455"/>
                <a:gd name="T24" fmla="*/ 2147483646 w 525"/>
                <a:gd name="T25" fmla="*/ 2147483646 h 455"/>
                <a:gd name="T26" fmla="*/ 2147483646 w 525"/>
                <a:gd name="T27" fmla="*/ 2147483646 h 455"/>
                <a:gd name="T28" fmla="*/ 2147483646 w 525"/>
                <a:gd name="T29" fmla="*/ 2147483646 h 455"/>
                <a:gd name="T30" fmla="*/ 2147483646 w 525"/>
                <a:gd name="T31" fmla="*/ 2147483646 h 455"/>
                <a:gd name="T32" fmla="*/ 2147483646 w 525"/>
                <a:gd name="T33" fmla="*/ 2147483646 h 455"/>
                <a:gd name="T34" fmla="*/ 2147483646 w 525"/>
                <a:gd name="T35" fmla="*/ 2147483646 h 455"/>
                <a:gd name="T36" fmla="*/ 2147483646 w 525"/>
                <a:gd name="T37" fmla="*/ 2147483646 h 455"/>
                <a:gd name="T38" fmla="*/ 2147483646 w 525"/>
                <a:gd name="T39" fmla="*/ 2147483646 h 455"/>
                <a:gd name="T40" fmla="*/ 2147483646 w 525"/>
                <a:gd name="T41" fmla="*/ 2147483646 h 455"/>
                <a:gd name="T42" fmla="*/ 2147483646 w 525"/>
                <a:gd name="T43" fmla="*/ 2147483646 h 455"/>
                <a:gd name="T44" fmla="*/ 2147483646 w 525"/>
                <a:gd name="T45" fmla="*/ 2147483646 h 455"/>
                <a:gd name="T46" fmla="*/ 2147483646 w 525"/>
                <a:gd name="T47" fmla="*/ 2147483646 h 455"/>
                <a:gd name="T48" fmla="*/ 2147483646 w 525"/>
                <a:gd name="T49" fmla="*/ 2147483646 h 455"/>
                <a:gd name="T50" fmla="*/ 2147483646 w 525"/>
                <a:gd name="T51" fmla="*/ 2147483646 h 455"/>
                <a:gd name="T52" fmla="*/ 2147483646 w 525"/>
                <a:gd name="T53" fmla="*/ 2147483646 h 455"/>
                <a:gd name="T54" fmla="*/ 2147483646 w 525"/>
                <a:gd name="T55" fmla="*/ 0 h 455"/>
                <a:gd name="T56" fmla="*/ 2147483646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4" name="Freeform 45"/>
            <p:cNvSpPr>
              <a:spLocks noEditPoints="1" noChangeArrowheads="1"/>
            </p:cNvSpPr>
            <p:nvPr/>
          </p:nvSpPr>
          <p:spPr bwMode="auto">
            <a:xfrm>
              <a:off x="1625600" y="401638"/>
              <a:ext cx="112713" cy="120650"/>
            </a:xfrm>
            <a:custGeom>
              <a:avLst/>
              <a:gdLst>
                <a:gd name="T0" fmla="*/ 2147483646 w 309"/>
                <a:gd name="T1" fmla="*/ 2147483646 h 334"/>
                <a:gd name="T2" fmla="*/ 2147483646 w 309"/>
                <a:gd name="T3" fmla="*/ 2147483646 h 334"/>
                <a:gd name="T4" fmla="*/ 2147483646 w 309"/>
                <a:gd name="T5" fmla="*/ 2147483646 h 334"/>
                <a:gd name="T6" fmla="*/ 2147483646 w 309"/>
                <a:gd name="T7" fmla="*/ 2147483646 h 334"/>
                <a:gd name="T8" fmla="*/ 2147483646 w 309"/>
                <a:gd name="T9" fmla="*/ 2147483646 h 334"/>
                <a:gd name="T10" fmla="*/ 2147483646 w 309"/>
                <a:gd name="T11" fmla="*/ 2147483646 h 334"/>
                <a:gd name="T12" fmla="*/ 2147483646 w 309"/>
                <a:gd name="T13" fmla="*/ 2147483646 h 334"/>
                <a:gd name="T14" fmla="*/ 2147483646 w 309"/>
                <a:gd name="T15" fmla="*/ 2147483646 h 334"/>
                <a:gd name="T16" fmla="*/ 2147483646 w 309"/>
                <a:gd name="T17" fmla="*/ 2147483646 h 334"/>
                <a:gd name="T18" fmla="*/ 2147483646 w 309"/>
                <a:gd name="T19" fmla="*/ 2147483646 h 334"/>
                <a:gd name="T20" fmla="*/ 2147483646 w 309"/>
                <a:gd name="T21" fmla="*/ 2147483646 h 334"/>
                <a:gd name="T22" fmla="*/ 2147483646 w 309"/>
                <a:gd name="T23" fmla="*/ 2147483646 h 334"/>
                <a:gd name="T24" fmla="*/ 2147483646 w 309"/>
                <a:gd name="T25" fmla="*/ 2147483646 h 334"/>
                <a:gd name="T26" fmla="*/ 2147483646 w 309"/>
                <a:gd name="T27" fmla="*/ 2147483646 h 334"/>
                <a:gd name="T28" fmla="*/ 2147483646 w 309"/>
                <a:gd name="T29" fmla="*/ 2147483646 h 334"/>
                <a:gd name="T30" fmla="*/ 2147483646 w 309"/>
                <a:gd name="T31" fmla="*/ 2147483646 h 334"/>
                <a:gd name="T32" fmla="*/ 2147483646 w 309"/>
                <a:gd name="T33" fmla="*/ 2147483646 h 334"/>
                <a:gd name="T34" fmla="*/ 2147483646 w 309"/>
                <a:gd name="T35" fmla="*/ 2147483646 h 334"/>
                <a:gd name="T36" fmla="*/ 2147483646 w 309"/>
                <a:gd name="T37" fmla="*/ 2147483646 h 334"/>
                <a:gd name="T38" fmla="*/ 2147483646 w 309"/>
                <a:gd name="T39" fmla="*/ 2147483646 h 334"/>
                <a:gd name="T40" fmla="*/ 2147483646 w 309"/>
                <a:gd name="T41" fmla="*/ 2147483646 h 334"/>
                <a:gd name="T42" fmla="*/ 2147483646 w 309"/>
                <a:gd name="T43" fmla="*/ 2147483646 h 334"/>
                <a:gd name="T44" fmla="*/ 2147483646 w 309"/>
                <a:gd name="T45" fmla="*/ 2147483646 h 334"/>
                <a:gd name="T46" fmla="*/ 2147483646 w 309"/>
                <a:gd name="T47" fmla="*/ 0 h 334"/>
                <a:gd name="T48" fmla="*/ 2147483646 w 309"/>
                <a:gd name="T49" fmla="*/ 2147483646 h 334"/>
                <a:gd name="T50" fmla="*/ 2147483646 w 309"/>
                <a:gd name="T51" fmla="*/ 2147483646 h 334"/>
                <a:gd name="T52" fmla="*/ 2147483646 w 309"/>
                <a:gd name="T53" fmla="*/ 2147483646 h 334"/>
                <a:gd name="T54" fmla="*/ 2147483646 w 309"/>
                <a:gd name="T55" fmla="*/ 2147483646 h 334"/>
                <a:gd name="T56" fmla="*/ 2147483646 w 309"/>
                <a:gd name="T57" fmla="*/ 2147483646 h 334"/>
                <a:gd name="T58" fmla="*/ 2147483646 w 309"/>
                <a:gd name="T59" fmla="*/ 2147483646 h 334"/>
                <a:gd name="T60" fmla="*/ 2147483646 w 309"/>
                <a:gd name="T61" fmla="*/ 2147483646 h 334"/>
                <a:gd name="T62" fmla="*/ 0 w 309"/>
                <a:gd name="T63" fmla="*/ 2147483646 h 334"/>
                <a:gd name="T64" fmla="*/ 2147483646 w 309"/>
                <a:gd name="T65" fmla="*/ 2147483646 h 334"/>
                <a:gd name="T66" fmla="*/ 2147483646 w 309"/>
                <a:gd name="T67" fmla="*/ 2147483646 h 334"/>
                <a:gd name="T68" fmla="*/ 2147483646 w 309"/>
                <a:gd name="T69" fmla="*/ 2147483646 h 334"/>
                <a:gd name="T70" fmla="*/ 2147483646 w 309"/>
                <a:gd name="T71" fmla="*/ 2147483646 h 334"/>
                <a:gd name="T72" fmla="*/ 2147483646 w 309"/>
                <a:gd name="T73" fmla="*/ 2147483646 h 334"/>
                <a:gd name="T74" fmla="*/ 2147483646 w 309"/>
                <a:gd name="T75" fmla="*/ 2147483646 h 334"/>
                <a:gd name="T76" fmla="*/ 2147483646 w 309"/>
                <a:gd name="T77" fmla="*/ 2147483646 h 334"/>
                <a:gd name="T78" fmla="*/ 2147483646 w 309"/>
                <a:gd name="T79" fmla="*/ 2147483646 h 334"/>
                <a:gd name="T80" fmla="*/ 2147483646 w 309"/>
                <a:gd name="T81" fmla="*/ 2147483646 h 334"/>
                <a:gd name="T82" fmla="*/ 2147483646 w 309"/>
                <a:gd name="T83" fmla="*/ 2147483646 h 334"/>
                <a:gd name="T84" fmla="*/ 2147483646 w 309"/>
                <a:gd name="T85" fmla="*/ 2147483646 h 334"/>
                <a:gd name="T86" fmla="*/ 2147483646 w 309"/>
                <a:gd name="T87" fmla="*/ 2147483646 h 334"/>
                <a:gd name="T88" fmla="*/ 2147483646 w 309"/>
                <a:gd name="T89" fmla="*/ 2147483646 h 334"/>
                <a:gd name="T90" fmla="*/ 2147483646 w 309"/>
                <a:gd name="T91" fmla="*/ 2147483646 h 334"/>
                <a:gd name="T92" fmla="*/ 2147483646 w 309"/>
                <a:gd name="T93" fmla="*/ 2147483646 h 334"/>
                <a:gd name="T94" fmla="*/ 2147483646 w 309"/>
                <a:gd name="T95" fmla="*/ 2147483646 h 334"/>
                <a:gd name="T96" fmla="*/ 2147483646 w 309"/>
                <a:gd name="T97" fmla="*/ 2147483646 h 334"/>
                <a:gd name="T98" fmla="*/ 2147483646 w 309"/>
                <a:gd name="T99" fmla="*/ 2147483646 h 334"/>
                <a:gd name="T100" fmla="*/ 2147483646 w 309"/>
                <a:gd name="T101" fmla="*/ 2147483646 h 334"/>
                <a:gd name="T102" fmla="*/ 2147483646 w 309"/>
                <a:gd name="T103" fmla="*/ 2147483646 h 334"/>
                <a:gd name="T104" fmla="*/ 2147483646 w 309"/>
                <a:gd name="T105" fmla="*/ 2147483646 h 334"/>
                <a:gd name="T106" fmla="*/ 2147483646 w 309"/>
                <a:gd name="T107" fmla="*/ 2147483646 h 334"/>
                <a:gd name="T108" fmla="*/ 2147483646 w 309"/>
                <a:gd name="T109" fmla="*/ 2147483646 h 334"/>
                <a:gd name="T110" fmla="*/ 2147483646 w 309"/>
                <a:gd name="T111" fmla="*/ 2147483646 h 334"/>
                <a:gd name="T112" fmla="*/ 2147483646 w 309"/>
                <a:gd name="T113" fmla="*/ 2147483646 h 334"/>
                <a:gd name="T114" fmla="*/ 2147483646 w 309"/>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5" name="Freeform 48"/>
            <p:cNvSpPr>
              <a:spLocks noChangeArrowheads="1"/>
            </p:cNvSpPr>
            <p:nvPr/>
          </p:nvSpPr>
          <p:spPr bwMode="auto">
            <a:xfrm>
              <a:off x="1893888" y="368301"/>
              <a:ext cx="88900" cy="153987"/>
            </a:xfrm>
            <a:custGeom>
              <a:avLst/>
              <a:gdLst>
                <a:gd name="T0" fmla="*/ 2147483646 w 245"/>
                <a:gd name="T1" fmla="*/ 0 h 426"/>
                <a:gd name="T2" fmla="*/ 2147483646 w 245"/>
                <a:gd name="T3" fmla="*/ 0 h 426"/>
                <a:gd name="T4" fmla="*/ 2147483646 w 245"/>
                <a:gd name="T5" fmla="*/ 2147483646 h 426"/>
                <a:gd name="T6" fmla="*/ 2147483646 w 245"/>
                <a:gd name="T7" fmla="*/ 2147483646 h 426"/>
                <a:gd name="T8" fmla="*/ 0 w 245"/>
                <a:gd name="T9" fmla="*/ 2147483646 h 426"/>
                <a:gd name="T10" fmla="*/ 0 w 245"/>
                <a:gd name="T11" fmla="*/ 2147483646 h 426"/>
                <a:gd name="T12" fmla="*/ 0 w 245"/>
                <a:gd name="T13" fmla="*/ 2147483646 h 426"/>
                <a:gd name="T14" fmla="*/ 2147483646 w 245"/>
                <a:gd name="T15" fmla="*/ 2147483646 h 426"/>
                <a:gd name="T16" fmla="*/ 2147483646 w 245"/>
                <a:gd name="T17" fmla="*/ 2147483646 h 426"/>
                <a:gd name="T18" fmla="*/ 2147483646 w 245"/>
                <a:gd name="T19" fmla="*/ 2147483646 h 426"/>
                <a:gd name="T20" fmla="*/ 2147483646 w 245"/>
                <a:gd name="T21" fmla="*/ 2147483646 h 426"/>
                <a:gd name="T22" fmla="*/ 2147483646 w 245"/>
                <a:gd name="T23" fmla="*/ 2147483646 h 426"/>
                <a:gd name="T24" fmla="*/ 2147483646 w 245"/>
                <a:gd name="T25" fmla="*/ 2147483646 h 426"/>
                <a:gd name="T26" fmla="*/ 2147483646 w 245"/>
                <a:gd name="T27" fmla="*/ 2147483646 h 426"/>
                <a:gd name="T28" fmla="*/ 2147483646 w 245"/>
                <a:gd name="T29" fmla="*/ 2147483646 h 426"/>
                <a:gd name="T30" fmla="*/ 2147483646 w 245"/>
                <a:gd name="T31" fmla="*/ 2147483646 h 426"/>
                <a:gd name="T32" fmla="*/ 2147483646 w 245"/>
                <a:gd name="T33" fmla="*/ 2147483646 h 426"/>
                <a:gd name="T34" fmla="*/ 2147483646 w 245"/>
                <a:gd name="T35" fmla="*/ 2147483646 h 426"/>
                <a:gd name="T36" fmla="*/ 2147483646 w 245"/>
                <a:gd name="T37" fmla="*/ 2147483646 h 426"/>
                <a:gd name="T38" fmla="*/ 2147483646 w 245"/>
                <a:gd name="T39" fmla="*/ 2147483646 h 426"/>
                <a:gd name="T40" fmla="*/ 2147483646 w 245"/>
                <a:gd name="T41" fmla="*/ 2147483646 h 426"/>
                <a:gd name="T42" fmla="*/ 2147483646 w 245"/>
                <a:gd name="T43" fmla="*/ 2147483646 h 426"/>
                <a:gd name="T44" fmla="*/ 2147483646 w 245"/>
                <a:gd name="T45" fmla="*/ 2147483646 h 426"/>
                <a:gd name="T46" fmla="*/ 2147483646 w 245"/>
                <a:gd name="T47" fmla="*/ 2147483646 h 426"/>
                <a:gd name="T48" fmla="*/ 2147483646 w 245"/>
                <a:gd name="T49" fmla="*/ 2147483646 h 426"/>
                <a:gd name="T50" fmla="*/ 2147483646 w 245"/>
                <a:gd name="T51" fmla="*/ 2147483646 h 426"/>
                <a:gd name="T52" fmla="*/ 2147483646 w 245"/>
                <a:gd name="T53" fmla="*/ 2147483646 h 426"/>
                <a:gd name="T54" fmla="*/ 2147483646 w 245"/>
                <a:gd name="T55" fmla="*/ 2147483646 h 426"/>
                <a:gd name="T56" fmla="*/ 2147483646 w 245"/>
                <a:gd name="T57" fmla="*/ 2147483646 h 426"/>
                <a:gd name="T58" fmla="*/ 2147483646 w 245"/>
                <a:gd name="T59" fmla="*/ 2147483646 h 426"/>
                <a:gd name="T60" fmla="*/ 2147483646 w 245"/>
                <a:gd name="T61" fmla="*/ 2147483646 h 426"/>
                <a:gd name="T62" fmla="*/ 2147483646 w 245"/>
                <a:gd name="T63" fmla="*/ 2147483646 h 426"/>
                <a:gd name="T64" fmla="*/ 2147483646 w 245"/>
                <a:gd name="T65" fmla="*/ 2147483646 h 426"/>
                <a:gd name="T66" fmla="*/ 2147483646 w 245"/>
                <a:gd name="T67" fmla="*/ 2147483646 h 426"/>
                <a:gd name="T68" fmla="*/ 2147483646 w 245"/>
                <a:gd name="T69" fmla="*/ 2147483646 h 426"/>
                <a:gd name="T70" fmla="*/ 2147483646 w 245"/>
                <a:gd name="T71" fmla="*/ 2147483646 h 426"/>
                <a:gd name="T72" fmla="*/ 2147483646 w 245"/>
                <a:gd name="T73" fmla="*/ 2147483646 h 426"/>
                <a:gd name="T74" fmla="*/ 2147483646 w 245"/>
                <a:gd name="T75" fmla="*/ 2147483646 h 426"/>
                <a:gd name="T76" fmla="*/ 2147483646 w 245"/>
                <a:gd name="T77" fmla="*/ 2147483646 h 426"/>
                <a:gd name="T78" fmla="*/ 2147483646 w 245"/>
                <a:gd name="T79" fmla="*/ 2147483646 h 426"/>
                <a:gd name="T80" fmla="*/ 2147483646 w 245"/>
                <a:gd name="T81" fmla="*/ 2147483646 h 426"/>
                <a:gd name="T82" fmla="*/ 2147483646 w 245"/>
                <a:gd name="T83" fmla="*/ 2147483646 h 426"/>
                <a:gd name="T84" fmla="*/ 2147483646 w 245"/>
                <a:gd name="T85" fmla="*/ 2147483646 h 426"/>
                <a:gd name="T86" fmla="*/ 2147483646 w 245"/>
                <a:gd name="T87" fmla="*/ 2147483646 h 426"/>
                <a:gd name="T88" fmla="*/ 2147483646 w 245"/>
                <a:gd name="T89" fmla="*/ 2147483646 h 426"/>
                <a:gd name="T90" fmla="*/ 2147483646 w 245"/>
                <a:gd name="T91" fmla="*/ 2147483646 h 426"/>
                <a:gd name="T92" fmla="*/ 2147483646 w 245"/>
                <a:gd name="T93" fmla="*/ 2147483646 h 426"/>
                <a:gd name="T94" fmla="*/ 2147483646 w 245"/>
                <a:gd name="T95" fmla="*/ 2147483646 h 426"/>
                <a:gd name="T96" fmla="*/ 2147483646 w 245"/>
                <a:gd name="T97" fmla="*/ 2147483646 h 426"/>
                <a:gd name="T98" fmla="*/ 2147483646 w 245"/>
                <a:gd name="T99" fmla="*/ 2147483646 h 426"/>
                <a:gd name="T100" fmla="*/ 2147483646 w 245"/>
                <a:gd name="T101" fmla="*/ 2147483646 h 426"/>
                <a:gd name="T102" fmla="*/ 2147483646 w 245"/>
                <a:gd name="T103" fmla="*/ 2147483646 h 426"/>
                <a:gd name="T104" fmla="*/ 2147483646 w 245"/>
                <a:gd name="T105" fmla="*/ 2147483646 h 426"/>
                <a:gd name="T106" fmla="*/ 2147483646 w 245"/>
                <a:gd name="T107" fmla="*/ 2147483646 h 426"/>
                <a:gd name="T108" fmla="*/ 2147483646 w 245"/>
                <a:gd name="T109" fmla="*/ 2147483646 h 426"/>
                <a:gd name="T110" fmla="*/ 2147483646 w 245"/>
                <a:gd name="T111" fmla="*/ 0 h 426"/>
                <a:gd name="T112" fmla="*/ 2147483646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6" name="Freeform 50"/>
            <p:cNvSpPr>
              <a:spLocks noChangeArrowheads="1"/>
            </p:cNvSpPr>
            <p:nvPr/>
          </p:nvSpPr>
          <p:spPr bwMode="auto">
            <a:xfrm>
              <a:off x="1741488" y="403226"/>
              <a:ext cx="141287" cy="117475"/>
            </a:xfrm>
            <a:custGeom>
              <a:avLst/>
              <a:gdLst>
                <a:gd name="T0" fmla="*/ 2147483646 w 387"/>
                <a:gd name="T1" fmla="*/ 2147483646 h 319"/>
                <a:gd name="T2" fmla="*/ 2147483646 w 387"/>
                <a:gd name="T3" fmla="*/ 0 h 319"/>
                <a:gd name="T4" fmla="*/ 2147483646 w 387"/>
                <a:gd name="T5" fmla="*/ 0 h 319"/>
                <a:gd name="T6" fmla="*/ 2147483646 w 387"/>
                <a:gd name="T7" fmla="*/ 2147483646 h 319"/>
                <a:gd name="T8" fmla="*/ 2147483646 w 387"/>
                <a:gd name="T9" fmla="*/ 0 h 319"/>
                <a:gd name="T10" fmla="*/ 0 w 387"/>
                <a:gd name="T11" fmla="*/ 0 h 319"/>
                <a:gd name="T12" fmla="*/ 0 w 387"/>
                <a:gd name="T13" fmla="*/ 2147483646 h 319"/>
                <a:gd name="T14" fmla="*/ 2147483646 w 387"/>
                <a:gd name="T15" fmla="*/ 2147483646 h 319"/>
                <a:gd name="T16" fmla="*/ 2147483646 w 387"/>
                <a:gd name="T17" fmla="*/ 2147483646 h 319"/>
                <a:gd name="T18" fmla="*/ 2147483646 w 387"/>
                <a:gd name="T19" fmla="*/ 2147483646 h 319"/>
                <a:gd name="T20" fmla="*/ 2147483646 w 387"/>
                <a:gd name="T21" fmla="*/ 2147483646 h 319"/>
                <a:gd name="T22" fmla="*/ 2147483646 w 387"/>
                <a:gd name="T23" fmla="*/ 2147483646 h 319"/>
                <a:gd name="T24" fmla="*/ 2147483646 w 387"/>
                <a:gd name="T25" fmla="*/ 2147483646 h 319"/>
                <a:gd name="T26" fmla="*/ 2147483646 w 387"/>
                <a:gd name="T27" fmla="*/ 2147483646 h 319"/>
                <a:gd name="T28" fmla="*/ 2147483646 w 387"/>
                <a:gd name="T29" fmla="*/ 2147483646 h 319"/>
                <a:gd name="T30" fmla="*/ 2147483646 w 387"/>
                <a:gd name="T31" fmla="*/ 2147483646 h 319"/>
                <a:gd name="T32" fmla="*/ 2147483646 w 387"/>
                <a:gd name="T33" fmla="*/ 2147483646 h 319"/>
                <a:gd name="T34" fmla="*/ 2147483646 w 387"/>
                <a:gd name="T35" fmla="*/ 2147483646 h 319"/>
                <a:gd name="T36" fmla="*/ 2147483646 w 387"/>
                <a:gd name="T37" fmla="*/ 2147483646 h 319"/>
                <a:gd name="T38" fmla="*/ 2147483646 w 387"/>
                <a:gd name="T39" fmla="*/ 2147483646 h 319"/>
                <a:gd name="T40" fmla="*/ 2147483646 w 387"/>
                <a:gd name="T41" fmla="*/ 2147483646 h 319"/>
                <a:gd name="T42" fmla="*/ 2147483646 w 387"/>
                <a:gd name="T43" fmla="*/ 2147483646 h 319"/>
                <a:gd name="T44" fmla="*/ 2147483646 w 387"/>
                <a:gd name="T45" fmla="*/ 2147483646 h 319"/>
                <a:gd name="T46" fmla="*/ 2147483646 w 387"/>
                <a:gd name="T47" fmla="*/ 2147483646 h 319"/>
                <a:gd name="T48" fmla="*/ 2147483646 w 387"/>
                <a:gd name="T49" fmla="*/ 2147483646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7" name="Freeform 52"/>
            <p:cNvSpPr>
              <a:spLocks noChangeArrowheads="1"/>
            </p:cNvSpPr>
            <p:nvPr/>
          </p:nvSpPr>
          <p:spPr bwMode="auto">
            <a:xfrm>
              <a:off x="1879600" y="320676"/>
              <a:ext cx="76200" cy="47625"/>
            </a:xfrm>
            <a:custGeom>
              <a:avLst/>
              <a:gdLst>
                <a:gd name="T0" fmla="*/ 2147483646 w 205"/>
                <a:gd name="T1" fmla="*/ 2147483646 h 129"/>
                <a:gd name="T2" fmla="*/ 0 w 205"/>
                <a:gd name="T3" fmla="*/ 2147483646 h 129"/>
                <a:gd name="T4" fmla="*/ 2147483646 w 205"/>
                <a:gd name="T5" fmla="*/ 0 h 129"/>
                <a:gd name="T6" fmla="*/ 2147483646 w 205"/>
                <a:gd name="T7" fmla="*/ 0 h 129"/>
                <a:gd name="T8" fmla="*/ 2147483646 w 205"/>
                <a:gd name="T9" fmla="*/ 2147483646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IN">
                <a:solidFill>
                  <a:srgbClr val="000000"/>
                </a:solidFill>
              </a:endParaRPr>
            </a:p>
          </p:txBody>
        </p:sp>
      </p:grpSp>
      <p:sp>
        <p:nvSpPr>
          <p:cNvPr id="38917" name="Title 4"/>
          <p:cNvSpPr>
            <a:spLocks noChangeArrowheads="1"/>
          </p:cNvSpPr>
          <p:nvPr/>
        </p:nvSpPr>
        <p:spPr bwMode="auto">
          <a:xfrm>
            <a:off x="540205" y="1675572"/>
            <a:ext cx="932459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algn="just" eaLnBrk="1" hangingPunct="1">
              <a:lnSpc>
                <a:spcPct val="150000"/>
              </a:lnSpc>
              <a:spcBef>
                <a:spcPct val="0"/>
              </a:spcBef>
              <a:buFont typeface="Arial" panose="020B0604020202020204" pitchFamily="34" charset="0"/>
              <a:buNone/>
              <a:defRPr/>
            </a:pPr>
            <a:r>
              <a:rPr lang="en-US" altLang="en-US" sz="1800" dirty="0">
                <a:solidFill>
                  <a:srgbClr val="000000"/>
                </a:solidFill>
              </a:rPr>
              <a:t> </a:t>
            </a:r>
            <a:endParaRPr lang="en-US" altLang="en-US" sz="1800" dirty="0">
              <a:solidFill>
                <a:srgbClr val="000000"/>
              </a:solidFill>
              <a:latin typeface="Arial" panose="020B0604020202020204" pitchFamily="34" charset="0"/>
              <a:ea typeface="SimSun" panose="02010600030101010101" pitchFamily="2" charset="-122"/>
            </a:endParaRPr>
          </a:p>
        </p:txBody>
      </p:sp>
      <p:sp>
        <p:nvSpPr>
          <p:cNvPr id="2" name="Slide Number Placeholder 1">
            <a:extLst>
              <a:ext uri="{FF2B5EF4-FFF2-40B4-BE49-F238E27FC236}">
                <a16:creationId xmlns:a16="http://schemas.microsoft.com/office/drawing/2014/main" id="{ACCF38D9-50FC-4E4B-80BB-464667BB593E}"/>
              </a:ext>
            </a:extLst>
          </p:cNvPr>
          <p:cNvSpPr>
            <a:spLocks noGrp="1"/>
          </p:cNvSpPr>
          <p:nvPr>
            <p:ph type="sldNum" sz="quarter" idx="12"/>
          </p:nvPr>
        </p:nvSpPr>
        <p:spPr>
          <a:xfrm>
            <a:off x="8650357" y="6488872"/>
            <a:ext cx="2743200" cy="365125"/>
          </a:xfrm>
        </p:spPr>
        <p:txBody>
          <a:bodyPr/>
          <a:lstStyle/>
          <a:p>
            <a:pPr>
              <a:defRPr/>
            </a:pPr>
            <a:fld id="{F8E193B6-53D2-49F9-B766-BBE91BF0BE9B}" type="slidenum">
              <a:rPr lang="en-US" altLang="en-US" smtClean="0"/>
              <a:pPr>
                <a:defRPr/>
              </a:pPr>
              <a:t>3</a:t>
            </a:fld>
            <a:endParaRPr lang="en-US" altLang="en-US" sz="1800" dirty="0">
              <a:solidFill>
                <a:schemeClr val="tx1"/>
              </a:solidFill>
            </a:endParaRPr>
          </a:p>
        </p:txBody>
      </p:sp>
      <p:sp>
        <p:nvSpPr>
          <p:cNvPr id="5" name="TextBox 4">
            <a:extLst>
              <a:ext uri="{FF2B5EF4-FFF2-40B4-BE49-F238E27FC236}">
                <a16:creationId xmlns:a16="http://schemas.microsoft.com/office/drawing/2014/main" id="{F2F3C42E-EF88-49D5-B10C-43B3C478C0EA}"/>
              </a:ext>
            </a:extLst>
          </p:cNvPr>
          <p:cNvSpPr txBox="1"/>
          <p:nvPr/>
        </p:nvSpPr>
        <p:spPr>
          <a:xfrm>
            <a:off x="439971" y="442383"/>
            <a:ext cx="9738355" cy="461665"/>
          </a:xfrm>
          <a:prstGeom prst="rect">
            <a:avLst/>
          </a:prstGeom>
          <a:noFill/>
        </p:spPr>
        <p:txBody>
          <a:bodyPr wrap="square" rtlCol="0">
            <a:spAutoFit/>
          </a:bodyPr>
          <a:lstStyle/>
          <a:p>
            <a:r>
              <a:rPr lang="en-US" sz="2400" b="1" dirty="0"/>
              <a:t>Problem Statement</a:t>
            </a:r>
          </a:p>
        </p:txBody>
      </p:sp>
      <p:sp>
        <p:nvSpPr>
          <p:cNvPr id="3" name="TextBox 2">
            <a:extLst>
              <a:ext uri="{FF2B5EF4-FFF2-40B4-BE49-F238E27FC236}">
                <a16:creationId xmlns:a16="http://schemas.microsoft.com/office/drawing/2014/main" id="{A0F14CF4-9713-4D60-BDC1-2E2A8506A8AB}"/>
              </a:ext>
            </a:extLst>
          </p:cNvPr>
          <p:cNvSpPr txBox="1"/>
          <p:nvPr/>
        </p:nvSpPr>
        <p:spPr>
          <a:xfrm>
            <a:off x="385838" y="1268787"/>
            <a:ext cx="11328004"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rate of plants and crops cultivation is growing rapidly with the increment of human and animal demands all over the world.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During cultivation, farmers faced lots of challenges to protect their plant form different diseases and insects which make their production lower and they faced much financial losses.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prevent these losses and provide immediate cure, we are using CNN (Convolutional Neural Network) model and other transfer learning algorithms to train the dataset for image processing which will help to identify different types of disease of plant</a:t>
            </a:r>
          </a:p>
        </p:txBody>
      </p:sp>
      <p:pic>
        <p:nvPicPr>
          <p:cNvPr id="1026" name="Picture 2">
            <a:extLst>
              <a:ext uri="{FF2B5EF4-FFF2-40B4-BE49-F238E27FC236}">
                <a16:creationId xmlns:a16="http://schemas.microsoft.com/office/drawing/2014/main" id="{54B3CBDA-2656-4C84-A48B-4C7B30923E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2888" y="3189057"/>
            <a:ext cx="4946189" cy="3299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00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2"/>
          <p:cNvGrpSpPr>
            <a:grpSpLocks/>
          </p:cNvGrpSpPr>
          <p:nvPr/>
        </p:nvGrpSpPr>
        <p:grpSpPr bwMode="auto">
          <a:xfrm>
            <a:off x="436400" y="1451700"/>
            <a:ext cx="11358562" cy="122237"/>
            <a:chOff x="0" y="0"/>
            <a:chExt cx="8518525" cy="122237"/>
          </a:xfrm>
        </p:grpSpPr>
        <p:sp>
          <p:nvSpPr>
            <p:cNvPr id="53278" name="正方形/長方形 11"/>
            <p:cNvSpPr>
              <a:spLocks noChangeArrowheads="1"/>
            </p:cNvSpPr>
            <p:nvPr/>
          </p:nvSpPr>
          <p:spPr bwMode="auto">
            <a:xfrm>
              <a:off x="0" y="0"/>
              <a:ext cx="8518525" cy="122237"/>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2600">
                <a:solidFill>
                  <a:srgbClr val="FFFFFF"/>
                </a:solidFill>
                <a:latin typeface="Arial" panose="020B0604020202020204" pitchFamily="34" charset="0"/>
                <a:ea typeface="SimSun" panose="02010600030101010101" pitchFamily="2" charset="-122"/>
                <a:sym typeface="Segoe UI Light" panose="020B0502040204020203" pitchFamily="34" charset="0"/>
              </a:endParaRPr>
            </a:p>
          </p:txBody>
        </p:sp>
        <p:sp>
          <p:nvSpPr>
            <p:cNvPr id="53279" name="正方形/長方形 29"/>
            <p:cNvSpPr>
              <a:spLocks noChangeArrowheads="1"/>
            </p:cNvSpPr>
            <p:nvPr/>
          </p:nvSpPr>
          <p:spPr bwMode="auto">
            <a:xfrm>
              <a:off x="0" y="0"/>
              <a:ext cx="1970087" cy="122237"/>
            </a:xfrm>
            <a:prstGeom prst="rect">
              <a:avLst/>
            </a:prstGeom>
            <a:solidFill>
              <a:srgbClr val="FD001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1800">
                <a:solidFill>
                  <a:srgbClr val="000000"/>
                </a:solidFill>
                <a:latin typeface="Arial" panose="020B0604020202020204" pitchFamily="34" charset="0"/>
                <a:ea typeface="HGPｺﾞｼｯｸE" pitchFamily="2" charset="-128"/>
                <a:sym typeface="Segoe UI Light" panose="020B0502040204020203" pitchFamily="34" charset="0"/>
              </a:endParaRPr>
            </a:p>
          </p:txBody>
        </p:sp>
        <p:sp>
          <p:nvSpPr>
            <p:cNvPr id="53280" name="正方形/長方形 30"/>
            <p:cNvSpPr>
              <a:spLocks noChangeArrowheads="1"/>
            </p:cNvSpPr>
            <p:nvPr/>
          </p:nvSpPr>
          <p:spPr bwMode="auto">
            <a:xfrm>
              <a:off x="0" y="0"/>
              <a:ext cx="985837" cy="12223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1800">
                <a:solidFill>
                  <a:srgbClr val="000000"/>
                </a:solidFill>
                <a:latin typeface="Arial" panose="020B0604020202020204" pitchFamily="34" charset="0"/>
                <a:ea typeface="HGPｺﾞｼｯｸE" pitchFamily="2" charset="-128"/>
                <a:sym typeface="Segoe UI Light" panose="020B0502040204020203" pitchFamily="34" charset="0"/>
              </a:endParaRPr>
            </a:p>
          </p:txBody>
        </p:sp>
      </p:grpSp>
      <p:grpSp>
        <p:nvGrpSpPr>
          <p:cNvPr id="53251" name="Group 6"/>
          <p:cNvGrpSpPr>
            <a:grpSpLocks/>
          </p:cNvGrpSpPr>
          <p:nvPr/>
        </p:nvGrpSpPr>
        <p:grpSpPr bwMode="auto">
          <a:xfrm>
            <a:off x="9631432" y="680210"/>
            <a:ext cx="1982788" cy="569912"/>
            <a:chOff x="0" y="0"/>
            <a:chExt cx="1982788" cy="569913"/>
          </a:xfrm>
        </p:grpSpPr>
        <p:sp>
          <p:nvSpPr>
            <p:cNvPr id="53255" name="Freeform 33"/>
            <p:cNvSpPr>
              <a:spLocks noChangeArrowheads="1"/>
            </p:cNvSpPr>
            <p:nvPr/>
          </p:nvSpPr>
          <p:spPr bwMode="auto">
            <a:xfrm>
              <a:off x="1457325" y="7937"/>
              <a:ext cx="285750" cy="268288"/>
            </a:xfrm>
            <a:custGeom>
              <a:avLst/>
              <a:gdLst>
                <a:gd name="T0" fmla="*/ 2147483646 w 781"/>
                <a:gd name="T1" fmla="*/ 0 h 734"/>
                <a:gd name="T2" fmla="*/ 2147483646 w 781"/>
                <a:gd name="T3" fmla="*/ 0 h 734"/>
                <a:gd name="T4" fmla="*/ 2147483646 w 781"/>
                <a:gd name="T5" fmla="*/ 2147483646 h 734"/>
                <a:gd name="T6" fmla="*/ 2147483646 w 781"/>
                <a:gd name="T7" fmla="*/ 2147483646 h 734"/>
                <a:gd name="T8" fmla="*/ 2147483646 w 781"/>
                <a:gd name="T9" fmla="*/ 2147483646 h 734"/>
                <a:gd name="T10" fmla="*/ 2147483646 w 781"/>
                <a:gd name="T11" fmla="*/ 0 h 734"/>
                <a:gd name="T12" fmla="*/ 2147483646 w 781"/>
                <a:gd name="T13" fmla="*/ 0 h 734"/>
                <a:gd name="T14" fmla="*/ 2147483646 w 781"/>
                <a:gd name="T15" fmla="*/ 0 h 734"/>
                <a:gd name="T16" fmla="*/ 2147483646 w 781"/>
                <a:gd name="T17" fmla="*/ 0 h 734"/>
                <a:gd name="T18" fmla="*/ 2147483646 w 781"/>
                <a:gd name="T19" fmla="*/ 2147483646 h 734"/>
                <a:gd name="T20" fmla="*/ 2147483646 w 781"/>
                <a:gd name="T21" fmla="*/ 2147483646 h 734"/>
                <a:gd name="T22" fmla="*/ 2147483646 w 781"/>
                <a:gd name="T23" fmla="*/ 2147483646 h 734"/>
                <a:gd name="T24" fmla="*/ 2147483646 w 781"/>
                <a:gd name="T25" fmla="*/ 2147483646 h 734"/>
                <a:gd name="T26" fmla="*/ 2147483646 w 781"/>
                <a:gd name="T27" fmla="*/ 2147483646 h 734"/>
                <a:gd name="T28" fmla="*/ 2147483646 w 781"/>
                <a:gd name="T29" fmla="*/ 2147483646 h 734"/>
                <a:gd name="T30" fmla="*/ 2147483646 w 781"/>
                <a:gd name="T31" fmla="*/ 2147483646 h 734"/>
                <a:gd name="T32" fmla="*/ 2147483646 w 781"/>
                <a:gd name="T33" fmla="*/ 2147483646 h 734"/>
                <a:gd name="T34" fmla="*/ 2147483646 w 781"/>
                <a:gd name="T35" fmla="*/ 2147483646 h 734"/>
                <a:gd name="T36" fmla="*/ 2147483646 w 781"/>
                <a:gd name="T37" fmla="*/ 2147483646 h 734"/>
                <a:gd name="T38" fmla="*/ 2147483646 w 781"/>
                <a:gd name="T39" fmla="*/ 2147483646 h 734"/>
                <a:gd name="T40" fmla="*/ 2147483646 w 781"/>
                <a:gd name="T41" fmla="*/ 2147483646 h 734"/>
                <a:gd name="T42" fmla="*/ 0 w 781"/>
                <a:gd name="T43" fmla="*/ 2147483646 h 734"/>
                <a:gd name="T44" fmla="*/ 0 w 781"/>
                <a:gd name="T45" fmla="*/ 2147483646 h 734"/>
                <a:gd name="T46" fmla="*/ 2147483646 w 781"/>
                <a:gd name="T47" fmla="*/ 2147483646 h 734"/>
                <a:gd name="T48" fmla="*/ 2147483646 w 781"/>
                <a:gd name="T49" fmla="*/ 2147483646 h 734"/>
                <a:gd name="T50" fmla="*/ 0 w 781"/>
                <a:gd name="T51" fmla="*/ 0 h 734"/>
                <a:gd name="T52" fmla="*/ 2147483646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56" name="Freeform 7"/>
            <p:cNvSpPr>
              <a:spLocks noChangeArrowheads="1"/>
            </p:cNvSpPr>
            <p:nvPr/>
          </p:nvSpPr>
          <p:spPr bwMode="auto">
            <a:xfrm>
              <a:off x="565150" y="7937"/>
              <a:ext cx="288925" cy="268288"/>
            </a:xfrm>
            <a:custGeom>
              <a:avLst/>
              <a:gdLst>
                <a:gd name="T0" fmla="*/ 2147483646 w 788"/>
                <a:gd name="T1" fmla="*/ 0 h 734"/>
                <a:gd name="T2" fmla="*/ 2147483646 w 788"/>
                <a:gd name="T3" fmla="*/ 0 h 734"/>
                <a:gd name="T4" fmla="*/ 2147483646 w 788"/>
                <a:gd name="T5" fmla="*/ 2147483646 h 734"/>
                <a:gd name="T6" fmla="*/ 2147483646 w 788"/>
                <a:gd name="T7" fmla="*/ 2147483646 h 734"/>
                <a:gd name="T8" fmla="*/ 2147483646 w 788"/>
                <a:gd name="T9" fmla="*/ 2147483646 h 734"/>
                <a:gd name="T10" fmla="*/ 2147483646 w 788"/>
                <a:gd name="T11" fmla="*/ 2147483646 h 734"/>
                <a:gd name="T12" fmla="*/ 2147483646 w 788"/>
                <a:gd name="T13" fmla="*/ 2147483646 h 734"/>
                <a:gd name="T14" fmla="*/ 0 w 788"/>
                <a:gd name="T15" fmla="*/ 2147483646 h 734"/>
                <a:gd name="T16" fmla="*/ 0 w 788"/>
                <a:gd name="T17" fmla="*/ 2147483646 h 734"/>
                <a:gd name="T18" fmla="*/ 0 w 788"/>
                <a:gd name="T19" fmla="*/ 0 h 734"/>
                <a:gd name="T20" fmla="*/ 0 w 788"/>
                <a:gd name="T21" fmla="*/ 0 h 734"/>
                <a:gd name="T22" fmla="*/ 2147483646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57" name="Freeform 9"/>
            <p:cNvSpPr>
              <a:spLocks noEditPoints="1" noChangeArrowheads="1"/>
            </p:cNvSpPr>
            <p:nvPr/>
          </p:nvSpPr>
          <p:spPr bwMode="auto">
            <a:xfrm>
              <a:off x="792163" y="7937"/>
              <a:ext cx="338137" cy="268288"/>
            </a:xfrm>
            <a:custGeom>
              <a:avLst/>
              <a:gdLst>
                <a:gd name="T0" fmla="*/ 2147483646 w 924"/>
                <a:gd name="T1" fmla="*/ 2147483646 h 734"/>
                <a:gd name="T2" fmla="*/ 2147483646 w 924"/>
                <a:gd name="T3" fmla="*/ 2147483646 h 734"/>
                <a:gd name="T4" fmla="*/ 2147483646 w 924"/>
                <a:gd name="T5" fmla="*/ 2147483646 h 734"/>
                <a:gd name="T6" fmla="*/ 2147483646 w 924"/>
                <a:gd name="T7" fmla="*/ 2147483646 h 734"/>
                <a:gd name="T8" fmla="*/ 2147483646 w 924"/>
                <a:gd name="T9" fmla="*/ 2147483646 h 734"/>
                <a:gd name="T10" fmla="*/ 2147483646 w 924"/>
                <a:gd name="T11" fmla="*/ 2147483646 h 734"/>
                <a:gd name="T12" fmla="*/ 2147483646 w 924"/>
                <a:gd name="T13" fmla="*/ 2147483646 h 734"/>
                <a:gd name="T14" fmla="*/ 2147483646 w 924"/>
                <a:gd name="T15" fmla="*/ 2147483646 h 734"/>
                <a:gd name="T16" fmla="*/ 2147483646 w 924"/>
                <a:gd name="T17" fmla="*/ 2147483646 h 734"/>
                <a:gd name="T18" fmla="*/ 2147483646 w 924"/>
                <a:gd name="T19" fmla="*/ 2147483646 h 734"/>
                <a:gd name="T20" fmla="*/ 2147483646 w 924"/>
                <a:gd name="T21" fmla="*/ 2147483646 h 734"/>
                <a:gd name="T22" fmla="*/ 2147483646 w 924"/>
                <a:gd name="T23" fmla="*/ 2147483646 h 734"/>
                <a:gd name="T24" fmla="*/ 2147483646 w 924"/>
                <a:gd name="T25" fmla="*/ 2147483646 h 734"/>
                <a:gd name="T26" fmla="*/ 2147483646 w 924"/>
                <a:gd name="T27" fmla="*/ 2147483646 h 734"/>
                <a:gd name="T28" fmla="*/ 2147483646 w 924"/>
                <a:gd name="T29" fmla="*/ 2147483646 h 734"/>
                <a:gd name="T30" fmla="*/ 0 w 924"/>
                <a:gd name="T31" fmla="*/ 2147483646 h 734"/>
                <a:gd name="T32" fmla="*/ 2147483646 w 924"/>
                <a:gd name="T33" fmla="*/ 0 h 734"/>
                <a:gd name="T34" fmla="*/ 2147483646 w 924"/>
                <a:gd name="T35" fmla="*/ 0 h 734"/>
                <a:gd name="T36" fmla="*/ 2147483646 w 924"/>
                <a:gd name="T37" fmla="*/ 0 h 734"/>
                <a:gd name="T38" fmla="*/ 2147483646 w 924"/>
                <a:gd name="T39" fmla="*/ 0 h 734"/>
                <a:gd name="T40" fmla="*/ 2147483646 w 924"/>
                <a:gd name="T41" fmla="*/ 2147483646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58" name="Rectangle 12"/>
            <p:cNvSpPr>
              <a:spLocks noChangeArrowheads="1"/>
            </p:cNvSpPr>
            <p:nvPr/>
          </p:nvSpPr>
          <p:spPr bwMode="auto">
            <a:xfrm>
              <a:off x="1798638" y="7937"/>
              <a:ext cx="71437" cy="268288"/>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1800">
                <a:solidFill>
                  <a:srgbClr val="000000"/>
                </a:solidFill>
                <a:latin typeface="Arial" panose="020B0604020202020204" pitchFamily="34" charset="0"/>
                <a:ea typeface="HGPｺﾞｼｯｸE" pitchFamily="2" charset="-128"/>
                <a:sym typeface="Segoe UI Light" panose="020B0502040204020203" pitchFamily="34" charset="0"/>
              </a:endParaRPr>
            </a:p>
          </p:txBody>
        </p:sp>
        <p:sp>
          <p:nvSpPr>
            <p:cNvPr id="53259" name="Freeform 13"/>
            <p:cNvSpPr>
              <a:spLocks noChangeArrowheads="1"/>
            </p:cNvSpPr>
            <p:nvPr/>
          </p:nvSpPr>
          <p:spPr bwMode="auto">
            <a:xfrm>
              <a:off x="127000" y="7937"/>
              <a:ext cx="285750" cy="268288"/>
            </a:xfrm>
            <a:custGeom>
              <a:avLst/>
              <a:gdLst>
                <a:gd name="T0" fmla="*/ 2147483646 w 781"/>
                <a:gd name="T1" fmla="*/ 0 h 734"/>
                <a:gd name="T2" fmla="*/ 2147483646 w 781"/>
                <a:gd name="T3" fmla="*/ 0 h 734"/>
                <a:gd name="T4" fmla="*/ 2147483646 w 781"/>
                <a:gd name="T5" fmla="*/ 2147483646 h 734"/>
                <a:gd name="T6" fmla="*/ 2147483646 w 781"/>
                <a:gd name="T7" fmla="*/ 2147483646 h 734"/>
                <a:gd name="T8" fmla="*/ 2147483646 w 781"/>
                <a:gd name="T9" fmla="*/ 2147483646 h 734"/>
                <a:gd name="T10" fmla="*/ 2147483646 w 781"/>
                <a:gd name="T11" fmla="*/ 0 h 734"/>
                <a:gd name="T12" fmla="*/ 2147483646 w 781"/>
                <a:gd name="T13" fmla="*/ 0 h 734"/>
                <a:gd name="T14" fmla="*/ 2147483646 w 781"/>
                <a:gd name="T15" fmla="*/ 0 h 734"/>
                <a:gd name="T16" fmla="*/ 2147483646 w 781"/>
                <a:gd name="T17" fmla="*/ 0 h 734"/>
                <a:gd name="T18" fmla="*/ 2147483646 w 781"/>
                <a:gd name="T19" fmla="*/ 2147483646 h 734"/>
                <a:gd name="T20" fmla="*/ 2147483646 w 781"/>
                <a:gd name="T21" fmla="*/ 2147483646 h 734"/>
                <a:gd name="T22" fmla="*/ 2147483646 w 781"/>
                <a:gd name="T23" fmla="*/ 2147483646 h 734"/>
                <a:gd name="T24" fmla="*/ 2147483646 w 781"/>
                <a:gd name="T25" fmla="*/ 2147483646 h 734"/>
                <a:gd name="T26" fmla="*/ 2147483646 w 781"/>
                <a:gd name="T27" fmla="*/ 2147483646 h 734"/>
                <a:gd name="T28" fmla="*/ 2147483646 w 781"/>
                <a:gd name="T29" fmla="*/ 2147483646 h 734"/>
                <a:gd name="T30" fmla="*/ 2147483646 w 781"/>
                <a:gd name="T31" fmla="*/ 2147483646 h 734"/>
                <a:gd name="T32" fmla="*/ 2147483646 w 781"/>
                <a:gd name="T33" fmla="*/ 2147483646 h 734"/>
                <a:gd name="T34" fmla="*/ 2147483646 w 781"/>
                <a:gd name="T35" fmla="*/ 2147483646 h 734"/>
                <a:gd name="T36" fmla="*/ 2147483646 w 781"/>
                <a:gd name="T37" fmla="*/ 2147483646 h 734"/>
                <a:gd name="T38" fmla="*/ 2147483646 w 781"/>
                <a:gd name="T39" fmla="*/ 2147483646 h 734"/>
                <a:gd name="T40" fmla="*/ 2147483646 w 781"/>
                <a:gd name="T41" fmla="*/ 2147483646 h 734"/>
                <a:gd name="T42" fmla="*/ 0 w 781"/>
                <a:gd name="T43" fmla="*/ 2147483646 h 734"/>
                <a:gd name="T44" fmla="*/ 0 w 781"/>
                <a:gd name="T45" fmla="*/ 2147483646 h 734"/>
                <a:gd name="T46" fmla="*/ 0 w 781"/>
                <a:gd name="T47" fmla="*/ 2147483646 h 734"/>
                <a:gd name="T48" fmla="*/ 0 w 781"/>
                <a:gd name="T49" fmla="*/ 2147483646 h 734"/>
                <a:gd name="T50" fmla="*/ 0 w 781"/>
                <a:gd name="T51" fmla="*/ 0 h 734"/>
                <a:gd name="T52" fmla="*/ 2147483646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0" name="Rectangle 15"/>
            <p:cNvSpPr>
              <a:spLocks noChangeArrowheads="1"/>
            </p:cNvSpPr>
            <p:nvPr/>
          </p:nvSpPr>
          <p:spPr bwMode="auto">
            <a:xfrm>
              <a:off x="468313" y="7937"/>
              <a:ext cx="71437" cy="268288"/>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1800">
                <a:solidFill>
                  <a:srgbClr val="000000"/>
                </a:solidFill>
                <a:latin typeface="Arial" panose="020B0604020202020204" pitchFamily="34" charset="0"/>
                <a:ea typeface="HGPｺﾞｼｯｸE" pitchFamily="2" charset="-128"/>
                <a:sym typeface="Segoe UI Light" panose="020B0502040204020203" pitchFamily="34" charset="0"/>
              </a:endParaRPr>
            </a:p>
          </p:txBody>
        </p:sp>
        <p:sp>
          <p:nvSpPr>
            <p:cNvPr id="53261" name="Freeform 16"/>
            <p:cNvSpPr>
              <a:spLocks noChangeArrowheads="1"/>
            </p:cNvSpPr>
            <p:nvPr/>
          </p:nvSpPr>
          <p:spPr bwMode="auto">
            <a:xfrm>
              <a:off x="1117600" y="0"/>
              <a:ext cx="303213" cy="282575"/>
            </a:xfrm>
            <a:custGeom>
              <a:avLst/>
              <a:gdLst>
                <a:gd name="T0" fmla="*/ 2147483646 w 828"/>
                <a:gd name="T1" fmla="*/ 2147483646 h 771"/>
                <a:gd name="T2" fmla="*/ 2147483646 w 828"/>
                <a:gd name="T3" fmla="*/ 2147483646 h 771"/>
                <a:gd name="T4" fmla="*/ 2147483646 w 828"/>
                <a:gd name="T5" fmla="*/ 2147483646 h 771"/>
                <a:gd name="T6" fmla="*/ 2147483646 w 828"/>
                <a:gd name="T7" fmla="*/ 2147483646 h 771"/>
                <a:gd name="T8" fmla="*/ 2147483646 w 828"/>
                <a:gd name="T9" fmla="*/ 2147483646 h 771"/>
                <a:gd name="T10" fmla="*/ 2147483646 w 828"/>
                <a:gd name="T11" fmla="*/ 2147483646 h 771"/>
                <a:gd name="T12" fmla="*/ 2147483646 w 828"/>
                <a:gd name="T13" fmla="*/ 2147483646 h 771"/>
                <a:gd name="T14" fmla="*/ 2147483646 w 828"/>
                <a:gd name="T15" fmla="*/ 2147483646 h 771"/>
                <a:gd name="T16" fmla="*/ 2147483646 w 828"/>
                <a:gd name="T17" fmla="*/ 2147483646 h 771"/>
                <a:gd name="T18" fmla="*/ 2147483646 w 828"/>
                <a:gd name="T19" fmla="*/ 2147483646 h 771"/>
                <a:gd name="T20" fmla="*/ 2147483646 w 828"/>
                <a:gd name="T21" fmla="*/ 2147483646 h 771"/>
                <a:gd name="T22" fmla="*/ 2147483646 w 828"/>
                <a:gd name="T23" fmla="*/ 2147483646 h 771"/>
                <a:gd name="T24" fmla="*/ 2147483646 w 828"/>
                <a:gd name="T25" fmla="*/ 2147483646 h 771"/>
                <a:gd name="T26" fmla="*/ 2147483646 w 828"/>
                <a:gd name="T27" fmla="*/ 2147483646 h 771"/>
                <a:gd name="T28" fmla="*/ 2147483646 w 828"/>
                <a:gd name="T29" fmla="*/ 2147483646 h 771"/>
                <a:gd name="T30" fmla="*/ 2147483646 w 828"/>
                <a:gd name="T31" fmla="*/ 2147483646 h 771"/>
                <a:gd name="T32" fmla="*/ 2147483646 w 828"/>
                <a:gd name="T33" fmla="*/ 2147483646 h 771"/>
                <a:gd name="T34" fmla="*/ 2147483646 w 828"/>
                <a:gd name="T35" fmla="*/ 2147483646 h 771"/>
                <a:gd name="T36" fmla="*/ 2147483646 w 828"/>
                <a:gd name="T37" fmla="*/ 2147483646 h 771"/>
                <a:gd name="T38" fmla="*/ 2147483646 w 828"/>
                <a:gd name="T39" fmla="*/ 2147483646 h 771"/>
                <a:gd name="T40" fmla="*/ 2147483646 w 828"/>
                <a:gd name="T41" fmla="*/ 2147483646 h 771"/>
                <a:gd name="T42" fmla="*/ 2147483646 w 828"/>
                <a:gd name="T43" fmla="*/ 2147483646 h 771"/>
                <a:gd name="T44" fmla="*/ 2147483646 w 828"/>
                <a:gd name="T45" fmla="*/ 2147483646 h 771"/>
                <a:gd name="T46" fmla="*/ 2147483646 w 828"/>
                <a:gd name="T47" fmla="*/ 2147483646 h 771"/>
                <a:gd name="T48" fmla="*/ 2147483646 w 828"/>
                <a:gd name="T49" fmla="*/ 2147483646 h 771"/>
                <a:gd name="T50" fmla="*/ 2147483646 w 828"/>
                <a:gd name="T51" fmla="*/ 2147483646 h 771"/>
                <a:gd name="T52" fmla="*/ 2147483646 w 828"/>
                <a:gd name="T53" fmla="*/ 2147483646 h 771"/>
                <a:gd name="T54" fmla="*/ 2147483646 w 828"/>
                <a:gd name="T55" fmla="*/ 2147483646 h 771"/>
                <a:gd name="T56" fmla="*/ 2147483646 w 828"/>
                <a:gd name="T57" fmla="*/ 2147483646 h 771"/>
                <a:gd name="T58" fmla="*/ 2147483646 w 828"/>
                <a:gd name="T59" fmla="*/ 2147483646 h 771"/>
                <a:gd name="T60" fmla="*/ 2147483646 w 828"/>
                <a:gd name="T61" fmla="*/ 2147483646 h 771"/>
                <a:gd name="T62" fmla="*/ 2147483646 w 828"/>
                <a:gd name="T63" fmla="*/ 2147483646 h 771"/>
                <a:gd name="T64" fmla="*/ 2147483646 w 828"/>
                <a:gd name="T65" fmla="*/ 2147483646 h 771"/>
                <a:gd name="T66" fmla="*/ 2147483646 w 828"/>
                <a:gd name="T67" fmla="*/ 2147483646 h 771"/>
                <a:gd name="T68" fmla="*/ 2147483646 w 828"/>
                <a:gd name="T69" fmla="*/ 2147483646 h 771"/>
                <a:gd name="T70" fmla="*/ 2147483646 w 828"/>
                <a:gd name="T71" fmla="*/ 2147483646 h 771"/>
                <a:gd name="T72" fmla="*/ 2147483646 w 828"/>
                <a:gd name="T73" fmla="*/ 2147483646 h 771"/>
                <a:gd name="T74" fmla="*/ 2147483646 w 828"/>
                <a:gd name="T75" fmla="*/ 2147483646 h 771"/>
                <a:gd name="T76" fmla="*/ 2147483646 w 828"/>
                <a:gd name="T77" fmla="*/ 2147483646 h 771"/>
                <a:gd name="T78" fmla="*/ 2147483646 w 828"/>
                <a:gd name="T79" fmla="*/ 2147483646 h 771"/>
                <a:gd name="T80" fmla="*/ 2147483646 w 828"/>
                <a:gd name="T81" fmla="*/ 2147483646 h 771"/>
                <a:gd name="T82" fmla="*/ 2147483646 w 828"/>
                <a:gd name="T83" fmla="*/ 2147483646 h 771"/>
                <a:gd name="T84" fmla="*/ 2147483646 w 828"/>
                <a:gd name="T85" fmla="*/ 2147483646 h 771"/>
                <a:gd name="T86" fmla="*/ 2147483646 w 828"/>
                <a:gd name="T87" fmla="*/ 2147483646 h 771"/>
                <a:gd name="T88" fmla="*/ 2147483646 w 828"/>
                <a:gd name="T89" fmla="*/ 2147483646 h 771"/>
                <a:gd name="T90" fmla="*/ 2147483646 w 828"/>
                <a:gd name="T91" fmla="*/ 2147483646 h 771"/>
                <a:gd name="T92" fmla="*/ 2147483646 w 828"/>
                <a:gd name="T93" fmla="*/ 2147483646 h 771"/>
                <a:gd name="T94" fmla="*/ 2147483646 w 828"/>
                <a:gd name="T95" fmla="*/ 2147483646 h 771"/>
                <a:gd name="T96" fmla="*/ 2147483646 w 828"/>
                <a:gd name="T97" fmla="*/ 2147483646 h 771"/>
                <a:gd name="T98" fmla="*/ 2147483646 w 828"/>
                <a:gd name="T99" fmla="*/ 2147483646 h 771"/>
                <a:gd name="T100" fmla="*/ 2147483646 w 828"/>
                <a:gd name="T101" fmla="*/ 2147483646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2" name="Freeform 18"/>
            <p:cNvSpPr>
              <a:spLocks noChangeArrowheads="1"/>
            </p:cNvSpPr>
            <p:nvPr/>
          </p:nvSpPr>
          <p:spPr bwMode="auto">
            <a:xfrm>
              <a:off x="0" y="350838"/>
              <a:ext cx="65088" cy="169863"/>
            </a:xfrm>
            <a:custGeom>
              <a:avLst/>
              <a:gdLst>
                <a:gd name="T0" fmla="*/ 2147483646 w 180"/>
                <a:gd name="T1" fmla="*/ 2147483646 h 464"/>
                <a:gd name="T2" fmla="*/ 0 w 180"/>
                <a:gd name="T3" fmla="*/ 2147483646 h 464"/>
                <a:gd name="T4" fmla="*/ 0 w 180"/>
                <a:gd name="T5" fmla="*/ 2147483646 h 464"/>
                <a:gd name="T6" fmla="*/ 2147483646 w 180"/>
                <a:gd name="T7" fmla="*/ 2147483646 h 464"/>
                <a:gd name="T8" fmla="*/ 2147483646 w 180"/>
                <a:gd name="T9" fmla="*/ 2147483646 h 464"/>
                <a:gd name="T10" fmla="*/ 2147483646 w 180"/>
                <a:gd name="T11" fmla="*/ 2147483646 h 464"/>
                <a:gd name="T12" fmla="*/ 2147483646 w 180"/>
                <a:gd name="T13" fmla="*/ 2147483646 h 464"/>
                <a:gd name="T14" fmla="*/ 2147483646 w 180"/>
                <a:gd name="T15" fmla="*/ 2147483646 h 464"/>
                <a:gd name="T16" fmla="*/ 2147483646 w 180"/>
                <a:gd name="T17" fmla="*/ 2147483646 h 464"/>
                <a:gd name="T18" fmla="*/ 2147483646 w 180"/>
                <a:gd name="T19" fmla="*/ 2147483646 h 464"/>
                <a:gd name="T20" fmla="*/ 2147483646 w 180"/>
                <a:gd name="T21" fmla="*/ 2147483646 h 464"/>
                <a:gd name="T22" fmla="*/ 2147483646 w 180"/>
                <a:gd name="T23" fmla="*/ 2147483646 h 464"/>
                <a:gd name="T24" fmla="*/ 2147483646 w 180"/>
                <a:gd name="T25" fmla="*/ 2147483646 h 464"/>
                <a:gd name="T26" fmla="*/ 2147483646 w 180"/>
                <a:gd name="T27" fmla="*/ 2147483646 h 464"/>
                <a:gd name="T28" fmla="*/ 2147483646 w 180"/>
                <a:gd name="T29" fmla="*/ 2147483646 h 464"/>
                <a:gd name="T30" fmla="*/ 2147483646 w 180"/>
                <a:gd name="T31" fmla="*/ 2147483646 h 464"/>
                <a:gd name="T32" fmla="*/ 2147483646 w 180"/>
                <a:gd name="T33" fmla="*/ 2147483646 h 464"/>
                <a:gd name="T34" fmla="*/ 2147483646 w 180"/>
                <a:gd name="T35" fmla="*/ 2147483646 h 464"/>
                <a:gd name="T36" fmla="*/ 2147483646 w 180"/>
                <a:gd name="T37" fmla="*/ 0 h 464"/>
                <a:gd name="T38" fmla="*/ 2147483646 w 180"/>
                <a:gd name="T39" fmla="*/ 2147483646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3" name="Freeform 20"/>
            <p:cNvSpPr>
              <a:spLocks noChangeArrowheads="1"/>
            </p:cNvSpPr>
            <p:nvPr/>
          </p:nvSpPr>
          <p:spPr bwMode="auto">
            <a:xfrm>
              <a:off x="100013" y="400051"/>
              <a:ext cx="133350" cy="120650"/>
            </a:xfrm>
            <a:custGeom>
              <a:avLst/>
              <a:gdLst>
                <a:gd name="T0" fmla="*/ 2147483646 w 366"/>
                <a:gd name="T1" fmla="*/ 2147483646 h 327"/>
                <a:gd name="T2" fmla="*/ 2147483646 w 366"/>
                <a:gd name="T3" fmla="*/ 2147483646 h 327"/>
                <a:gd name="T4" fmla="*/ 2147483646 w 366"/>
                <a:gd name="T5" fmla="*/ 2147483646 h 327"/>
                <a:gd name="T6" fmla="*/ 2147483646 w 366"/>
                <a:gd name="T7" fmla="*/ 2147483646 h 327"/>
                <a:gd name="T8" fmla="*/ 2147483646 w 366"/>
                <a:gd name="T9" fmla="*/ 2147483646 h 327"/>
                <a:gd name="T10" fmla="*/ 2147483646 w 366"/>
                <a:gd name="T11" fmla="*/ 2147483646 h 327"/>
                <a:gd name="T12" fmla="*/ 2147483646 w 366"/>
                <a:gd name="T13" fmla="*/ 2147483646 h 327"/>
                <a:gd name="T14" fmla="*/ 2147483646 w 366"/>
                <a:gd name="T15" fmla="*/ 0 h 327"/>
                <a:gd name="T16" fmla="*/ 0 w 366"/>
                <a:gd name="T17" fmla="*/ 2147483646 h 327"/>
                <a:gd name="T18" fmla="*/ 2147483646 w 366"/>
                <a:gd name="T19" fmla="*/ 2147483646 h 327"/>
                <a:gd name="T20" fmla="*/ 2147483646 w 366"/>
                <a:gd name="T21" fmla="*/ 2147483646 h 327"/>
                <a:gd name="T22" fmla="*/ 2147483646 w 366"/>
                <a:gd name="T23" fmla="*/ 2147483646 h 327"/>
                <a:gd name="T24" fmla="*/ 2147483646 w 366"/>
                <a:gd name="T25" fmla="*/ 2147483646 h 327"/>
                <a:gd name="T26" fmla="*/ 2147483646 w 366"/>
                <a:gd name="T27" fmla="*/ 2147483646 h 327"/>
                <a:gd name="T28" fmla="*/ 2147483646 w 366"/>
                <a:gd name="T29" fmla="*/ 2147483646 h 327"/>
                <a:gd name="T30" fmla="*/ 2147483646 w 366"/>
                <a:gd name="T31" fmla="*/ 2147483646 h 327"/>
                <a:gd name="T32" fmla="*/ 2147483646 w 366"/>
                <a:gd name="T33" fmla="*/ 2147483646 h 327"/>
                <a:gd name="T34" fmla="*/ 2147483646 w 366"/>
                <a:gd name="T35" fmla="*/ 2147483646 h 327"/>
                <a:gd name="T36" fmla="*/ 2147483646 w 366"/>
                <a:gd name="T37" fmla="*/ 2147483646 h 327"/>
                <a:gd name="T38" fmla="*/ 2147483646 w 366"/>
                <a:gd name="T39" fmla="*/ 2147483646 h 327"/>
                <a:gd name="T40" fmla="*/ 2147483646 w 366"/>
                <a:gd name="T41" fmla="*/ 2147483646 h 327"/>
                <a:gd name="T42" fmla="*/ 2147483646 w 366"/>
                <a:gd name="T43" fmla="*/ 2147483646 h 327"/>
                <a:gd name="T44" fmla="*/ 2147483646 w 366"/>
                <a:gd name="T45" fmla="*/ 2147483646 h 327"/>
                <a:gd name="T46" fmla="*/ 2147483646 w 366"/>
                <a:gd name="T47" fmla="*/ 2147483646 h 327"/>
                <a:gd name="T48" fmla="*/ 2147483646 w 366"/>
                <a:gd name="T49" fmla="*/ 2147483646 h 327"/>
                <a:gd name="T50" fmla="*/ 2147483646 w 366"/>
                <a:gd name="T51" fmla="*/ 2147483646 h 327"/>
                <a:gd name="T52" fmla="*/ 2147483646 w 366"/>
                <a:gd name="T53" fmla="*/ 2147483646 h 327"/>
                <a:gd name="T54" fmla="*/ 2147483646 w 366"/>
                <a:gd name="T55" fmla="*/ 2147483646 h 327"/>
                <a:gd name="T56" fmla="*/ 2147483646 w 366"/>
                <a:gd name="T57" fmla="*/ 2147483646 h 327"/>
                <a:gd name="T58" fmla="*/ 2147483646 w 366"/>
                <a:gd name="T59" fmla="*/ 2147483646 h 327"/>
                <a:gd name="T60" fmla="*/ 2147483646 w 366"/>
                <a:gd name="T61" fmla="*/ 2147483646 h 327"/>
                <a:gd name="T62" fmla="*/ 2147483646 w 366"/>
                <a:gd name="T63" fmla="*/ 2147483646 h 327"/>
                <a:gd name="T64" fmla="*/ 2147483646 w 366"/>
                <a:gd name="T65" fmla="*/ 2147483646 h 327"/>
                <a:gd name="T66" fmla="*/ 2147483646 w 366"/>
                <a:gd name="T67" fmla="*/ 2147483646 h 327"/>
                <a:gd name="T68" fmla="*/ 2147483646 w 366"/>
                <a:gd name="T69" fmla="*/ 2147483646 h 327"/>
                <a:gd name="T70" fmla="*/ 2147483646 w 366"/>
                <a:gd name="T71" fmla="*/ 2147483646 h 327"/>
                <a:gd name="T72" fmla="*/ 2147483646 w 366"/>
                <a:gd name="T73" fmla="*/ 2147483646 h 327"/>
                <a:gd name="T74" fmla="*/ 2147483646 w 366"/>
                <a:gd name="T75" fmla="*/ 2147483646 h 327"/>
                <a:gd name="T76" fmla="*/ 2147483646 w 366"/>
                <a:gd name="T77" fmla="*/ 2147483646 h 327"/>
                <a:gd name="T78" fmla="*/ 2147483646 w 366"/>
                <a:gd name="T79" fmla="*/ 2147483646 h 327"/>
                <a:gd name="T80" fmla="*/ 2147483646 w 366"/>
                <a:gd name="T81" fmla="*/ 2147483646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4" name="Freeform 22"/>
            <p:cNvSpPr>
              <a:spLocks noChangeArrowheads="1"/>
            </p:cNvSpPr>
            <p:nvPr/>
          </p:nvSpPr>
          <p:spPr bwMode="auto">
            <a:xfrm>
              <a:off x="269875" y="401638"/>
              <a:ext cx="90488" cy="120650"/>
            </a:xfrm>
            <a:custGeom>
              <a:avLst/>
              <a:gdLst>
                <a:gd name="T0" fmla="*/ 2147483646 w 245"/>
                <a:gd name="T1" fmla="*/ 2147483646 h 334"/>
                <a:gd name="T2" fmla="*/ 2147483646 w 245"/>
                <a:gd name="T3" fmla="*/ 2147483646 h 334"/>
                <a:gd name="T4" fmla="*/ 2147483646 w 245"/>
                <a:gd name="T5" fmla="*/ 2147483646 h 334"/>
                <a:gd name="T6" fmla="*/ 2147483646 w 245"/>
                <a:gd name="T7" fmla="*/ 2147483646 h 334"/>
                <a:gd name="T8" fmla="*/ 2147483646 w 245"/>
                <a:gd name="T9" fmla="*/ 2147483646 h 334"/>
                <a:gd name="T10" fmla="*/ 2147483646 w 245"/>
                <a:gd name="T11" fmla="*/ 2147483646 h 334"/>
                <a:gd name="T12" fmla="*/ 2147483646 w 245"/>
                <a:gd name="T13" fmla="*/ 2147483646 h 334"/>
                <a:gd name="T14" fmla="*/ 2147483646 w 245"/>
                <a:gd name="T15" fmla="*/ 2147483646 h 334"/>
                <a:gd name="T16" fmla="*/ 2147483646 w 245"/>
                <a:gd name="T17" fmla="*/ 2147483646 h 334"/>
                <a:gd name="T18" fmla="*/ 2147483646 w 245"/>
                <a:gd name="T19" fmla="*/ 2147483646 h 334"/>
                <a:gd name="T20" fmla="*/ 2147483646 w 245"/>
                <a:gd name="T21" fmla="*/ 2147483646 h 334"/>
                <a:gd name="T22" fmla="*/ 2147483646 w 245"/>
                <a:gd name="T23" fmla="*/ 2147483646 h 334"/>
                <a:gd name="T24" fmla="*/ 2147483646 w 245"/>
                <a:gd name="T25" fmla="*/ 2147483646 h 334"/>
                <a:gd name="T26" fmla="*/ 2147483646 w 245"/>
                <a:gd name="T27" fmla="*/ 2147483646 h 334"/>
                <a:gd name="T28" fmla="*/ 2147483646 w 245"/>
                <a:gd name="T29" fmla="*/ 2147483646 h 334"/>
                <a:gd name="T30" fmla="*/ 2147483646 w 245"/>
                <a:gd name="T31" fmla="*/ 2147483646 h 334"/>
                <a:gd name="T32" fmla="*/ 2147483646 w 245"/>
                <a:gd name="T33" fmla="*/ 2147483646 h 334"/>
                <a:gd name="T34" fmla="*/ 0 w 245"/>
                <a:gd name="T35" fmla="*/ 2147483646 h 334"/>
                <a:gd name="T36" fmla="*/ 2147483646 w 245"/>
                <a:gd name="T37" fmla="*/ 2147483646 h 334"/>
                <a:gd name="T38" fmla="*/ 2147483646 w 245"/>
                <a:gd name="T39" fmla="*/ 2147483646 h 334"/>
                <a:gd name="T40" fmla="*/ 2147483646 w 245"/>
                <a:gd name="T41" fmla="*/ 2147483646 h 334"/>
                <a:gd name="T42" fmla="*/ 2147483646 w 245"/>
                <a:gd name="T43" fmla="*/ 2147483646 h 334"/>
                <a:gd name="T44" fmla="*/ 2147483646 w 245"/>
                <a:gd name="T45" fmla="*/ 2147483646 h 334"/>
                <a:gd name="T46" fmla="*/ 2147483646 w 245"/>
                <a:gd name="T47" fmla="*/ 2147483646 h 334"/>
                <a:gd name="T48" fmla="*/ 2147483646 w 245"/>
                <a:gd name="T49" fmla="*/ 2147483646 h 334"/>
                <a:gd name="T50" fmla="*/ 2147483646 w 245"/>
                <a:gd name="T51" fmla="*/ 2147483646 h 334"/>
                <a:gd name="T52" fmla="*/ 2147483646 w 245"/>
                <a:gd name="T53" fmla="*/ 2147483646 h 334"/>
                <a:gd name="T54" fmla="*/ 2147483646 w 245"/>
                <a:gd name="T55" fmla="*/ 2147483646 h 334"/>
                <a:gd name="T56" fmla="*/ 2147483646 w 245"/>
                <a:gd name="T57" fmla="*/ 2147483646 h 334"/>
                <a:gd name="T58" fmla="*/ 2147483646 w 245"/>
                <a:gd name="T59" fmla="*/ 2147483646 h 334"/>
                <a:gd name="T60" fmla="*/ 2147483646 w 245"/>
                <a:gd name="T61" fmla="*/ 2147483646 h 334"/>
                <a:gd name="T62" fmla="*/ 2147483646 w 245"/>
                <a:gd name="T63" fmla="*/ 2147483646 h 334"/>
                <a:gd name="T64" fmla="*/ 2147483646 w 245"/>
                <a:gd name="T65" fmla="*/ 2147483646 h 334"/>
                <a:gd name="T66" fmla="*/ 2147483646 w 245"/>
                <a:gd name="T67" fmla="*/ 2147483646 h 334"/>
                <a:gd name="T68" fmla="*/ 2147483646 w 245"/>
                <a:gd name="T69" fmla="*/ 2147483646 h 334"/>
                <a:gd name="T70" fmla="*/ 2147483646 w 245"/>
                <a:gd name="T71" fmla="*/ 2147483646 h 334"/>
                <a:gd name="T72" fmla="*/ 2147483646 w 245"/>
                <a:gd name="T73" fmla="*/ 2147483646 h 334"/>
                <a:gd name="T74" fmla="*/ 2147483646 w 245"/>
                <a:gd name="T75" fmla="*/ 2147483646 h 334"/>
                <a:gd name="T76" fmla="*/ 2147483646 w 245"/>
                <a:gd name="T77" fmla="*/ 2147483646 h 334"/>
                <a:gd name="T78" fmla="*/ 2147483646 w 245"/>
                <a:gd name="T79" fmla="*/ 2147483646 h 334"/>
                <a:gd name="T80" fmla="*/ 2147483646 w 245"/>
                <a:gd name="T81" fmla="*/ 2147483646 h 334"/>
                <a:gd name="T82" fmla="*/ 2147483646 w 245"/>
                <a:gd name="T83" fmla="*/ 2147483646 h 334"/>
                <a:gd name="T84" fmla="*/ 2147483646 w 245"/>
                <a:gd name="T85" fmla="*/ 2147483646 h 334"/>
                <a:gd name="T86" fmla="*/ 2147483646 w 245"/>
                <a:gd name="T87" fmla="*/ 2147483646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5" name="Freeform 24"/>
            <p:cNvSpPr>
              <a:spLocks noEditPoints="1" noChangeArrowheads="1"/>
            </p:cNvSpPr>
            <p:nvPr/>
          </p:nvSpPr>
          <p:spPr bwMode="auto">
            <a:xfrm>
              <a:off x="376238" y="400051"/>
              <a:ext cx="138112" cy="169862"/>
            </a:xfrm>
            <a:custGeom>
              <a:avLst/>
              <a:gdLst>
                <a:gd name="T0" fmla="*/ 2147483646 w 376"/>
                <a:gd name="T1" fmla="*/ 2147483646 h 462"/>
                <a:gd name="T2" fmla="*/ 2147483646 w 376"/>
                <a:gd name="T3" fmla="*/ 2147483646 h 462"/>
                <a:gd name="T4" fmla="*/ 2147483646 w 376"/>
                <a:gd name="T5" fmla="*/ 2147483646 h 462"/>
                <a:gd name="T6" fmla="*/ 2147483646 w 376"/>
                <a:gd name="T7" fmla="*/ 2147483646 h 462"/>
                <a:gd name="T8" fmla="*/ 2147483646 w 376"/>
                <a:gd name="T9" fmla="*/ 2147483646 h 462"/>
                <a:gd name="T10" fmla="*/ 2147483646 w 376"/>
                <a:gd name="T11" fmla="*/ 2147483646 h 462"/>
                <a:gd name="T12" fmla="*/ 2147483646 w 376"/>
                <a:gd name="T13" fmla="*/ 2147483646 h 462"/>
                <a:gd name="T14" fmla="*/ 2147483646 w 376"/>
                <a:gd name="T15" fmla="*/ 2147483646 h 462"/>
                <a:gd name="T16" fmla="*/ 2147483646 w 376"/>
                <a:gd name="T17" fmla="*/ 2147483646 h 462"/>
                <a:gd name="T18" fmla="*/ 2147483646 w 376"/>
                <a:gd name="T19" fmla="*/ 2147483646 h 462"/>
                <a:gd name="T20" fmla="*/ 2147483646 w 376"/>
                <a:gd name="T21" fmla="*/ 2147483646 h 462"/>
                <a:gd name="T22" fmla="*/ 2147483646 w 376"/>
                <a:gd name="T23" fmla="*/ 2147483646 h 462"/>
                <a:gd name="T24" fmla="*/ 2147483646 w 376"/>
                <a:gd name="T25" fmla="*/ 2147483646 h 462"/>
                <a:gd name="T26" fmla="*/ 2147483646 w 376"/>
                <a:gd name="T27" fmla="*/ 2147483646 h 462"/>
                <a:gd name="T28" fmla="*/ 2147483646 w 376"/>
                <a:gd name="T29" fmla="*/ 2147483646 h 462"/>
                <a:gd name="T30" fmla="*/ 2147483646 w 376"/>
                <a:gd name="T31" fmla="*/ 2147483646 h 462"/>
                <a:gd name="T32" fmla="*/ 2147483646 w 376"/>
                <a:gd name="T33" fmla="*/ 2147483646 h 462"/>
                <a:gd name="T34" fmla="*/ 2147483646 w 376"/>
                <a:gd name="T35" fmla="*/ 2147483646 h 462"/>
                <a:gd name="T36" fmla="*/ 2147483646 w 376"/>
                <a:gd name="T37" fmla="*/ 2147483646 h 462"/>
                <a:gd name="T38" fmla="*/ 2147483646 w 376"/>
                <a:gd name="T39" fmla="*/ 2147483646 h 462"/>
                <a:gd name="T40" fmla="*/ 2147483646 w 376"/>
                <a:gd name="T41" fmla="*/ 2147483646 h 462"/>
                <a:gd name="T42" fmla="*/ 2147483646 w 376"/>
                <a:gd name="T43" fmla="*/ 2147483646 h 462"/>
                <a:gd name="T44" fmla="*/ 2147483646 w 376"/>
                <a:gd name="T45" fmla="*/ 2147483646 h 462"/>
                <a:gd name="T46" fmla="*/ 2147483646 w 376"/>
                <a:gd name="T47" fmla="*/ 2147483646 h 462"/>
                <a:gd name="T48" fmla="*/ 2147483646 w 376"/>
                <a:gd name="T49" fmla="*/ 2147483646 h 462"/>
                <a:gd name="T50" fmla="*/ 2147483646 w 376"/>
                <a:gd name="T51" fmla="*/ 2147483646 h 462"/>
                <a:gd name="T52" fmla="*/ 2147483646 w 376"/>
                <a:gd name="T53" fmla="*/ 2147483646 h 462"/>
                <a:gd name="T54" fmla="*/ 2147483646 w 376"/>
                <a:gd name="T55" fmla="*/ 2147483646 h 462"/>
                <a:gd name="T56" fmla="*/ 2147483646 w 376"/>
                <a:gd name="T57" fmla="*/ 2147483646 h 462"/>
                <a:gd name="T58" fmla="*/ 2147483646 w 376"/>
                <a:gd name="T59" fmla="*/ 2147483646 h 462"/>
                <a:gd name="T60" fmla="*/ 2147483646 w 376"/>
                <a:gd name="T61" fmla="*/ 2147483646 h 462"/>
                <a:gd name="T62" fmla="*/ 2147483646 w 376"/>
                <a:gd name="T63" fmla="*/ 2147483646 h 462"/>
                <a:gd name="T64" fmla="*/ 2147483646 w 376"/>
                <a:gd name="T65" fmla="*/ 2147483646 h 462"/>
                <a:gd name="T66" fmla="*/ 2147483646 w 376"/>
                <a:gd name="T67" fmla="*/ 2147483646 h 462"/>
                <a:gd name="T68" fmla="*/ 2147483646 w 376"/>
                <a:gd name="T69" fmla="*/ 2147483646 h 462"/>
                <a:gd name="T70" fmla="*/ 2147483646 w 376"/>
                <a:gd name="T71" fmla="*/ 2147483646 h 462"/>
                <a:gd name="T72" fmla="*/ 2147483646 w 376"/>
                <a:gd name="T73" fmla="*/ 2147483646 h 462"/>
                <a:gd name="T74" fmla="*/ 2147483646 w 376"/>
                <a:gd name="T75" fmla="*/ 2147483646 h 462"/>
                <a:gd name="T76" fmla="*/ 2147483646 w 376"/>
                <a:gd name="T77" fmla="*/ 2147483646 h 462"/>
                <a:gd name="T78" fmla="*/ 2147483646 w 376"/>
                <a:gd name="T79" fmla="*/ 2147483646 h 462"/>
                <a:gd name="T80" fmla="*/ 2147483646 w 376"/>
                <a:gd name="T81" fmla="*/ 2147483646 h 462"/>
                <a:gd name="T82" fmla="*/ 2147483646 w 376"/>
                <a:gd name="T83" fmla="*/ 2147483646 h 462"/>
                <a:gd name="T84" fmla="*/ 2147483646 w 376"/>
                <a:gd name="T85" fmla="*/ 2147483646 h 462"/>
                <a:gd name="T86" fmla="*/ 2147483646 w 376"/>
                <a:gd name="T87" fmla="*/ 2147483646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6" name="Freeform 27"/>
            <p:cNvSpPr>
              <a:spLocks noChangeArrowheads="1"/>
            </p:cNvSpPr>
            <p:nvPr/>
          </p:nvSpPr>
          <p:spPr bwMode="auto">
            <a:xfrm>
              <a:off x="536575" y="400051"/>
              <a:ext cx="52388" cy="120650"/>
            </a:xfrm>
            <a:custGeom>
              <a:avLst/>
              <a:gdLst>
                <a:gd name="T0" fmla="*/ 0 w 145"/>
                <a:gd name="T1" fmla="*/ 2147483646 h 327"/>
                <a:gd name="T2" fmla="*/ 0 w 145"/>
                <a:gd name="T3" fmla="*/ 2147483646 h 327"/>
                <a:gd name="T4" fmla="*/ 2147483646 w 145"/>
                <a:gd name="T5" fmla="*/ 2147483646 h 327"/>
                <a:gd name="T6" fmla="*/ 2147483646 w 145"/>
                <a:gd name="T7" fmla="*/ 2147483646 h 327"/>
                <a:gd name="T8" fmla="*/ 2147483646 w 145"/>
                <a:gd name="T9" fmla="*/ 2147483646 h 327"/>
                <a:gd name="T10" fmla="*/ 2147483646 w 145"/>
                <a:gd name="T11" fmla="*/ 2147483646 h 327"/>
                <a:gd name="T12" fmla="*/ 2147483646 w 145"/>
                <a:gd name="T13" fmla="*/ 2147483646 h 327"/>
                <a:gd name="T14" fmla="*/ 2147483646 w 145"/>
                <a:gd name="T15" fmla="*/ 2147483646 h 327"/>
                <a:gd name="T16" fmla="*/ 2147483646 w 145"/>
                <a:gd name="T17" fmla="*/ 2147483646 h 327"/>
                <a:gd name="T18" fmla="*/ 2147483646 w 145"/>
                <a:gd name="T19" fmla="*/ 2147483646 h 327"/>
                <a:gd name="T20" fmla="*/ 2147483646 w 145"/>
                <a:gd name="T21" fmla="*/ 2147483646 h 327"/>
                <a:gd name="T22" fmla="*/ 2147483646 w 145"/>
                <a:gd name="T23" fmla="*/ 2147483646 h 327"/>
                <a:gd name="T24" fmla="*/ 2147483646 w 145"/>
                <a:gd name="T25" fmla="*/ 2147483646 h 327"/>
                <a:gd name="T26" fmla="*/ 2147483646 w 145"/>
                <a:gd name="T27" fmla="*/ 2147483646 h 327"/>
                <a:gd name="T28" fmla="*/ 2147483646 w 145"/>
                <a:gd name="T29" fmla="*/ 2147483646 h 327"/>
                <a:gd name="T30" fmla="*/ 2147483646 w 145"/>
                <a:gd name="T31" fmla="*/ 2147483646 h 327"/>
                <a:gd name="T32" fmla="*/ 2147483646 w 145"/>
                <a:gd name="T33" fmla="*/ 0 h 327"/>
                <a:gd name="T34" fmla="*/ 2147483646 w 145"/>
                <a:gd name="T35" fmla="*/ 2147483646 h 327"/>
                <a:gd name="T36" fmla="*/ 0 w 145"/>
                <a:gd name="T37" fmla="*/ 2147483646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7" name="Freeform 29"/>
            <p:cNvSpPr>
              <a:spLocks noChangeArrowheads="1"/>
            </p:cNvSpPr>
            <p:nvPr/>
          </p:nvSpPr>
          <p:spPr bwMode="auto">
            <a:xfrm>
              <a:off x="554038" y="350838"/>
              <a:ext cx="39687" cy="36513"/>
            </a:xfrm>
            <a:custGeom>
              <a:avLst/>
              <a:gdLst>
                <a:gd name="T0" fmla="*/ 2147483646 w 108"/>
                <a:gd name="T1" fmla="*/ 2147483646 h 96"/>
                <a:gd name="T2" fmla="*/ 2147483646 w 108"/>
                <a:gd name="T3" fmla="*/ 2147483646 h 96"/>
                <a:gd name="T4" fmla="*/ 2147483646 w 108"/>
                <a:gd name="T5" fmla="*/ 2147483646 h 96"/>
                <a:gd name="T6" fmla="*/ 2147483646 w 108"/>
                <a:gd name="T7" fmla="*/ 2147483646 h 96"/>
                <a:gd name="T8" fmla="*/ 2147483646 w 108"/>
                <a:gd name="T9" fmla="*/ 2147483646 h 96"/>
                <a:gd name="T10" fmla="*/ 2147483646 w 108"/>
                <a:gd name="T11" fmla="*/ 2147483646 h 96"/>
                <a:gd name="T12" fmla="*/ 2147483646 w 108"/>
                <a:gd name="T13" fmla="*/ 2147483646 h 96"/>
                <a:gd name="T14" fmla="*/ 2147483646 w 108"/>
                <a:gd name="T15" fmla="*/ 2147483646 h 96"/>
                <a:gd name="T16" fmla="*/ 2147483646 w 108"/>
                <a:gd name="T17" fmla="*/ 2147483646 h 96"/>
                <a:gd name="T18" fmla="*/ 2147483646 w 108"/>
                <a:gd name="T19" fmla="*/ 2147483646 h 96"/>
                <a:gd name="T20" fmla="*/ 2147483646 w 108"/>
                <a:gd name="T21" fmla="*/ 2147483646 h 96"/>
                <a:gd name="T22" fmla="*/ 2147483646 w 108"/>
                <a:gd name="T23" fmla="*/ 2147483646 h 96"/>
                <a:gd name="T24" fmla="*/ 2147483646 w 108"/>
                <a:gd name="T25" fmla="*/ 2147483646 h 96"/>
                <a:gd name="T26" fmla="*/ 2147483646 w 108"/>
                <a:gd name="T27" fmla="*/ 2147483646 h 96"/>
                <a:gd name="T28" fmla="*/ 2147483646 w 108"/>
                <a:gd name="T29" fmla="*/ 2147483646 h 96"/>
                <a:gd name="T30" fmla="*/ 2147483646 w 108"/>
                <a:gd name="T31" fmla="*/ 2147483646 h 96"/>
                <a:gd name="T32" fmla="*/ 2147483646 w 108"/>
                <a:gd name="T33" fmla="*/ 2147483646 h 96"/>
                <a:gd name="T34" fmla="*/ 2147483646 w 108"/>
                <a:gd name="T35" fmla="*/ 2147483646 h 96"/>
                <a:gd name="T36" fmla="*/ 2147483646 w 108"/>
                <a:gd name="T37" fmla="*/ 0 h 96"/>
                <a:gd name="T38" fmla="*/ 2147483646 w 108"/>
                <a:gd name="T39" fmla="*/ 0 h 96"/>
                <a:gd name="T40" fmla="*/ 2147483646 w 108"/>
                <a:gd name="T41" fmla="*/ 2147483646 h 96"/>
                <a:gd name="T42" fmla="*/ 2147483646 w 108"/>
                <a:gd name="T43" fmla="*/ 2147483646 h 96"/>
                <a:gd name="T44" fmla="*/ 2147483646 w 108"/>
                <a:gd name="T45" fmla="*/ 2147483646 h 96"/>
                <a:gd name="T46" fmla="*/ 2147483646 w 108"/>
                <a:gd name="T47" fmla="*/ 2147483646 h 96"/>
                <a:gd name="T48" fmla="*/ 2147483646 w 108"/>
                <a:gd name="T49" fmla="*/ 2147483646 h 96"/>
                <a:gd name="T50" fmla="*/ 2147483646 w 108"/>
                <a:gd name="T51" fmla="*/ 2147483646 h 96"/>
                <a:gd name="T52" fmla="*/ 2147483646 w 108"/>
                <a:gd name="T53" fmla="*/ 2147483646 h 96"/>
                <a:gd name="T54" fmla="*/ 0 w 108"/>
                <a:gd name="T55" fmla="*/ 2147483646 h 96"/>
                <a:gd name="T56" fmla="*/ 0 w 108"/>
                <a:gd name="T57" fmla="*/ 2147483646 h 96"/>
                <a:gd name="T58" fmla="*/ 2147483646 w 108"/>
                <a:gd name="T59" fmla="*/ 2147483646 h 96"/>
                <a:gd name="T60" fmla="*/ 2147483646 w 108"/>
                <a:gd name="T61" fmla="*/ 2147483646 h 96"/>
                <a:gd name="T62" fmla="*/ 2147483646 w 108"/>
                <a:gd name="T63" fmla="*/ 2147483646 h 96"/>
                <a:gd name="T64" fmla="*/ 2147483646 w 108"/>
                <a:gd name="T65" fmla="*/ 2147483646 h 96"/>
                <a:gd name="T66" fmla="*/ 2147483646 w 108"/>
                <a:gd name="T67" fmla="*/ 2147483646 h 96"/>
                <a:gd name="T68" fmla="*/ 2147483646 w 108"/>
                <a:gd name="T69" fmla="*/ 2147483646 h 96"/>
                <a:gd name="T70" fmla="*/ 2147483646 w 108"/>
                <a:gd name="T71" fmla="*/ 2147483646 h 96"/>
                <a:gd name="T72" fmla="*/ 2147483646 w 108"/>
                <a:gd name="T73" fmla="*/ 2147483646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8" name="Freeform 31"/>
            <p:cNvSpPr>
              <a:spLocks noChangeArrowheads="1"/>
            </p:cNvSpPr>
            <p:nvPr/>
          </p:nvSpPr>
          <p:spPr bwMode="auto">
            <a:xfrm>
              <a:off x="619125" y="400051"/>
              <a:ext cx="103188" cy="120650"/>
            </a:xfrm>
            <a:custGeom>
              <a:avLst/>
              <a:gdLst>
                <a:gd name="T0" fmla="*/ 2147483646 w 282"/>
                <a:gd name="T1" fmla="*/ 2147483646 h 327"/>
                <a:gd name="T2" fmla="*/ 2147483646 w 282"/>
                <a:gd name="T3" fmla="*/ 2147483646 h 327"/>
                <a:gd name="T4" fmla="*/ 2147483646 w 282"/>
                <a:gd name="T5" fmla="*/ 2147483646 h 327"/>
                <a:gd name="T6" fmla="*/ 2147483646 w 282"/>
                <a:gd name="T7" fmla="*/ 2147483646 h 327"/>
                <a:gd name="T8" fmla="*/ 2147483646 w 282"/>
                <a:gd name="T9" fmla="*/ 2147483646 h 327"/>
                <a:gd name="T10" fmla="*/ 2147483646 w 282"/>
                <a:gd name="T11" fmla="*/ 2147483646 h 327"/>
                <a:gd name="T12" fmla="*/ 2147483646 w 282"/>
                <a:gd name="T13" fmla="*/ 2147483646 h 327"/>
                <a:gd name="T14" fmla="*/ 2147483646 w 282"/>
                <a:gd name="T15" fmla="*/ 2147483646 h 327"/>
                <a:gd name="T16" fmla="*/ 2147483646 w 282"/>
                <a:gd name="T17" fmla="*/ 2147483646 h 327"/>
                <a:gd name="T18" fmla="*/ 2147483646 w 282"/>
                <a:gd name="T19" fmla="*/ 2147483646 h 327"/>
                <a:gd name="T20" fmla="*/ 2147483646 w 282"/>
                <a:gd name="T21" fmla="*/ 2147483646 h 327"/>
                <a:gd name="T22" fmla="*/ 2147483646 w 282"/>
                <a:gd name="T23" fmla="*/ 2147483646 h 327"/>
                <a:gd name="T24" fmla="*/ 2147483646 w 282"/>
                <a:gd name="T25" fmla="*/ 2147483646 h 327"/>
                <a:gd name="T26" fmla="*/ 2147483646 w 282"/>
                <a:gd name="T27" fmla="*/ 2147483646 h 327"/>
                <a:gd name="T28" fmla="*/ 2147483646 w 282"/>
                <a:gd name="T29" fmla="*/ 2147483646 h 327"/>
                <a:gd name="T30" fmla="*/ 2147483646 w 282"/>
                <a:gd name="T31" fmla="*/ 2147483646 h 327"/>
                <a:gd name="T32" fmla="*/ 2147483646 w 282"/>
                <a:gd name="T33" fmla="*/ 2147483646 h 327"/>
                <a:gd name="T34" fmla="*/ 2147483646 w 282"/>
                <a:gd name="T35" fmla="*/ 2147483646 h 327"/>
                <a:gd name="T36" fmla="*/ 2147483646 w 282"/>
                <a:gd name="T37" fmla="*/ 2147483646 h 327"/>
                <a:gd name="T38" fmla="*/ 2147483646 w 282"/>
                <a:gd name="T39" fmla="*/ 0 h 327"/>
                <a:gd name="T40" fmla="*/ 0 w 282"/>
                <a:gd name="T41" fmla="*/ 2147483646 h 327"/>
                <a:gd name="T42" fmla="*/ 0 w 282"/>
                <a:gd name="T43" fmla="*/ 2147483646 h 327"/>
                <a:gd name="T44" fmla="*/ 2147483646 w 282"/>
                <a:gd name="T45" fmla="*/ 2147483646 h 327"/>
                <a:gd name="T46" fmla="*/ 2147483646 w 282"/>
                <a:gd name="T47" fmla="*/ 2147483646 h 327"/>
                <a:gd name="T48" fmla="*/ 2147483646 w 282"/>
                <a:gd name="T49" fmla="*/ 2147483646 h 327"/>
                <a:gd name="T50" fmla="*/ 2147483646 w 282"/>
                <a:gd name="T51" fmla="*/ 2147483646 h 327"/>
                <a:gd name="T52" fmla="*/ 2147483646 w 282"/>
                <a:gd name="T53" fmla="*/ 2147483646 h 327"/>
                <a:gd name="T54" fmla="*/ 2147483646 w 282"/>
                <a:gd name="T55" fmla="*/ 2147483646 h 327"/>
                <a:gd name="T56" fmla="*/ 2147483646 w 282"/>
                <a:gd name="T57" fmla="*/ 2147483646 h 327"/>
                <a:gd name="T58" fmla="*/ 2147483646 w 282"/>
                <a:gd name="T59" fmla="*/ 2147483646 h 327"/>
                <a:gd name="T60" fmla="*/ 2147483646 w 282"/>
                <a:gd name="T61" fmla="*/ 2147483646 h 327"/>
                <a:gd name="T62" fmla="*/ 2147483646 w 282"/>
                <a:gd name="T63" fmla="*/ 2147483646 h 327"/>
                <a:gd name="T64" fmla="*/ 2147483646 w 282"/>
                <a:gd name="T65" fmla="*/ 2147483646 h 327"/>
                <a:gd name="T66" fmla="*/ 2147483646 w 282"/>
                <a:gd name="T67" fmla="*/ 2147483646 h 327"/>
                <a:gd name="T68" fmla="*/ 2147483646 w 282"/>
                <a:gd name="T69" fmla="*/ 2147483646 h 327"/>
                <a:gd name="T70" fmla="*/ 2147483646 w 282"/>
                <a:gd name="T71" fmla="*/ 2147483646 h 327"/>
                <a:gd name="T72" fmla="*/ 2147483646 w 282"/>
                <a:gd name="T73" fmla="*/ 2147483646 h 327"/>
                <a:gd name="T74" fmla="*/ 2147483646 w 282"/>
                <a:gd name="T75" fmla="*/ 2147483646 h 327"/>
                <a:gd name="T76" fmla="*/ 2147483646 w 282"/>
                <a:gd name="T77" fmla="*/ 2147483646 h 327"/>
                <a:gd name="T78" fmla="*/ 2147483646 w 282"/>
                <a:gd name="T79" fmla="*/ 2147483646 h 327"/>
                <a:gd name="T80" fmla="*/ 2147483646 w 282"/>
                <a:gd name="T81" fmla="*/ 2147483646 h 327"/>
                <a:gd name="T82" fmla="*/ 2147483646 w 282"/>
                <a:gd name="T83" fmla="*/ 2147483646 h 327"/>
                <a:gd name="T84" fmla="*/ 2147483646 w 282"/>
                <a:gd name="T85" fmla="*/ 2147483646 h 327"/>
                <a:gd name="T86" fmla="*/ 2147483646 w 282"/>
                <a:gd name="T87" fmla="*/ 2147483646 h 327"/>
                <a:gd name="T88" fmla="*/ 2147483646 w 282"/>
                <a:gd name="T89" fmla="*/ 2147483646 h 327"/>
                <a:gd name="T90" fmla="*/ 2147483646 w 282"/>
                <a:gd name="T91" fmla="*/ 2147483646 h 327"/>
                <a:gd name="T92" fmla="*/ 2147483646 w 282"/>
                <a:gd name="T93" fmla="*/ 2147483646 h 327"/>
                <a:gd name="T94" fmla="*/ 2147483646 w 282"/>
                <a:gd name="T95" fmla="*/ 2147483646 h 327"/>
                <a:gd name="T96" fmla="*/ 2147483646 w 282"/>
                <a:gd name="T97" fmla="*/ 2147483646 h 327"/>
                <a:gd name="T98" fmla="*/ 2147483646 w 282"/>
                <a:gd name="T99" fmla="*/ 2147483646 h 327"/>
                <a:gd name="T100" fmla="*/ 2147483646 w 282"/>
                <a:gd name="T101" fmla="*/ 2147483646 h 327"/>
                <a:gd name="T102" fmla="*/ 2147483646 w 282"/>
                <a:gd name="T103" fmla="*/ 2147483646 h 327"/>
                <a:gd name="T104" fmla="*/ 2147483646 w 282"/>
                <a:gd name="T105" fmla="*/ 2147483646 h 327"/>
                <a:gd name="T106" fmla="*/ 2147483646 w 282"/>
                <a:gd name="T107" fmla="*/ 2147483646 h 327"/>
                <a:gd name="T108" fmla="*/ 2147483646 w 282"/>
                <a:gd name="T109" fmla="*/ 2147483646 h 327"/>
                <a:gd name="T110" fmla="*/ 2147483646 w 282"/>
                <a:gd name="T111" fmla="*/ 2147483646 h 327"/>
                <a:gd name="T112" fmla="*/ 2147483646 w 282"/>
                <a:gd name="T113" fmla="*/ 2147483646 h 327"/>
                <a:gd name="T114" fmla="*/ 2147483646 w 282"/>
                <a:gd name="T115" fmla="*/ 2147483646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9" name="Freeform 33"/>
            <p:cNvSpPr>
              <a:spLocks noEditPoints="1" noChangeArrowheads="1"/>
            </p:cNvSpPr>
            <p:nvPr/>
          </p:nvSpPr>
          <p:spPr bwMode="auto">
            <a:xfrm>
              <a:off x="736600" y="401638"/>
              <a:ext cx="114300" cy="120650"/>
            </a:xfrm>
            <a:custGeom>
              <a:avLst/>
              <a:gdLst>
                <a:gd name="T0" fmla="*/ 2147483646 w 309"/>
                <a:gd name="T1" fmla="*/ 2147483646 h 334"/>
                <a:gd name="T2" fmla="*/ 2147483646 w 309"/>
                <a:gd name="T3" fmla="*/ 2147483646 h 334"/>
                <a:gd name="T4" fmla="*/ 2147483646 w 309"/>
                <a:gd name="T5" fmla="*/ 2147483646 h 334"/>
                <a:gd name="T6" fmla="*/ 2147483646 w 309"/>
                <a:gd name="T7" fmla="*/ 2147483646 h 334"/>
                <a:gd name="T8" fmla="*/ 2147483646 w 309"/>
                <a:gd name="T9" fmla="*/ 2147483646 h 334"/>
                <a:gd name="T10" fmla="*/ 2147483646 w 309"/>
                <a:gd name="T11" fmla="*/ 2147483646 h 334"/>
                <a:gd name="T12" fmla="*/ 2147483646 w 309"/>
                <a:gd name="T13" fmla="*/ 2147483646 h 334"/>
                <a:gd name="T14" fmla="*/ 2147483646 w 309"/>
                <a:gd name="T15" fmla="*/ 2147483646 h 334"/>
                <a:gd name="T16" fmla="*/ 2147483646 w 309"/>
                <a:gd name="T17" fmla="*/ 2147483646 h 334"/>
                <a:gd name="T18" fmla="*/ 2147483646 w 309"/>
                <a:gd name="T19" fmla="*/ 2147483646 h 334"/>
                <a:gd name="T20" fmla="*/ 2147483646 w 309"/>
                <a:gd name="T21" fmla="*/ 2147483646 h 334"/>
                <a:gd name="T22" fmla="*/ 2147483646 w 309"/>
                <a:gd name="T23" fmla="*/ 2147483646 h 334"/>
                <a:gd name="T24" fmla="*/ 2147483646 w 309"/>
                <a:gd name="T25" fmla="*/ 2147483646 h 334"/>
                <a:gd name="T26" fmla="*/ 2147483646 w 309"/>
                <a:gd name="T27" fmla="*/ 2147483646 h 334"/>
                <a:gd name="T28" fmla="*/ 2147483646 w 309"/>
                <a:gd name="T29" fmla="*/ 2147483646 h 334"/>
                <a:gd name="T30" fmla="*/ 2147483646 w 309"/>
                <a:gd name="T31" fmla="*/ 2147483646 h 334"/>
                <a:gd name="T32" fmla="*/ 2147483646 w 309"/>
                <a:gd name="T33" fmla="*/ 2147483646 h 334"/>
                <a:gd name="T34" fmla="*/ 2147483646 w 309"/>
                <a:gd name="T35" fmla="*/ 2147483646 h 334"/>
                <a:gd name="T36" fmla="*/ 2147483646 w 309"/>
                <a:gd name="T37" fmla="*/ 2147483646 h 334"/>
                <a:gd name="T38" fmla="*/ 2147483646 w 309"/>
                <a:gd name="T39" fmla="*/ 2147483646 h 334"/>
                <a:gd name="T40" fmla="*/ 2147483646 w 309"/>
                <a:gd name="T41" fmla="*/ 2147483646 h 334"/>
                <a:gd name="T42" fmla="*/ 2147483646 w 309"/>
                <a:gd name="T43" fmla="*/ 2147483646 h 334"/>
                <a:gd name="T44" fmla="*/ 2147483646 w 309"/>
                <a:gd name="T45" fmla="*/ 2147483646 h 334"/>
                <a:gd name="T46" fmla="*/ 2147483646 w 309"/>
                <a:gd name="T47" fmla="*/ 0 h 334"/>
                <a:gd name="T48" fmla="*/ 2147483646 w 309"/>
                <a:gd name="T49" fmla="*/ 2147483646 h 334"/>
                <a:gd name="T50" fmla="*/ 2147483646 w 309"/>
                <a:gd name="T51" fmla="*/ 2147483646 h 334"/>
                <a:gd name="T52" fmla="*/ 2147483646 w 309"/>
                <a:gd name="T53" fmla="*/ 2147483646 h 334"/>
                <a:gd name="T54" fmla="*/ 2147483646 w 309"/>
                <a:gd name="T55" fmla="*/ 2147483646 h 334"/>
                <a:gd name="T56" fmla="*/ 2147483646 w 309"/>
                <a:gd name="T57" fmla="*/ 2147483646 h 334"/>
                <a:gd name="T58" fmla="*/ 2147483646 w 309"/>
                <a:gd name="T59" fmla="*/ 2147483646 h 334"/>
                <a:gd name="T60" fmla="*/ 2147483646 w 309"/>
                <a:gd name="T61" fmla="*/ 2147483646 h 334"/>
                <a:gd name="T62" fmla="*/ 0 w 309"/>
                <a:gd name="T63" fmla="*/ 2147483646 h 334"/>
                <a:gd name="T64" fmla="*/ 2147483646 w 309"/>
                <a:gd name="T65" fmla="*/ 2147483646 h 334"/>
                <a:gd name="T66" fmla="*/ 2147483646 w 309"/>
                <a:gd name="T67" fmla="*/ 2147483646 h 334"/>
                <a:gd name="T68" fmla="*/ 2147483646 w 309"/>
                <a:gd name="T69" fmla="*/ 2147483646 h 334"/>
                <a:gd name="T70" fmla="*/ 2147483646 w 309"/>
                <a:gd name="T71" fmla="*/ 2147483646 h 334"/>
                <a:gd name="T72" fmla="*/ 2147483646 w 309"/>
                <a:gd name="T73" fmla="*/ 2147483646 h 334"/>
                <a:gd name="T74" fmla="*/ 2147483646 w 309"/>
                <a:gd name="T75" fmla="*/ 2147483646 h 334"/>
                <a:gd name="T76" fmla="*/ 2147483646 w 309"/>
                <a:gd name="T77" fmla="*/ 2147483646 h 334"/>
                <a:gd name="T78" fmla="*/ 2147483646 w 309"/>
                <a:gd name="T79" fmla="*/ 2147483646 h 334"/>
                <a:gd name="T80" fmla="*/ 2147483646 w 309"/>
                <a:gd name="T81" fmla="*/ 2147483646 h 334"/>
                <a:gd name="T82" fmla="*/ 2147483646 w 309"/>
                <a:gd name="T83" fmla="*/ 2147483646 h 334"/>
                <a:gd name="T84" fmla="*/ 2147483646 w 309"/>
                <a:gd name="T85" fmla="*/ 2147483646 h 334"/>
                <a:gd name="T86" fmla="*/ 2147483646 w 309"/>
                <a:gd name="T87" fmla="*/ 2147483646 h 334"/>
                <a:gd name="T88" fmla="*/ 2147483646 w 309"/>
                <a:gd name="T89" fmla="*/ 2147483646 h 334"/>
                <a:gd name="T90" fmla="*/ 2147483646 w 309"/>
                <a:gd name="T91" fmla="*/ 2147483646 h 334"/>
                <a:gd name="T92" fmla="*/ 2147483646 w 309"/>
                <a:gd name="T93" fmla="*/ 2147483646 h 334"/>
                <a:gd name="T94" fmla="*/ 2147483646 w 309"/>
                <a:gd name="T95" fmla="*/ 2147483646 h 334"/>
                <a:gd name="T96" fmla="*/ 2147483646 w 309"/>
                <a:gd name="T97" fmla="*/ 2147483646 h 334"/>
                <a:gd name="T98" fmla="*/ 2147483646 w 309"/>
                <a:gd name="T99" fmla="*/ 2147483646 h 334"/>
                <a:gd name="T100" fmla="*/ 2147483646 w 309"/>
                <a:gd name="T101" fmla="*/ 2147483646 h 334"/>
                <a:gd name="T102" fmla="*/ 2147483646 w 309"/>
                <a:gd name="T103" fmla="*/ 2147483646 h 334"/>
                <a:gd name="T104" fmla="*/ 2147483646 w 309"/>
                <a:gd name="T105" fmla="*/ 2147483646 h 334"/>
                <a:gd name="T106" fmla="*/ 2147483646 w 309"/>
                <a:gd name="T107" fmla="*/ 2147483646 h 334"/>
                <a:gd name="T108" fmla="*/ 2147483646 w 309"/>
                <a:gd name="T109" fmla="*/ 2147483646 h 334"/>
                <a:gd name="T110" fmla="*/ 2147483646 w 309"/>
                <a:gd name="T111" fmla="*/ 2147483646 h 334"/>
                <a:gd name="T112" fmla="*/ 2147483646 w 309"/>
                <a:gd name="T113" fmla="*/ 2147483646 h 334"/>
                <a:gd name="T114" fmla="*/ 2147483646 w 309"/>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0" name="Freeform 36"/>
            <p:cNvSpPr>
              <a:spLocks noChangeArrowheads="1"/>
            </p:cNvSpPr>
            <p:nvPr/>
          </p:nvSpPr>
          <p:spPr bwMode="auto">
            <a:xfrm>
              <a:off x="1044575" y="346076"/>
              <a:ext cx="133350" cy="174625"/>
            </a:xfrm>
            <a:custGeom>
              <a:avLst/>
              <a:gdLst>
                <a:gd name="T0" fmla="*/ 2147483646 w 365"/>
                <a:gd name="T1" fmla="*/ 2147483646 h 475"/>
                <a:gd name="T2" fmla="*/ 2147483646 w 365"/>
                <a:gd name="T3" fmla="*/ 2147483646 h 475"/>
                <a:gd name="T4" fmla="*/ 2147483646 w 365"/>
                <a:gd name="T5" fmla="*/ 2147483646 h 475"/>
                <a:gd name="T6" fmla="*/ 2147483646 w 365"/>
                <a:gd name="T7" fmla="*/ 2147483646 h 475"/>
                <a:gd name="T8" fmla="*/ 2147483646 w 365"/>
                <a:gd name="T9" fmla="*/ 2147483646 h 475"/>
                <a:gd name="T10" fmla="*/ 2147483646 w 365"/>
                <a:gd name="T11" fmla="*/ 2147483646 h 475"/>
                <a:gd name="T12" fmla="*/ 2147483646 w 365"/>
                <a:gd name="T13" fmla="*/ 2147483646 h 475"/>
                <a:gd name="T14" fmla="*/ 2147483646 w 365"/>
                <a:gd name="T15" fmla="*/ 0 h 475"/>
                <a:gd name="T16" fmla="*/ 0 w 365"/>
                <a:gd name="T17" fmla="*/ 2147483646 h 475"/>
                <a:gd name="T18" fmla="*/ 2147483646 w 365"/>
                <a:gd name="T19" fmla="*/ 2147483646 h 475"/>
                <a:gd name="T20" fmla="*/ 2147483646 w 365"/>
                <a:gd name="T21" fmla="*/ 2147483646 h 475"/>
                <a:gd name="T22" fmla="*/ 2147483646 w 365"/>
                <a:gd name="T23" fmla="*/ 2147483646 h 475"/>
                <a:gd name="T24" fmla="*/ 2147483646 w 365"/>
                <a:gd name="T25" fmla="*/ 2147483646 h 475"/>
                <a:gd name="T26" fmla="*/ 2147483646 w 365"/>
                <a:gd name="T27" fmla="*/ 2147483646 h 475"/>
                <a:gd name="T28" fmla="*/ 2147483646 w 365"/>
                <a:gd name="T29" fmla="*/ 2147483646 h 475"/>
                <a:gd name="T30" fmla="*/ 2147483646 w 365"/>
                <a:gd name="T31" fmla="*/ 2147483646 h 475"/>
                <a:gd name="T32" fmla="*/ 2147483646 w 365"/>
                <a:gd name="T33" fmla="*/ 2147483646 h 475"/>
                <a:gd name="T34" fmla="*/ 2147483646 w 365"/>
                <a:gd name="T35" fmla="*/ 2147483646 h 475"/>
                <a:gd name="T36" fmla="*/ 2147483646 w 365"/>
                <a:gd name="T37" fmla="*/ 2147483646 h 475"/>
                <a:gd name="T38" fmla="*/ 2147483646 w 365"/>
                <a:gd name="T39" fmla="*/ 2147483646 h 475"/>
                <a:gd name="T40" fmla="*/ 2147483646 w 365"/>
                <a:gd name="T41" fmla="*/ 2147483646 h 475"/>
                <a:gd name="T42" fmla="*/ 2147483646 w 365"/>
                <a:gd name="T43" fmla="*/ 2147483646 h 475"/>
                <a:gd name="T44" fmla="*/ 2147483646 w 365"/>
                <a:gd name="T45" fmla="*/ 2147483646 h 475"/>
                <a:gd name="T46" fmla="*/ 2147483646 w 365"/>
                <a:gd name="T47" fmla="*/ 2147483646 h 475"/>
                <a:gd name="T48" fmla="*/ 2147483646 w 365"/>
                <a:gd name="T49" fmla="*/ 2147483646 h 475"/>
                <a:gd name="T50" fmla="*/ 2147483646 w 365"/>
                <a:gd name="T51" fmla="*/ 2147483646 h 475"/>
                <a:gd name="T52" fmla="*/ 2147483646 w 365"/>
                <a:gd name="T53" fmla="*/ 2147483646 h 475"/>
                <a:gd name="T54" fmla="*/ 2147483646 w 365"/>
                <a:gd name="T55" fmla="*/ 2147483646 h 475"/>
                <a:gd name="T56" fmla="*/ 2147483646 w 365"/>
                <a:gd name="T57" fmla="*/ 2147483646 h 475"/>
                <a:gd name="T58" fmla="*/ 2147483646 w 365"/>
                <a:gd name="T59" fmla="*/ 2147483646 h 475"/>
                <a:gd name="T60" fmla="*/ 2147483646 w 365"/>
                <a:gd name="T61" fmla="*/ 2147483646 h 475"/>
                <a:gd name="T62" fmla="*/ 2147483646 w 365"/>
                <a:gd name="T63" fmla="*/ 2147483646 h 475"/>
                <a:gd name="T64" fmla="*/ 2147483646 w 365"/>
                <a:gd name="T65" fmla="*/ 2147483646 h 475"/>
                <a:gd name="T66" fmla="*/ 2147483646 w 365"/>
                <a:gd name="T67" fmla="*/ 2147483646 h 475"/>
                <a:gd name="T68" fmla="*/ 2147483646 w 365"/>
                <a:gd name="T69" fmla="*/ 2147483646 h 475"/>
                <a:gd name="T70" fmla="*/ 2147483646 w 365"/>
                <a:gd name="T71" fmla="*/ 2147483646 h 475"/>
                <a:gd name="T72" fmla="*/ 2147483646 w 365"/>
                <a:gd name="T73" fmla="*/ 2147483646 h 475"/>
                <a:gd name="T74" fmla="*/ 2147483646 w 365"/>
                <a:gd name="T75" fmla="*/ 2147483646 h 475"/>
                <a:gd name="T76" fmla="*/ 2147483646 w 365"/>
                <a:gd name="T77" fmla="*/ 2147483646 h 475"/>
                <a:gd name="T78" fmla="*/ 2147483646 w 365"/>
                <a:gd name="T79" fmla="*/ 2147483646 h 475"/>
                <a:gd name="T80" fmla="*/ 2147483646 w 365"/>
                <a:gd name="T81" fmla="*/ 2147483646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1" name="Freeform 38"/>
            <p:cNvSpPr>
              <a:spLocks noEditPoints="1" noChangeArrowheads="1"/>
            </p:cNvSpPr>
            <p:nvPr/>
          </p:nvSpPr>
          <p:spPr bwMode="auto">
            <a:xfrm>
              <a:off x="1208088" y="401638"/>
              <a:ext cx="114300" cy="120650"/>
            </a:xfrm>
            <a:custGeom>
              <a:avLst/>
              <a:gdLst>
                <a:gd name="T0" fmla="*/ 2147483646 w 310"/>
                <a:gd name="T1" fmla="*/ 2147483646 h 334"/>
                <a:gd name="T2" fmla="*/ 2147483646 w 310"/>
                <a:gd name="T3" fmla="*/ 2147483646 h 334"/>
                <a:gd name="T4" fmla="*/ 2147483646 w 310"/>
                <a:gd name="T5" fmla="*/ 2147483646 h 334"/>
                <a:gd name="T6" fmla="*/ 2147483646 w 310"/>
                <a:gd name="T7" fmla="*/ 2147483646 h 334"/>
                <a:gd name="T8" fmla="*/ 2147483646 w 310"/>
                <a:gd name="T9" fmla="*/ 2147483646 h 334"/>
                <a:gd name="T10" fmla="*/ 2147483646 w 310"/>
                <a:gd name="T11" fmla="*/ 2147483646 h 334"/>
                <a:gd name="T12" fmla="*/ 2147483646 w 310"/>
                <a:gd name="T13" fmla="*/ 2147483646 h 334"/>
                <a:gd name="T14" fmla="*/ 2147483646 w 310"/>
                <a:gd name="T15" fmla="*/ 2147483646 h 334"/>
                <a:gd name="T16" fmla="*/ 2147483646 w 310"/>
                <a:gd name="T17" fmla="*/ 2147483646 h 334"/>
                <a:gd name="T18" fmla="*/ 2147483646 w 310"/>
                <a:gd name="T19" fmla="*/ 2147483646 h 334"/>
                <a:gd name="T20" fmla="*/ 2147483646 w 310"/>
                <a:gd name="T21" fmla="*/ 2147483646 h 334"/>
                <a:gd name="T22" fmla="*/ 2147483646 w 310"/>
                <a:gd name="T23" fmla="*/ 2147483646 h 334"/>
                <a:gd name="T24" fmla="*/ 2147483646 w 310"/>
                <a:gd name="T25" fmla="*/ 2147483646 h 334"/>
                <a:gd name="T26" fmla="*/ 2147483646 w 310"/>
                <a:gd name="T27" fmla="*/ 2147483646 h 334"/>
                <a:gd name="T28" fmla="*/ 2147483646 w 310"/>
                <a:gd name="T29" fmla="*/ 2147483646 h 334"/>
                <a:gd name="T30" fmla="*/ 2147483646 w 310"/>
                <a:gd name="T31" fmla="*/ 2147483646 h 334"/>
                <a:gd name="T32" fmla="*/ 2147483646 w 310"/>
                <a:gd name="T33" fmla="*/ 2147483646 h 334"/>
                <a:gd name="T34" fmla="*/ 2147483646 w 310"/>
                <a:gd name="T35" fmla="*/ 2147483646 h 334"/>
                <a:gd name="T36" fmla="*/ 2147483646 w 310"/>
                <a:gd name="T37" fmla="*/ 2147483646 h 334"/>
                <a:gd name="T38" fmla="*/ 2147483646 w 310"/>
                <a:gd name="T39" fmla="*/ 2147483646 h 334"/>
                <a:gd name="T40" fmla="*/ 2147483646 w 310"/>
                <a:gd name="T41" fmla="*/ 2147483646 h 334"/>
                <a:gd name="T42" fmla="*/ 2147483646 w 310"/>
                <a:gd name="T43" fmla="*/ 2147483646 h 334"/>
                <a:gd name="T44" fmla="*/ 2147483646 w 310"/>
                <a:gd name="T45" fmla="*/ 2147483646 h 334"/>
                <a:gd name="T46" fmla="*/ 2147483646 w 310"/>
                <a:gd name="T47" fmla="*/ 0 h 334"/>
                <a:gd name="T48" fmla="*/ 2147483646 w 310"/>
                <a:gd name="T49" fmla="*/ 2147483646 h 334"/>
                <a:gd name="T50" fmla="*/ 2147483646 w 310"/>
                <a:gd name="T51" fmla="*/ 2147483646 h 334"/>
                <a:gd name="T52" fmla="*/ 2147483646 w 310"/>
                <a:gd name="T53" fmla="*/ 2147483646 h 334"/>
                <a:gd name="T54" fmla="*/ 2147483646 w 310"/>
                <a:gd name="T55" fmla="*/ 2147483646 h 334"/>
                <a:gd name="T56" fmla="*/ 2147483646 w 310"/>
                <a:gd name="T57" fmla="*/ 2147483646 h 334"/>
                <a:gd name="T58" fmla="*/ 2147483646 w 310"/>
                <a:gd name="T59" fmla="*/ 2147483646 h 334"/>
                <a:gd name="T60" fmla="*/ 2147483646 w 310"/>
                <a:gd name="T61" fmla="*/ 2147483646 h 334"/>
                <a:gd name="T62" fmla="*/ 0 w 310"/>
                <a:gd name="T63" fmla="*/ 2147483646 h 334"/>
                <a:gd name="T64" fmla="*/ 2147483646 w 310"/>
                <a:gd name="T65" fmla="*/ 2147483646 h 334"/>
                <a:gd name="T66" fmla="*/ 2147483646 w 310"/>
                <a:gd name="T67" fmla="*/ 2147483646 h 334"/>
                <a:gd name="T68" fmla="*/ 2147483646 w 310"/>
                <a:gd name="T69" fmla="*/ 2147483646 h 334"/>
                <a:gd name="T70" fmla="*/ 2147483646 w 310"/>
                <a:gd name="T71" fmla="*/ 2147483646 h 334"/>
                <a:gd name="T72" fmla="*/ 2147483646 w 310"/>
                <a:gd name="T73" fmla="*/ 2147483646 h 334"/>
                <a:gd name="T74" fmla="*/ 2147483646 w 310"/>
                <a:gd name="T75" fmla="*/ 2147483646 h 334"/>
                <a:gd name="T76" fmla="*/ 2147483646 w 310"/>
                <a:gd name="T77" fmla="*/ 2147483646 h 334"/>
                <a:gd name="T78" fmla="*/ 2147483646 w 310"/>
                <a:gd name="T79" fmla="*/ 2147483646 h 334"/>
                <a:gd name="T80" fmla="*/ 2147483646 w 310"/>
                <a:gd name="T81" fmla="*/ 2147483646 h 334"/>
                <a:gd name="T82" fmla="*/ 2147483646 w 310"/>
                <a:gd name="T83" fmla="*/ 2147483646 h 334"/>
                <a:gd name="T84" fmla="*/ 2147483646 w 310"/>
                <a:gd name="T85" fmla="*/ 2147483646 h 334"/>
                <a:gd name="T86" fmla="*/ 2147483646 w 310"/>
                <a:gd name="T87" fmla="*/ 2147483646 h 334"/>
                <a:gd name="T88" fmla="*/ 2147483646 w 310"/>
                <a:gd name="T89" fmla="*/ 2147483646 h 334"/>
                <a:gd name="T90" fmla="*/ 2147483646 w 310"/>
                <a:gd name="T91" fmla="*/ 2147483646 h 334"/>
                <a:gd name="T92" fmla="*/ 2147483646 w 310"/>
                <a:gd name="T93" fmla="*/ 2147483646 h 334"/>
                <a:gd name="T94" fmla="*/ 2147483646 w 310"/>
                <a:gd name="T95" fmla="*/ 2147483646 h 334"/>
                <a:gd name="T96" fmla="*/ 2147483646 w 310"/>
                <a:gd name="T97" fmla="*/ 2147483646 h 334"/>
                <a:gd name="T98" fmla="*/ 2147483646 w 310"/>
                <a:gd name="T99" fmla="*/ 2147483646 h 334"/>
                <a:gd name="T100" fmla="*/ 2147483646 w 310"/>
                <a:gd name="T101" fmla="*/ 2147483646 h 334"/>
                <a:gd name="T102" fmla="*/ 2147483646 w 310"/>
                <a:gd name="T103" fmla="*/ 2147483646 h 334"/>
                <a:gd name="T104" fmla="*/ 2147483646 w 310"/>
                <a:gd name="T105" fmla="*/ 2147483646 h 334"/>
                <a:gd name="T106" fmla="*/ 2147483646 w 310"/>
                <a:gd name="T107" fmla="*/ 2147483646 h 334"/>
                <a:gd name="T108" fmla="*/ 2147483646 w 310"/>
                <a:gd name="T109" fmla="*/ 2147483646 h 334"/>
                <a:gd name="T110" fmla="*/ 2147483646 w 310"/>
                <a:gd name="T111" fmla="*/ 2147483646 h 334"/>
                <a:gd name="T112" fmla="*/ 2147483646 w 310"/>
                <a:gd name="T113" fmla="*/ 2147483646 h 334"/>
                <a:gd name="T114" fmla="*/ 2147483646 w 310"/>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2" name="Freeform 41"/>
            <p:cNvSpPr>
              <a:spLocks noChangeArrowheads="1"/>
            </p:cNvSpPr>
            <p:nvPr/>
          </p:nvSpPr>
          <p:spPr bwMode="auto">
            <a:xfrm>
              <a:off x="941388" y="368301"/>
              <a:ext cx="88900" cy="153987"/>
            </a:xfrm>
            <a:custGeom>
              <a:avLst/>
              <a:gdLst>
                <a:gd name="T0" fmla="*/ 2147483646 w 245"/>
                <a:gd name="T1" fmla="*/ 0 h 426"/>
                <a:gd name="T2" fmla="*/ 2147483646 w 245"/>
                <a:gd name="T3" fmla="*/ 0 h 426"/>
                <a:gd name="T4" fmla="*/ 2147483646 w 245"/>
                <a:gd name="T5" fmla="*/ 2147483646 h 426"/>
                <a:gd name="T6" fmla="*/ 2147483646 w 245"/>
                <a:gd name="T7" fmla="*/ 2147483646 h 426"/>
                <a:gd name="T8" fmla="*/ 0 w 245"/>
                <a:gd name="T9" fmla="*/ 2147483646 h 426"/>
                <a:gd name="T10" fmla="*/ 0 w 245"/>
                <a:gd name="T11" fmla="*/ 2147483646 h 426"/>
                <a:gd name="T12" fmla="*/ 0 w 245"/>
                <a:gd name="T13" fmla="*/ 2147483646 h 426"/>
                <a:gd name="T14" fmla="*/ 2147483646 w 245"/>
                <a:gd name="T15" fmla="*/ 2147483646 h 426"/>
                <a:gd name="T16" fmla="*/ 2147483646 w 245"/>
                <a:gd name="T17" fmla="*/ 2147483646 h 426"/>
                <a:gd name="T18" fmla="*/ 2147483646 w 245"/>
                <a:gd name="T19" fmla="*/ 2147483646 h 426"/>
                <a:gd name="T20" fmla="*/ 2147483646 w 245"/>
                <a:gd name="T21" fmla="*/ 2147483646 h 426"/>
                <a:gd name="T22" fmla="*/ 2147483646 w 245"/>
                <a:gd name="T23" fmla="*/ 2147483646 h 426"/>
                <a:gd name="T24" fmla="*/ 2147483646 w 245"/>
                <a:gd name="T25" fmla="*/ 2147483646 h 426"/>
                <a:gd name="T26" fmla="*/ 2147483646 w 245"/>
                <a:gd name="T27" fmla="*/ 2147483646 h 426"/>
                <a:gd name="T28" fmla="*/ 2147483646 w 245"/>
                <a:gd name="T29" fmla="*/ 2147483646 h 426"/>
                <a:gd name="T30" fmla="*/ 2147483646 w 245"/>
                <a:gd name="T31" fmla="*/ 2147483646 h 426"/>
                <a:gd name="T32" fmla="*/ 2147483646 w 245"/>
                <a:gd name="T33" fmla="*/ 2147483646 h 426"/>
                <a:gd name="T34" fmla="*/ 2147483646 w 245"/>
                <a:gd name="T35" fmla="*/ 2147483646 h 426"/>
                <a:gd name="T36" fmla="*/ 2147483646 w 245"/>
                <a:gd name="T37" fmla="*/ 2147483646 h 426"/>
                <a:gd name="T38" fmla="*/ 2147483646 w 245"/>
                <a:gd name="T39" fmla="*/ 2147483646 h 426"/>
                <a:gd name="T40" fmla="*/ 2147483646 w 245"/>
                <a:gd name="T41" fmla="*/ 2147483646 h 426"/>
                <a:gd name="T42" fmla="*/ 2147483646 w 245"/>
                <a:gd name="T43" fmla="*/ 2147483646 h 426"/>
                <a:gd name="T44" fmla="*/ 2147483646 w 245"/>
                <a:gd name="T45" fmla="*/ 2147483646 h 426"/>
                <a:gd name="T46" fmla="*/ 2147483646 w 245"/>
                <a:gd name="T47" fmla="*/ 2147483646 h 426"/>
                <a:gd name="T48" fmla="*/ 2147483646 w 245"/>
                <a:gd name="T49" fmla="*/ 2147483646 h 426"/>
                <a:gd name="T50" fmla="*/ 2147483646 w 245"/>
                <a:gd name="T51" fmla="*/ 2147483646 h 426"/>
                <a:gd name="T52" fmla="*/ 2147483646 w 245"/>
                <a:gd name="T53" fmla="*/ 2147483646 h 426"/>
                <a:gd name="T54" fmla="*/ 2147483646 w 245"/>
                <a:gd name="T55" fmla="*/ 2147483646 h 426"/>
                <a:gd name="T56" fmla="*/ 2147483646 w 245"/>
                <a:gd name="T57" fmla="*/ 2147483646 h 426"/>
                <a:gd name="T58" fmla="*/ 2147483646 w 245"/>
                <a:gd name="T59" fmla="*/ 2147483646 h 426"/>
                <a:gd name="T60" fmla="*/ 2147483646 w 245"/>
                <a:gd name="T61" fmla="*/ 2147483646 h 426"/>
                <a:gd name="T62" fmla="*/ 2147483646 w 245"/>
                <a:gd name="T63" fmla="*/ 2147483646 h 426"/>
                <a:gd name="T64" fmla="*/ 2147483646 w 245"/>
                <a:gd name="T65" fmla="*/ 2147483646 h 426"/>
                <a:gd name="T66" fmla="*/ 2147483646 w 245"/>
                <a:gd name="T67" fmla="*/ 2147483646 h 426"/>
                <a:gd name="T68" fmla="*/ 2147483646 w 245"/>
                <a:gd name="T69" fmla="*/ 2147483646 h 426"/>
                <a:gd name="T70" fmla="*/ 2147483646 w 245"/>
                <a:gd name="T71" fmla="*/ 2147483646 h 426"/>
                <a:gd name="T72" fmla="*/ 2147483646 w 245"/>
                <a:gd name="T73" fmla="*/ 2147483646 h 426"/>
                <a:gd name="T74" fmla="*/ 2147483646 w 245"/>
                <a:gd name="T75" fmla="*/ 2147483646 h 426"/>
                <a:gd name="T76" fmla="*/ 2147483646 w 245"/>
                <a:gd name="T77" fmla="*/ 2147483646 h 426"/>
                <a:gd name="T78" fmla="*/ 2147483646 w 245"/>
                <a:gd name="T79" fmla="*/ 2147483646 h 426"/>
                <a:gd name="T80" fmla="*/ 2147483646 w 245"/>
                <a:gd name="T81" fmla="*/ 2147483646 h 426"/>
                <a:gd name="T82" fmla="*/ 2147483646 w 245"/>
                <a:gd name="T83" fmla="*/ 2147483646 h 426"/>
                <a:gd name="T84" fmla="*/ 2147483646 w 245"/>
                <a:gd name="T85" fmla="*/ 2147483646 h 426"/>
                <a:gd name="T86" fmla="*/ 2147483646 w 245"/>
                <a:gd name="T87" fmla="*/ 2147483646 h 426"/>
                <a:gd name="T88" fmla="*/ 2147483646 w 245"/>
                <a:gd name="T89" fmla="*/ 2147483646 h 426"/>
                <a:gd name="T90" fmla="*/ 2147483646 w 245"/>
                <a:gd name="T91" fmla="*/ 2147483646 h 426"/>
                <a:gd name="T92" fmla="*/ 2147483646 w 245"/>
                <a:gd name="T93" fmla="*/ 2147483646 h 426"/>
                <a:gd name="T94" fmla="*/ 2147483646 w 245"/>
                <a:gd name="T95" fmla="*/ 2147483646 h 426"/>
                <a:gd name="T96" fmla="*/ 2147483646 w 245"/>
                <a:gd name="T97" fmla="*/ 2147483646 h 426"/>
                <a:gd name="T98" fmla="*/ 2147483646 w 245"/>
                <a:gd name="T99" fmla="*/ 2147483646 h 426"/>
                <a:gd name="T100" fmla="*/ 2147483646 w 245"/>
                <a:gd name="T101" fmla="*/ 2147483646 h 426"/>
                <a:gd name="T102" fmla="*/ 2147483646 w 245"/>
                <a:gd name="T103" fmla="*/ 2147483646 h 426"/>
                <a:gd name="T104" fmla="*/ 2147483646 w 245"/>
                <a:gd name="T105" fmla="*/ 2147483646 h 426"/>
                <a:gd name="T106" fmla="*/ 2147483646 w 245"/>
                <a:gd name="T107" fmla="*/ 2147483646 h 426"/>
                <a:gd name="T108" fmla="*/ 2147483646 w 245"/>
                <a:gd name="T109" fmla="*/ 2147483646 h 426"/>
                <a:gd name="T110" fmla="*/ 2147483646 w 245"/>
                <a:gd name="T111" fmla="*/ 0 h 426"/>
                <a:gd name="T112" fmla="*/ 2147483646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3" name="Freeform 43"/>
            <p:cNvSpPr>
              <a:spLocks noChangeArrowheads="1"/>
            </p:cNvSpPr>
            <p:nvPr/>
          </p:nvSpPr>
          <p:spPr bwMode="auto">
            <a:xfrm>
              <a:off x="1403350" y="354013"/>
              <a:ext cx="192088" cy="166688"/>
            </a:xfrm>
            <a:custGeom>
              <a:avLst/>
              <a:gdLst>
                <a:gd name="T0" fmla="*/ 2147483646 w 525"/>
                <a:gd name="T1" fmla="*/ 0 h 455"/>
                <a:gd name="T2" fmla="*/ 2147483646 w 525"/>
                <a:gd name="T3" fmla="*/ 0 h 455"/>
                <a:gd name="T4" fmla="*/ 2147483646 w 525"/>
                <a:gd name="T5" fmla="*/ 0 h 455"/>
                <a:gd name="T6" fmla="*/ 2147483646 w 525"/>
                <a:gd name="T7" fmla="*/ 2147483646 h 455"/>
                <a:gd name="T8" fmla="*/ 2147483646 w 525"/>
                <a:gd name="T9" fmla="*/ 2147483646 h 455"/>
                <a:gd name="T10" fmla="*/ 2147483646 w 525"/>
                <a:gd name="T11" fmla="*/ 0 h 455"/>
                <a:gd name="T12" fmla="*/ 0 w 525"/>
                <a:gd name="T13" fmla="*/ 0 h 455"/>
                <a:gd name="T14" fmla="*/ 0 w 525"/>
                <a:gd name="T15" fmla="*/ 2147483646 h 455"/>
                <a:gd name="T16" fmla="*/ 2147483646 w 525"/>
                <a:gd name="T17" fmla="*/ 2147483646 h 455"/>
                <a:gd name="T18" fmla="*/ 2147483646 w 525"/>
                <a:gd name="T19" fmla="*/ 2147483646 h 455"/>
                <a:gd name="T20" fmla="*/ 2147483646 w 525"/>
                <a:gd name="T21" fmla="*/ 2147483646 h 455"/>
                <a:gd name="T22" fmla="*/ 2147483646 w 525"/>
                <a:gd name="T23" fmla="*/ 2147483646 h 455"/>
                <a:gd name="T24" fmla="*/ 2147483646 w 525"/>
                <a:gd name="T25" fmla="*/ 2147483646 h 455"/>
                <a:gd name="T26" fmla="*/ 2147483646 w 525"/>
                <a:gd name="T27" fmla="*/ 2147483646 h 455"/>
                <a:gd name="T28" fmla="*/ 2147483646 w 525"/>
                <a:gd name="T29" fmla="*/ 2147483646 h 455"/>
                <a:gd name="T30" fmla="*/ 2147483646 w 525"/>
                <a:gd name="T31" fmla="*/ 2147483646 h 455"/>
                <a:gd name="T32" fmla="*/ 2147483646 w 525"/>
                <a:gd name="T33" fmla="*/ 2147483646 h 455"/>
                <a:gd name="T34" fmla="*/ 2147483646 w 525"/>
                <a:gd name="T35" fmla="*/ 2147483646 h 455"/>
                <a:gd name="T36" fmla="*/ 2147483646 w 525"/>
                <a:gd name="T37" fmla="*/ 2147483646 h 455"/>
                <a:gd name="T38" fmla="*/ 2147483646 w 525"/>
                <a:gd name="T39" fmla="*/ 2147483646 h 455"/>
                <a:gd name="T40" fmla="*/ 2147483646 w 525"/>
                <a:gd name="T41" fmla="*/ 2147483646 h 455"/>
                <a:gd name="T42" fmla="*/ 2147483646 w 525"/>
                <a:gd name="T43" fmla="*/ 2147483646 h 455"/>
                <a:gd name="T44" fmla="*/ 2147483646 w 525"/>
                <a:gd name="T45" fmla="*/ 2147483646 h 455"/>
                <a:gd name="T46" fmla="*/ 2147483646 w 525"/>
                <a:gd name="T47" fmla="*/ 2147483646 h 455"/>
                <a:gd name="T48" fmla="*/ 2147483646 w 525"/>
                <a:gd name="T49" fmla="*/ 2147483646 h 455"/>
                <a:gd name="T50" fmla="*/ 2147483646 w 525"/>
                <a:gd name="T51" fmla="*/ 2147483646 h 455"/>
                <a:gd name="T52" fmla="*/ 2147483646 w 525"/>
                <a:gd name="T53" fmla="*/ 2147483646 h 455"/>
                <a:gd name="T54" fmla="*/ 2147483646 w 525"/>
                <a:gd name="T55" fmla="*/ 0 h 455"/>
                <a:gd name="T56" fmla="*/ 2147483646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4" name="Freeform 45"/>
            <p:cNvSpPr>
              <a:spLocks noEditPoints="1" noChangeArrowheads="1"/>
            </p:cNvSpPr>
            <p:nvPr/>
          </p:nvSpPr>
          <p:spPr bwMode="auto">
            <a:xfrm>
              <a:off x="1625600" y="401638"/>
              <a:ext cx="112713" cy="120650"/>
            </a:xfrm>
            <a:custGeom>
              <a:avLst/>
              <a:gdLst>
                <a:gd name="T0" fmla="*/ 2147483646 w 309"/>
                <a:gd name="T1" fmla="*/ 2147483646 h 334"/>
                <a:gd name="T2" fmla="*/ 2147483646 w 309"/>
                <a:gd name="T3" fmla="*/ 2147483646 h 334"/>
                <a:gd name="T4" fmla="*/ 2147483646 w 309"/>
                <a:gd name="T5" fmla="*/ 2147483646 h 334"/>
                <a:gd name="T6" fmla="*/ 2147483646 w 309"/>
                <a:gd name="T7" fmla="*/ 2147483646 h 334"/>
                <a:gd name="T8" fmla="*/ 2147483646 w 309"/>
                <a:gd name="T9" fmla="*/ 2147483646 h 334"/>
                <a:gd name="T10" fmla="*/ 2147483646 w 309"/>
                <a:gd name="T11" fmla="*/ 2147483646 h 334"/>
                <a:gd name="T12" fmla="*/ 2147483646 w 309"/>
                <a:gd name="T13" fmla="*/ 2147483646 h 334"/>
                <a:gd name="T14" fmla="*/ 2147483646 w 309"/>
                <a:gd name="T15" fmla="*/ 2147483646 h 334"/>
                <a:gd name="T16" fmla="*/ 2147483646 w 309"/>
                <a:gd name="T17" fmla="*/ 2147483646 h 334"/>
                <a:gd name="T18" fmla="*/ 2147483646 w 309"/>
                <a:gd name="T19" fmla="*/ 2147483646 h 334"/>
                <a:gd name="T20" fmla="*/ 2147483646 w 309"/>
                <a:gd name="T21" fmla="*/ 2147483646 h 334"/>
                <a:gd name="T22" fmla="*/ 2147483646 w 309"/>
                <a:gd name="T23" fmla="*/ 2147483646 h 334"/>
                <a:gd name="T24" fmla="*/ 2147483646 w 309"/>
                <a:gd name="T25" fmla="*/ 2147483646 h 334"/>
                <a:gd name="T26" fmla="*/ 2147483646 w 309"/>
                <a:gd name="T27" fmla="*/ 2147483646 h 334"/>
                <a:gd name="T28" fmla="*/ 2147483646 w 309"/>
                <a:gd name="T29" fmla="*/ 2147483646 h 334"/>
                <a:gd name="T30" fmla="*/ 2147483646 w 309"/>
                <a:gd name="T31" fmla="*/ 2147483646 h 334"/>
                <a:gd name="T32" fmla="*/ 2147483646 w 309"/>
                <a:gd name="T33" fmla="*/ 2147483646 h 334"/>
                <a:gd name="T34" fmla="*/ 2147483646 w 309"/>
                <a:gd name="T35" fmla="*/ 2147483646 h 334"/>
                <a:gd name="T36" fmla="*/ 2147483646 w 309"/>
                <a:gd name="T37" fmla="*/ 2147483646 h 334"/>
                <a:gd name="T38" fmla="*/ 2147483646 w 309"/>
                <a:gd name="T39" fmla="*/ 2147483646 h 334"/>
                <a:gd name="T40" fmla="*/ 2147483646 w 309"/>
                <a:gd name="T41" fmla="*/ 2147483646 h 334"/>
                <a:gd name="T42" fmla="*/ 2147483646 w 309"/>
                <a:gd name="T43" fmla="*/ 2147483646 h 334"/>
                <a:gd name="T44" fmla="*/ 2147483646 w 309"/>
                <a:gd name="T45" fmla="*/ 2147483646 h 334"/>
                <a:gd name="T46" fmla="*/ 2147483646 w 309"/>
                <a:gd name="T47" fmla="*/ 0 h 334"/>
                <a:gd name="T48" fmla="*/ 2147483646 w 309"/>
                <a:gd name="T49" fmla="*/ 2147483646 h 334"/>
                <a:gd name="T50" fmla="*/ 2147483646 w 309"/>
                <a:gd name="T51" fmla="*/ 2147483646 h 334"/>
                <a:gd name="T52" fmla="*/ 2147483646 w 309"/>
                <a:gd name="T53" fmla="*/ 2147483646 h 334"/>
                <a:gd name="T54" fmla="*/ 2147483646 w 309"/>
                <a:gd name="T55" fmla="*/ 2147483646 h 334"/>
                <a:gd name="T56" fmla="*/ 2147483646 w 309"/>
                <a:gd name="T57" fmla="*/ 2147483646 h 334"/>
                <a:gd name="T58" fmla="*/ 2147483646 w 309"/>
                <a:gd name="T59" fmla="*/ 2147483646 h 334"/>
                <a:gd name="T60" fmla="*/ 2147483646 w 309"/>
                <a:gd name="T61" fmla="*/ 2147483646 h 334"/>
                <a:gd name="T62" fmla="*/ 0 w 309"/>
                <a:gd name="T63" fmla="*/ 2147483646 h 334"/>
                <a:gd name="T64" fmla="*/ 2147483646 w 309"/>
                <a:gd name="T65" fmla="*/ 2147483646 h 334"/>
                <a:gd name="T66" fmla="*/ 2147483646 w 309"/>
                <a:gd name="T67" fmla="*/ 2147483646 h 334"/>
                <a:gd name="T68" fmla="*/ 2147483646 w 309"/>
                <a:gd name="T69" fmla="*/ 2147483646 h 334"/>
                <a:gd name="T70" fmla="*/ 2147483646 w 309"/>
                <a:gd name="T71" fmla="*/ 2147483646 h 334"/>
                <a:gd name="T72" fmla="*/ 2147483646 w 309"/>
                <a:gd name="T73" fmla="*/ 2147483646 h 334"/>
                <a:gd name="T74" fmla="*/ 2147483646 w 309"/>
                <a:gd name="T75" fmla="*/ 2147483646 h 334"/>
                <a:gd name="T76" fmla="*/ 2147483646 w 309"/>
                <a:gd name="T77" fmla="*/ 2147483646 h 334"/>
                <a:gd name="T78" fmla="*/ 2147483646 w 309"/>
                <a:gd name="T79" fmla="*/ 2147483646 h 334"/>
                <a:gd name="T80" fmla="*/ 2147483646 w 309"/>
                <a:gd name="T81" fmla="*/ 2147483646 h 334"/>
                <a:gd name="T82" fmla="*/ 2147483646 w 309"/>
                <a:gd name="T83" fmla="*/ 2147483646 h 334"/>
                <a:gd name="T84" fmla="*/ 2147483646 w 309"/>
                <a:gd name="T85" fmla="*/ 2147483646 h 334"/>
                <a:gd name="T86" fmla="*/ 2147483646 w 309"/>
                <a:gd name="T87" fmla="*/ 2147483646 h 334"/>
                <a:gd name="T88" fmla="*/ 2147483646 w 309"/>
                <a:gd name="T89" fmla="*/ 2147483646 h 334"/>
                <a:gd name="T90" fmla="*/ 2147483646 w 309"/>
                <a:gd name="T91" fmla="*/ 2147483646 h 334"/>
                <a:gd name="T92" fmla="*/ 2147483646 w 309"/>
                <a:gd name="T93" fmla="*/ 2147483646 h 334"/>
                <a:gd name="T94" fmla="*/ 2147483646 w 309"/>
                <a:gd name="T95" fmla="*/ 2147483646 h 334"/>
                <a:gd name="T96" fmla="*/ 2147483646 w 309"/>
                <a:gd name="T97" fmla="*/ 2147483646 h 334"/>
                <a:gd name="T98" fmla="*/ 2147483646 w 309"/>
                <a:gd name="T99" fmla="*/ 2147483646 h 334"/>
                <a:gd name="T100" fmla="*/ 2147483646 w 309"/>
                <a:gd name="T101" fmla="*/ 2147483646 h 334"/>
                <a:gd name="T102" fmla="*/ 2147483646 w 309"/>
                <a:gd name="T103" fmla="*/ 2147483646 h 334"/>
                <a:gd name="T104" fmla="*/ 2147483646 w 309"/>
                <a:gd name="T105" fmla="*/ 2147483646 h 334"/>
                <a:gd name="T106" fmla="*/ 2147483646 w 309"/>
                <a:gd name="T107" fmla="*/ 2147483646 h 334"/>
                <a:gd name="T108" fmla="*/ 2147483646 w 309"/>
                <a:gd name="T109" fmla="*/ 2147483646 h 334"/>
                <a:gd name="T110" fmla="*/ 2147483646 w 309"/>
                <a:gd name="T111" fmla="*/ 2147483646 h 334"/>
                <a:gd name="T112" fmla="*/ 2147483646 w 309"/>
                <a:gd name="T113" fmla="*/ 2147483646 h 334"/>
                <a:gd name="T114" fmla="*/ 2147483646 w 309"/>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5" name="Freeform 48"/>
            <p:cNvSpPr>
              <a:spLocks noChangeArrowheads="1"/>
            </p:cNvSpPr>
            <p:nvPr/>
          </p:nvSpPr>
          <p:spPr bwMode="auto">
            <a:xfrm>
              <a:off x="1893888" y="368301"/>
              <a:ext cx="88900" cy="153987"/>
            </a:xfrm>
            <a:custGeom>
              <a:avLst/>
              <a:gdLst>
                <a:gd name="T0" fmla="*/ 2147483646 w 245"/>
                <a:gd name="T1" fmla="*/ 0 h 426"/>
                <a:gd name="T2" fmla="*/ 2147483646 w 245"/>
                <a:gd name="T3" fmla="*/ 0 h 426"/>
                <a:gd name="T4" fmla="*/ 2147483646 w 245"/>
                <a:gd name="T5" fmla="*/ 2147483646 h 426"/>
                <a:gd name="T6" fmla="*/ 2147483646 w 245"/>
                <a:gd name="T7" fmla="*/ 2147483646 h 426"/>
                <a:gd name="T8" fmla="*/ 0 w 245"/>
                <a:gd name="T9" fmla="*/ 2147483646 h 426"/>
                <a:gd name="T10" fmla="*/ 0 w 245"/>
                <a:gd name="T11" fmla="*/ 2147483646 h 426"/>
                <a:gd name="T12" fmla="*/ 0 w 245"/>
                <a:gd name="T13" fmla="*/ 2147483646 h 426"/>
                <a:gd name="T14" fmla="*/ 2147483646 w 245"/>
                <a:gd name="T15" fmla="*/ 2147483646 h 426"/>
                <a:gd name="T16" fmla="*/ 2147483646 w 245"/>
                <a:gd name="T17" fmla="*/ 2147483646 h 426"/>
                <a:gd name="T18" fmla="*/ 2147483646 w 245"/>
                <a:gd name="T19" fmla="*/ 2147483646 h 426"/>
                <a:gd name="T20" fmla="*/ 2147483646 w 245"/>
                <a:gd name="T21" fmla="*/ 2147483646 h 426"/>
                <a:gd name="T22" fmla="*/ 2147483646 w 245"/>
                <a:gd name="T23" fmla="*/ 2147483646 h 426"/>
                <a:gd name="T24" fmla="*/ 2147483646 w 245"/>
                <a:gd name="T25" fmla="*/ 2147483646 h 426"/>
                <a:gd name="T26" fmla="*/ 2147483646 w 245"/>
                <a:gd name="T27" fmla="*/ 2147483646 h 426"/>
                <a:gd name="T28" fmla="*/ 2147483646 w 245"/>
                <a:gd name="T29" fmla="*/ 2147483646 h 426"/>
                <a:gd name="T30" fmla="*/ 2147483646 w 245"/>
                <a:gd name="T31" fmla="*/ 2147483646 h 426"/>
                <a:gd name="T32" fmla="*/ 2147483646 w 245"/>
                <a:gd name="T33" fmla="*/ 2147483646 h 426"/>
                <a:gd name="T34" fmla="*/ 2147483646 w 245"/>
                <a:gd name="T35" fmla="*/ 2147483646 h 426"/>
                <a:gd name="T36" fmla="*/ 2147483646 w 245"/>
                <a:gd name="T37" fmla="*/ 2147483646 h 426"/>
                <a:gd name="T38" fmla="*/ 2147483646 w 245"/>
                <a:gd name="T39" fmla="*/ 2147483646 h 426"/>
                <a:gd name="T40" fmla="*/ 2147483646 w 245"/>
                <a:gd name="T41" fmla="*/ 2147483646 h 426"/>
                <a:gd name="T42" fmla="*/ 2147483646 w 245"/>
                <a:gd name="T43" fmla="*/ 2147483646 h 426"/>
                <a:gd name="T44" fmla="*/ 2147483646 w 245"/>
                <a:gd name="T45" fmla="*/ 2147483646 h 426"/>
                <a:gd name="T46" fmla="*/ 2147483646 w 245"/>
                <a:gd name="T47" fmla="*/ 2147483646 h 426"/>
                <a:gd name="T48" fmla="*/ 2147483646 w 245"/>
                <a:gd name="T49" fmla="*/ 2147483646 h 426"/>
                <a:gd name="T50" fmla="*/ 2147483646 w 245"/>
                <a:gd name="T51" fmla="*/ 2147483646 h 426"/>
                <a:gd name="T52" fmla="*/ 2147483646 w 245"/>
                <a:gd name="T53" fmla="*/ 2147483646 h 426"/>
                <a:gd name="T54" fmla="*/ 2147483646 w 245"/>
                <a:gd name="T55" fmla="*/ 2147483646 h 426"/>
                <a:gd name="T56" fmla="*/ 2147483646 w 245"/>
                <a:gd name="T57" fmla="*/ 2147483646 h 426"/>
                <a:gd name="T58" fmla="*/ 2147483646 w 245"/>
                <a:gd name="T59" fmla="*/ 2147483646 h 426"/>
                <a:gd name="T60" fmla="*/ 2147483646 w 245"/>
                <a:gd name="T61" fmla="*/ 2147483646 h 426"/>
                <a:gd name="T62" fmla="*/ 2147483646 w 245"/>
                <a:gd name="T63" fmla="*/ 2147483646 h 426"/>
                <a:gd name="T64" fmla="*/ 2147483646 w 245"/>
                <a:gd name="T65" fmla="*/ 2147483646 h 426"/>
                <a:gd name="T66" fmla="*/ 2147483646 w 245"/>
                <a:gd name="T67" fmla="*/ 2147483646 h 426"/>
                <a:gd name="T68" fmla="*/ 2147483646 w 245"/>
                <a:gd name="T69" fmla="*/ 2147483646 h 426"/>
                <a:gd name="T70" fmla="*/ 2147483646 w 245"/>
                <a:gd name="T71" fmla="*/ 2147483646 h 426"/>
                <a:gd name="T72" fmla="*/ 2147483646 w 245"/>
                <a:gd name="T73" fmla="*/ 2147483646 h 426"/>
                <a:gd name="T74" fmla="*/ 2147483646 w 245"/>
                <a:gd name="T75" fmla="*/ 2147483646 h 426"/>
                <a:gd name="T76" fmla="*/ 2147483646 w 245"/>
                <a:gd name="T77" fmla="*/ 2147483646 h 426"/>
                <a:gd name="T78" fmla="*/ 2147483646 w 245"/>
                <a:gd name="T79" fmla="*/ 2147483646 h 426"/>
                <a:gd name="T80" fmla="*/ 2147483646 w 245"/>
                <a:gd name="T81" fmla="*/ 2147483646 h 426"/>
                <a:gd name="T82" fmla="*/ 2147483646 w 245"/>
                <a:gd name="T83" fmla="*/ 2147483646 h 426"/>
                <a:gd name="T84" fmla="*/ 2147483646 w 245"/>
                <a:gd name="T85" fmla="*/ 2147483646 h 426"/>
                <a:gd name="T86" fmla="*/ 2147483646 w 245"/>
                <a:gd name="T87" fmla="*/ 2147483646 h 426"/>
                <a:gd name="T88" fmla="*/ 2147483646 w 245"/>
                <a:gd name="T89" fmla="*/ 2147483646 h 426"/>
                <a:gd name="T90" fmla="*/ 2147483646 w 245"/>
                <a:gd name="T91" fmla="*/ 2147483646 h 426"/>
                <a:gd name="T92" fmla="*/ 2147483646 w 245"/>
                <a:gd name="T93" fmla="*/ 2147483646 h 426"/>
                <a:gd name="T94" fmla="*/ 2147483646 w 245"/>
                <a:gd name="T95" fmla="*/ 2147483646 h 426"/>
                <a:gd name="T96" fmla="*/ 2147483646 w 245"/>
                <a:gd name="T97" fmla="*/ 2147483646 h 426"/>
                <a:gd name="T98" fmla="*/ 2147483646 w 245"/>
                <a:gd name="T99" fmla="*/ 2147483646 h 426"/>
                <a:gd name="T100" fmla="*/ 2147483646 w 245"/>
                <a:gd name="T101" fmla="*/ 2147483646 h 426"/>
                <a:gd name="T102" fmla="*/ 2147483646 w 245"/>
                <a:gd name="T103" fmla="*/ 2147483646 h 426"/>
                <a:gd name="T104" fmla="*/ 2147483646 w 245"/>
                <a:gd name="T105" fmla="*/ 2147483646 h 426"/>
                <a:gd name="T106" fmla="*/ 2147483646 w 245"/>
                <a:gd name="T107" fmla="*/ 2147483646 h 426"/>
                <a:gd name="T108" fmla="*/ 2147483646 w 245"/>
                <a:gd name="T109" fmla="*/ 2147483646 h 426"/>
                <a:gd name="T110" fmla="*/ 2147483646 w 245"/>
                <a:gd name="T111" fmla="*/ 0 h 426"/>
                <a:gd name="T112" fmla="*/ 2147483646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6" name="Freeform 50"/>
            <p:cNvSpPr>
              <a:spLocks noChangeArrowheads="1"/>
            </p:cNvSpPr>
            <p:nvPr/>
          </p:nvSpPr>
          <p:spPr bwMode="auto">
            <a:xfrm>
              <a:off x="1741488" y="403226"/>
              <a:ext cx="141287" cy="117475"/>
            </a:xfrm>
            <a:custGeom>
              <a:avLst/>
              <a:gdLst>
                <a:gd name="T0" fmla="*/ 2147483646 w 387"/>
                <a:gd name="T1" fmla="*/ 2147483646 h 319"/>
                <a:gd name="T2" fmla="*/ 2147483646 w 387"/>
                <a:gd name="T3" fmla="*/ 0 h 319"/>
                <a:gd name="T4" fmla="*/ 2147483646 w 387"/>
                <a:gd name="T5" fmla="*/ 0 h 319"/>
                <a:gd name="T6" fmla="*/ 2147483646 w 387"/>
                <a:gd name="T7" fmla="*/ 2147483646 h 319"/>
                <a:gd name="T8" fmla="*/ 2147483646 w 387"/>
                <a:gd name="T9" fmla="*/ 0 h 319"/>
                <a:gd name="T10" fmla="*/ 0 w 387"/>
                <a:gd name="T11" fmla="*/ 0 h 319"/>
                <a:gd name="T12" fmla="*/ 0 w 387"/>
                <a:gd name="T13" fmla="*/ 2147483646 h 319"/>
                <a:gd name="T14" fmla="*/ 2147483646 w 387"/>
                <a:gd name="T15" fmla="*/ 2147483646 h 319"/>
                <a:gd name="T16" fmla="*/ 2147483646 w 387"/>
                <a:gd name="T17" fmla="*/ 2147483646 h 319"/>
                <a:gd name="T18" fmla="*/ 2147483646 w 387"/>
                <a:gd name="T19" fmla="*/ 2147483646 h 319"/>
                <a:gd name="T20" fmla="*/ 2147483646 w 387"/>
                <a:gd name="T21" fmla="*/ 2147483646 h 319"/>
                <a:gd name="T22" fmla="*/ 2147483646 w 387"/>
                <a:gd name="T23" fmla="*/ 2147483646 h 319"/>
                <a:gd name="T24" fmla="*/ 2147483646 w 387"/>
                <a:gd name="T25" fmla="*/ 2147483646 h 319"/>
                <a:gd name="T26" fmla="*/ 2147483646 w 387"/>
                <a:gd name="T27" fmla="*/ 2147483646 h 319"/>
                <a:gd name="T28" fmla="*/ 2147483646 w 387"/>
                <a:gd name="T29" fmla="*/ 2147483646 h 319"/>
                <a:gd name="T30" fmla="*/ 2147483646 w 387"/>
                <a:gd name="T31" fmla="*/ 2147483646 h 319"/>
                <a:gd name="T32" fmla="*/ 2147483646 w 387"/>
                <a:gd name="T33" fmla="*/ 2147483646 h 319"/>
                <a:gd name="T34" fmla="*/ 2147483646 w 387"/>
                <a:gd name="T35" fmla="*/ 2147483646 h 319"/>
                <a:gd name="T36" fmla="*/ 2147483646 w 387"/>
                <a:gd name="T37" fmla="*/ 2147483646 h 319"/>
                <a:gd name="T38" fmla="*/ 2147483646 w 387"/>
                <a:gd name="T39" fmla="*/ 2147483646 h 319"/>
                <a:gd name="T40" fmla="*/ 2147483646 w 387"/>
                <a:gd name="T41" fmla="*/ 2147483646 h 319"/>
                <a:gd name="T42" fmla="*/ 2147483646 w 387"/>
                <a:gd name="T43" fmla="*/ 2147483646 h 319"/>
                <a:gd name="T44" fmla="*/ 2147483646 w 387"/>
                <a:gd name="T45" fmla="*/ 2147483646 h 319"/>
                <a:gd name="T46" fmla="*/ 2147483646 w 387"/>
                <a:gd name="T47" fmla="*/ 2147483646 h 319"/>
                <a:gd name="T48" fmla="*/ 2147483646 w 387"/>
                <a:gd name="T49" fmla="*/ 2147483646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7" name="Freeform 52"/>
            <p:cNvSpPr>
              <a:spLocks noChangeArrowheads="1"/>
            </p:cNvSpPr>
            <p:nvPr/>
          </p:nvSpPr>
          <p:spPr bwMode="auto">
            <a:xfrm>
              <a:off x="1879600" y="320676"/>
              <a:ext cx="76200" cy="47625"/>
            </a:xfrm>
            <a:custGeom>
              <a:avLst/>
              <a:gdLst>
                <a:gd name="T0" fmla="*/ 2147483646 w 205"/>
                <a:gd name="T1" fmla="*/ 2147483646 h 129"/>
                <a:gd name="T2" fmla="*/ 0 w 205"/>
                <a:gd name="T3" fmla="*/ 2147483646 h 129"/>
                <a:gd name="T4" fmla="*/ 2147483646 w 205"/>
                <a:gd name="T5" fmla="*/ 0 h 129"/>
                <a:gd name="T6" fmla="*/ 2147483646 w 205"/>
                <a:gd name="T7" fmla="*/ 0 h 129"/>
                <a:gd name="T8" fmla="*/ 2147483646 w 205"/>
                <a:gd name="T9" fmla="*/ 2147483646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IN">
                <a:solidFill>
                  <a:srgbClr val="000000"/>
                </a:solidFill>
              </a:endParaRPr>
            </a:p>
          </p:txBody>
        </p:sp>
      </p:grpSp>
      <p:sp>
        <p:nvSpPr>
          <p:cNvPr id="38917" name="Title 4"/>
          <p:cNvSpPr>
            <a:spLocks noChangeArrowheads="1"/>
          </p:cNvSpPr>
          <p:nvPr/>
        </p:nvSpPr>
        <p:spPr bwMode="auto">
          <a:xfrm>
            <a:off x="540205" y="1675572"/>
            <a:ext cx="932459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algn="just" eaLnBrk="1" hangingPunct="1">
              <a:lnSpc>
                <a:spcPct val="150000"/>
              </a:lnSpc>
              <a:spcBef>
                <a:spcPct val="0"/>
              </a:spcBef>
              <a:buFont typeface="Arial" panose="020B0604020202020204" pitchFamily="34" charset="0"/>
              <a:buNone/>
              <a:defRPr/>
            </a:pPr>
            <a:r>
              <a:rPr lang="en-US" altLang="en-US" sz="1800" dirty="0">
                <a:solidFill>
                  <a:srgbClr val="000000"/>
                </a:solidFill>
              </a:rPr>
              <a:t> </a:t>
            </a:r>
            <a:endParaRPr lang="en-US" altLang="en-US" sz="1800" dirty="0">
              <a:solidFill>
                <a:srgbClr val="000000"/>
              </a:solidFill>
              <a:latin typeface="Arial" panose="020B0604020202020204" pitchFamily="34" charset="0"/>
              <a:ea typeface="SimSun" panose="02010600030101010101" pitchFamily="2" charset="-122"/>
            </a:endParaRPr>
          </a:p>
        </p:txBody>
      </p:sp>
      <p:sp>
        <p:nvSpPr>
          <p:cNvPr id="2" name="Slide Number Placeholder 1">
            <a:extLst>
              <a:ext uri="{FF2B5EF4-FFF2-40B4-BE49-F238E27FC236}">
                <a16:creationId xmlns:a16="http://schemas.microsoft.com/office/drawing/2014/main" id="{ACCF38D9-50FC-4E4B-80BB-464667BB593E}"/>
              </a:ext>
            </a:extLst>
          </p:cNvPr>
          <p:cNvSpPr>
            <a:spLocks noGrp="1"/>
          </p:cNvSpPr>
          <p:nvPr>
            <p:ph type="sldNum" sz="quarter" idx="12"/>
          </p:nvPr>
        </p:nvSpPr>
        <p:spPr>
          <a:xfrm>
            <a:off x="8650357" y="6488872"/>
            <a:ext cx="2743200" cy="365125"/>
          </a:xfrm>
        </p:spPr>
        <p:txBody>
          <a:bodyPr/>
          <a:lstStyle/>
          <a:p>
            <a:pPr>
              <a:defRPr/>
            </a:pPr>
            <a:fld id="{F8E193B6-53D2-49F9-B766-BBE91BF0BE9B}" type="slidenum">
              <a:rPr lang="en-US" altLang="en-US" smtClean="0"/>
              <a:pPr>
                <a:defRPr/>
              </a:pPr>
              <a:t>4</a:t>
            </a:fld>
            <a:endParaRPr lang="en-US" altLang="en-US" sz="1800">
              <a:solidFill>
                <a:schemeClr val="tx1"/>
              </a:solidFill>
            </a:endParaRPr>
          </a:p>
        </p:txBody>
      </p:sp>
      <p:sp>
        <p:nvSpPr>
          <p:cNvPr id="5" name="TextBox 4">
            <a:extLst>
              <a:ext uri="{FF2B5EF4-FFF2-40B4-BE49-F238E27FC236}">
                <a16:creationId xmlns:a16="http://schemas.microsoft.com/office/drawing/2014/main" id="{F2F3C42E-EF88-49D5-B10C-43B3C478C0EA}"/>
              </a:ext>
            </a:extLst>
          </p:cNvPr>
          <p:cNvSpPr txBox="1"/>
          <p:nvPr/>
        </p:nvSpPr>
        <p:spPr>
          <a:xfrm>
            <a:off x="466958" y="534900"/>
            <a:ext cx="9738355" cy="646331"/>
          </a:xfrm>
          <a:prstGeom prst="rect">
            <a:avLst/>
          </a:prstGeom>
          <a:noFill/>
        </p:spPr>
        <p:txBody>
          <a:bodyPr wrap="square" rtlCol="0">
            <a:spAutoFit/>
          </a:bodyPr>
          <a:lstStyle/>
          <a:p>
            <a:r>
              <a:rPr lang="en-US" sz="3600" b="1" dirty="0"/>
              <a:t>Dataset structure</a:t>
            </a:r>
          </a:p>
        </p:txBody>
      </p:sp>
      <p:pic>
        <p:nvPicPr>
          <p:cNvPr id="34" name="Picture 33">
            <a:extLst>
              <a:ext uri="{FF2B5EF4-FFF2-40B4-BE49-F238E27FC236}">
                <a16:creationId xmlns:a16="http://schemas.microsoft.com/office/drawing/2014/main" id="{7709FDE9-2C1F-41CE-B525-64B64F18D114}"/>
              </a:ext>
            </a:extLst>
          </p:cNvPr>
          <p:cNvPicPr/>
          <p:nvPr/>
        </p:nvPicPr>
        <p:blipFill rotWithShape="1">
          <a:blip r:embed="rId2"/>
          <a:srcRect l="2727" t="34007" r="76364" b="12462"/>
          <a:stretch/>
        </p:blipFill>
        <p:spPr bwMode="auto">
          <a:xfrm>
            <a:off x="3063305" y="2254628"/>
            <a:ext cx="5221357" cy="4353339"/>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6A440FB4-8C06-4937-BA66-0F9C714B309B}"/>
              </a:ext>
            </a:extLst>
          </p:cNvPr>
          <p:cNvSpPr txBox="1"/>
          <p:nvPr/>
        </p:nvSpPr>
        <p:spPr>
          <a:xfrm>
            <a:off x="431998" y="1689825"/>
            <a:ext cx="1132800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dataset consists of 15 different diseases of Bell pepper, Tomato and Potato plant leaves.</a:t>
            </a:r>
          </a:p>
        </p:txBody>
      </p:sp>
    </p:spTree>
    <p:extLst>
      <p:ext uri="{BB962C8B-B14F-4D97-AF65-F5344CB8AC3E}">
        <p14:creationId xmlns:p14="http://schemas.microsoft.com/office/powerpoint/2010/main" val="389012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2"/>
          <p:cNvGrpSpPr>
            <a:grpSpLocks/>
          </p:cNvGrpSpPr>
          <p:nvPr/>
        </p:nvGrpSpPr>
        <p:grpSpPr bwMode="auto">
          <a:xfrm>
            <a:off x="436400" y="1451700"/>
            <a:ext cx="11358562" cy="122237"/>
            <a:chOff x="0" y="0"/>
            <a:chExt cx="8518525" cy="122237"/>
          </a:xfrm>
        </p:grpSpPr>
        <p:sp>
          <p:nvSpPr>
            <p:cNvPr id="53278" name="正方形/長方形 11"/>
            <p:cNvSpPr>
              <a:spLocks noChangeArrowheads="1"/>
            </p:cNvSpPr>
            <p:nvPr/>
          </p:nvSpPr>
          <p:spPr bwMode="auto">
            <a:xfrm>
              <a:off x="0" y="0"/>
              <a:ext cx="8518525" cy="122237"/>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2600">
                <a:solidFill>
                  <a:srgbClr val="FFFFFF"/>
                </a:solidFill>
                <a:latin typeface="Arial" panose="020B0604020202020204" pitchFamily="34" charset="0"/>
                <a:ea typeface="SimSun" panose="02010600030101010101" pitchFamily="2" charset="-122"/>
                <a:sym typeface="Segoe UI Light" panose="020B0502040204020203" pitchFamily="34" charset="0"/>
              </a:endParaRPr>
            </a:p>
          </p:txBody>
        </p:sp>
        <p:sp>
          <p:nvSpPr>
            <p:cNvPr id="53279" name="正方形/長方形 29"/>
            <p:cNvSpPr>
              <a:spLocks noChangeArrowheads="1"/>
            </p:cNvSpPr>
            <p:nvPr/>
          </p:nvSpPr>
          <p:spPr bwMode="auto">
            <a:xfrm>
              <a:off x="0" y="0"/>
              <a:ext cx="1970087" cy="122237"/>
            </a:xfrm>
            <a:prstGeom prst="rect">
              <a:avLst/>
            </a:prstGeom>
            <a:solidFill>
              <a:srgbClr val="FD001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1800">
                <a:solidFill>
                  <a:srgbClr val="000000"/>
                </a:solidFill>
                <a:latin typeface="Arial" panose="020B0604020202020204" pitchFamily="34" charset="0"/>
                <a:ea typeface="HGPｺﾞｼｯｸE" pitchFamily="2" charset="-128"/>
                <a:sym typeface="Segoe UI Light" panose="020B0502040204020203" pitchFamily="34" charset="0"/>
              </a:endParaRPr>
            </a:p>
          </p:txBody>
        </p:sp>
        <p:sp>
          <p:nvSpPr>
            <p:cNvPr id="53280" name="正方形/長方形 30"/>
            <p:cNvSpPr>
              <a:spLocks noChangeArrowheads="1"/>
            </p:cNvSpPr>
            <p:nvPr/>
          </p:nvSpPr>
          <p:spPr bwMode="auto">
            <a:xfrm>
              <a:off x="0" y="0"/>
              <a:ext cx="985837" cy="122237"/>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1800">
                <a:solidFill>
                  <a:srgbClr val="000000"/>
                </a:solidFill>
                <a:latin typeface="Arial" panose="020B0604020202020204" pitchFamily="34" charset="0"/>
                <a:ea typeface="HGPｺﾞｼｯｸE" pitchFamily="2" charset="-128"/>
                <a:sym typeface="Segoe UI Light" panose="020B0502040204020203" pitchFamily="34" charset="0"/>
              </a:endParaRPr>
            </a:p>
          </p:txBody>
        </p:sp>
      </p:grpSp>
      <p:grpSp>
        <p:nvGrpSpPr>
          <p:cNvPr id="53251" name="Group 6"/>
          <p:cNvGrpSpPr>
            <a:grpSpLocks/>
          </p:cNvGrpSpPr>
          <p:nvPr/>
        </p:nvGrpSpPr>
        <p:grpSpPr bwMode="auto">
          <a:xfrm>
            <a:off x="9631432" y="680210"/>
            <a:ext cx="1982788" cy="569912"/>
            <a:chOff x="0" y="0"/>
            <a:chExt cx="1982788" cy="569913"/>
          </a:xfrm>
        </p:grpSpPr>
        <p:sp>
          <p:nvSpPr>
            <p:cNvPr id="53255" name="Freeform 33"/>
            <p:cNvSpPr>
              <a:spLocks noChangeArrowheads="1"/>
            </p:cNvSpPr>
            <p:nvPr/>
          </p:nvSpPr>
          <p:spPr bwMode="auto">
            <a:xfrm>
              <a:off x="1457325" y="7937"/>
              <a:ext cx="285750" cy="268288"/>
            </a:xfrm>
            <a:custGeom>
              <a:avLst/>
              <a:gdLst>
                <a:gd name="T0" fmla="*/ 2147483646 w 781"/>
                <a:gd name="T1" fmla="*/ 0 h 734"/>
                <a:gd name="T2" fmla="*/ 2147483646 w 781"/>
                <a:gd name="T3" fmla="*/ 0 h 734"/>
                <a:gd name="T4" fmla="*/ 2147483646 w 781"/>
                <a:gd name="T5" fmla="*/ 2147483646 h 734"/>
                <a:gd name="T6" fmla="*/ 2147483646 w 781"/>
                <a:gd name="T7" fmla="*/ 2147483646 h 734"/>
                <a:gd name="T8" fmla="*/ 2147483646 w 781"/>
                <a:gd name="T9" fmla="*/ 2147483646 h 734"/>
                <a:gd name="T10" fmla="*/ 2147483646 w 781"/>
                <a:gd name="T11" fmla="*/ 0 h 734"/>
                <a:gd name="T12" fmla="*/ 2147483646 w 781"/>
                <a:gd name="T13" fmla="*/ 0 h 734"/>
                <a:gd name="T14" fmla="*/ 2147483646 w 781"/>
                <a:gd name="T15" fmla="*/ 0 h 734"/>
                <a:gd name="T16" fmla="*/ 2147483646 w 781"/>
                <a:gd name="T17" fmla="*/ 0 h 734"/>
                <a:gd name="T18" fmla="*/ 2147483646 w 781"/>
                <a:gd name="T19" fmla="*/ 2147483646 h 734"/>
                <a:gd name="T20" fmla="*/ 2147483646 w 781"/>
                <a:gd name="T21" fmla="*/ 2147483646 h 734"/>
                <a:gd name="T22" fmla="*/ 2147483646 w 781"/>
                <a:gd name="T23" fmla="*/ 2147483646 h 734"/>
                <a:gd name="T24" fmla="*/ 2147483646 w 781"/>
                <a:gd name="T25" fmla="*/ 2147483646 h 734"/>
                <a:gd name="T26" fmla="*/ 2147483646 w 781"/>
                <a:gd name="T27" fmla="*/ 2147483646 h 734"/>
                <a:gd name="T28" fmla="*/ 2147483646 w 781"/>
                <a:gd name="T29" fmla="*/ 2147483646 h 734"/>
                <a:gd name="T30" fmla="*/ 2147483646 w 781"/>
                <a:gd name="T31" fmla="*/ 2147483646 h 734"/>
                <a:gd name="T32" fmla="*/ 2147483646 w 781"/>
                <a:gd name="T33" fmla="*/ 2147483646 h 734"/>
                <a:gd name="T34" fmla="*/ 2147483646 w 781"/>
                <a:gd name="T35" fmla="*/ 2147483646 h 734"/>
                <a:gd name="T36" fmla="*/ 2147483646 w 781"/>
                <a:gd name="T37" fmla="*/ 2147483646 h 734"/>
                <a:gd name="T38" fmla="*/ 2147483646 w 781"/>
                <a:gd name="T39" fmla="*/ 2147483646 h 734"/>
                <a:gd name="T40" fmla="*/ 2147483646 w 781"/>
                <a:gd name="T41" fmla="*/ 2147483646 h 734"/>
                <a:gd name="T42" fmla="*/ 0 w 781"/>
                <a:gd name="T43" fmla="*/ 2147483646 h 734"/>
                <a:gd name="T44" fmla="*/ 0 w 781"/>
                <a:gd name="T45" fmla="*/ 2147483646 h 734"/>
                <a:gd name="T46" fmla="*/ 2147483646 w 781"/>
                <a:gd name="T47" fmla="*/ 2147483646 h 734"/>
                <a:gd name="T48" fmla="*/ 2147483646 w 781"/>
                <a:gd name="T49" fmla="*/ 2147483646 h 734"/>
                <a:gd name="T50" fmla="*/ 0 w 781"/>
                <a:gd name="T51" fmla="*/ 0 h 734"/>
                <a:gd name="T52" fmla="*/ 2147483646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56" name="Freeform 7"/>
            <p:cNvSpPr>
              <a:spLocks noChangeArrowheads="1"/>
            </p:cNvSpPr>
            <p:nvPr/>
          </p:nvSpPr>
          <p:spPr bwMode="auto">
            <a:xfrm>
              <a:off x="565150" y="7937"/>
              <a:ext cx="288925" cy="268288"/>
            </a:xfrm>
            <a:custGeom>
              <a:avLst/>
              <a:gdLst>
                <a:gd name="T0" fmla="*/ 2147483646 w 788"/>
                <a:gd name="T1" fmla="*/ 0 h 734"/>
                <a:gd name="T2" fmla="*/ 2147483646 w 788"/>
                <a:gd name="T3" fmla="*/ 0 h 734"/>
                <a:gd name="T4" fmla="*/ 2147483646 w 788"/>
                <a:gd name="T5" fmla="*/ 2147483646 h 734"/>
                <a:gd name="T6" fmla="*/ 2147483646 w 788"/>
                <a:gd name="T7" fmla="*/ 2147483646 h 734"/>
                <a:gd name="T8" fmla="*/ 2147483646 w 788"/>
                <a:gd name="T9" fmla="*/ 2147483646 h 734"/>
                <a:gd name="T10" fmla="*/ 2147483646 w 788"/>
                <a:gd name="T11" fmla="*/ 2147483646 h 734"/>
                <a:gd name="T12" fmla="*/ 2147483646 w 788"/>
                <a:gd name="T13" fmla="*/ 2147483646 h 734"/>
                <a:gd name="T14" fmla="*/ 0 w 788"/>
                <a:gd name="T15" fmla="*/ 2147483646 h 734"/>
                <a:gd name="T16" fmla="*/ 0 w 788"/>
                <a:gd name="T17" fmla="*/ 2147483646 h 734"/>
                <a:gd name="T18" fmla="*/ 0 w 788"/>
                <a:gd name="T19" fmla="*/ 0 h 734"/>
                <a:gd name="T20" fmla="*/ 0 w 788"/>
                <a:gd name="T21" fmla="*/ 0 h 734"/>
                <a:gd name="T22" fmla="*/ 2147483646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57" name="Freeform 9"/>
            <p:cNvSpPr>
              <a:spLocks noEditPoints="1" noChangeArrowheads="1"/>
            </p:cNvSpPr>
            <p:nvPr/>
          </p:nvSpPr>
          <p:spPr bwMode="auto">
            <a:xfrm>
              <a:off x="792163" y="7937"/>
              <a:ext cx="338137" cy="268288"/>
            </a:xfrm>
            <a:custGeom>
              <a:avLst/>
              <a:gdLst>
                <a:gd name="T0" fmla="*/ 2147483646 w 924"/>
                <a:gd name="T1" fmla="*/ 2147483646 h 734"/>
                <a:gd name="T2" fmla="*/ 2147483646 w 924"/>
                <a:gd name="T3" fmla="*/ 2147483646 h 734"/>
                <a:gd name="T4" fmla="*/ 2147483646 w 924"/>
                <a:gd name="T5" fmla="*/ 2147483646 h 734"/>
                <a:gd name="T6" fmla="*/ 2147483646 w 924"/>
                <a:gd name="T7" fmla="*/ 2147483646 h 734"/>
                <a:gd name="T8" fmla="*/ 2147483646 w 924"/>
                <a:gd name="T9" fmla="*/ 2147483646 h 734"/>
                <a:gd name="T10" fmla="*/ 2147483646 w 924"/>
                <a:gd name="T11" fmla="*/ 2147483646 h 734"/>
                <a:gd name="T12" fmla="*/ 2147483646 w 924"/>
                <a:gd name="T13" fmla="*/ 2147483646 h 734"/>
                <a:gd name="T14" fmla="*/ 2147483646 w 924"/>
                <a:gd name="T15" fmla="*/ 2147483646 h 734"/>
                <a:gd name="T16" fmla="*/ 2147483646 w 924"/>
                <a:gd name="T17" fmla="*/ 2147483646 h 734"/>
                <a:gd name="T18" fmla="*/ 2147483646 w 924"/>
                <a:gd name="T19" fmla="*/ 2147483646 h 734"/>
                <a:gd name="T20" fmla="*/ 2147483646 w 924"/>
                <a:gd name="T21" fmla="*/ 2147483646 h 734"/>
                <a:gd name="T22" fmla="*/ 2147483646 w 924"/>
                <a:gd name="T23" fmla="*/ 2147483646 h 734"/>
                <a:gd name="T24" fmla="*/ 2147483646 w 924"/>
                <a:gd name="T25" fmla="*/ 2147483646 h 734"/>
                <a:gd name="T26" fmla="*/ 2147483646 w 924"/>
                <a:gd name="T27" fmla="*/ 2147483646 h 734"/>
                <a:gd name="T28" fmla="*/ 2147483646 w 924"/>
                <a:gd name="T29" fmla="*/ 2147483646 h 734"/>
                <a:gd name="T30" fmla="*/ 0 w 924"/>
                <a:gd name="T31" fmla="*/ 2147483646 h 734"/>
                <a:gd name="T32" fmla="*/ 2147483646 w 924"/>
                <a:gd name="T33" fmla="*/ 0 h 734"/>
                <a:gd name="T34" fmla="*/ 2147483646 w 924"/>
                <a:gd name="T35" fmla="*/ 0 h 734"/>
                <a:gd name="T36" fmla="*/ 2147483646 w 924"/>
                <a:gd name="T37" fmla="*/ 0 h 734"/>
                <a:gd name="T38" fmla="*/ 2147483646 w 924"/>
                <a:gd name="T39" fmla="*/ 0 h 734"/>
                <a:gd name="T40" fmla="*/ 2147483646 w 924"/>
                <a:gd name="T41" fmla="*/ 2147483646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58" name="Rectangle 12"/>
            <p:cNvSpPr>
              <a:spLocks noChangeArrowheads="1"/>
            </p:cNvSpPr>
            <p:nvPr/>
          </p:nvSpPr>
          <p:spPr bwMode="auto">
            <a:xfrm>
              <a:off x="1798638" y="7937"/>
              <a:ext cx="71437" cy="268288"/>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1800">
                <a:solidFill>
                  <a:srgbClr val="000000"/>
                </a:solidFill>
                <a:latin typeface="Arial" panose="020B0604020202020204" pitchFamily="34" charset="0"/>
                <a:ea typeface="HGPｺﾞｼｯｸE" pitchFamily="2" charset="-128"/>
                <a:sym typeface="Segoe UI Light" panose="020B0502040204020203" pitchFamily="34" charset="0"/>
              </a:endParaRPr>
            </a:p>
          </p:txBody>
        </p:sp>
        <p:sp>
          <p:nvSpPr>
            <p:cNvPr id="53259" name="Freeform 13"/>
            <p:cNvSpPr>
              <a:spLocks noChangeArrowheads="1"/>
            </p:cNvSpPr>
            <p:nvPr/>
          </p:nvSpPr>
          <p:spPr bwMode="auto">
            <a:xfrm>
              <a:off x="127000" y="7937"/>
              <a:ext cx="285750" cy="268288"/>
            </a:xfrm>
            <a:custGeom>
              <a:avLst/>
              <a:gdLst>
                <a:gd name="T0" fmla="*/ 2147483646 w 781"/>
                <a:gd name="T1" fmla="*/ 0 h 734"/>
                <a:gd name="T2" fmla="*/ 2147483646 w 781"/>
                <a:gd name="T3" fmla="*/ 0 h 734"/>
                <a:gd name="T4" fmla="*/ 2147483646 w 781"/>
                <a:gd name="T5" fmla="*/ 2147483646 h 734"/>
                <a:gd name="T6" fmla="*/ 2147483646 w 781"/>
                <a:gd name="T7" fmla="*/ 2147483646 h 734"/>
                <a:gd name="T8" fmla="*/ 2147483646 w 781"/>
                <a:gd name="T9" fmla="*/ 2147483646 h 734"/>
                <a:gd name="T10" fmla="*/ 2147483646 w 781"/>
                <a:gd name="T11" fmla="*/ 0 h 734"/>
                <a:gd name="T12" fmla="*/ 2147483646 w 781"/>
                <a:gd name="T13" fmla="*/ 0 h 734"/>
                <a:gd name="T14" fmla="*/ 2147483646 w 781"/>
                <a:gd name="T15" fmla="*/ 0 h 734"/>
                <a:gd name="T16" fmla="*/ 2147483646 w 781"/>
                <a:gd name="T17" fmla="*/ 0 h 734"/>
                <a:gd name="T18" fmla="*/ 2147483646 w 781"/>
                <a:gd name="T19" fmla="*/ 2147483646 h 734"/>
                <a:gd name="T20" fmla="*/ 2147483646 w 781"/>
                <a:gd name="T21" fmla="*/ 2147483646 h 734"/>
                <a:gd name="T22" fmla="*/ 2147483646 w 781"/>
                <a:gd name="T23" fmla="*/ 2147483646 h 734"/>
                <a:gd name="T24" fmla="*/ 2147483646 w 781"/>
                <a:gd name="T25" fmla="*/ 2147483646 h 734"/>
                <a:gd name="T26" fmla="*/ 2147483646 w 781"/>
                <a:gd name="T27" fmla="*/ 2147483646 h 734"/>
                <a:gd name="T28" fmla="*/ 2147483646 w 781"/>
                <a:gd name="T29" fmla="*/ 2147483646 h 734"/>
                <a:gd name="T30" fmla="*/ 2147483646 w 781"/>
                <a:gd name="T31" fmla="*/ 2147483646 h 734"/>
                <a:gd name="T32" fmla="*/ 2147483646 w 781"/>
                <a:gd name="T33" fmla="*/ 2147483646 h 734"/>
                <a:gd name="T34" fmla="*/ 2147483646 w 781"/>
                <a:gd name="T35" fmla="*/ 2147483646 h 734"/>
                <a:gd name="T36" fmla="*/ 2147483646 w 781"/>
                <a:gd name="T37" fmla="*/ 2147483646 h 734"/>
                <a:gd name="T38" fmla="*/ 2147483646 w 781"/>
                <a:gd name="T39" fmla="*/ 2147483646 h 734"/>
                <a:gd name="T40" fmla="*/ 2147483646 w 781"/>
                <a:gd name="T41" fmla="*/ 2147483646 h 734"/>
                <a:gd name="T42" fmla="*/ 0 w 781"/>
                <a:gd name="T43" fmla="*/ 2147483646 h 734"/>
                <a:gd name="T44" fmla="*/ 0 w 781"/>
                <a:gd name="T45" fmla="*/ 2147483646 h 734"/>
                <a:gd name="T46" fmla="*/ 0 w 781"/>
                <a:gd name="T47" fmla="*/ 2147483646 h 734"/>
                <a:gd name="T48" fmla="*/ 0 w 781"/>
                <a:gd name="T49" fmla="*/ 2147483646 h 734"/>
                <a:gd name="T50" fmla="*/ 0 w 781"/>
                <a:gd name="T51" fmla="*/ 0 h 734"/>
                <a:gd name="T52" fmla="*/ 2147483646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0" name="Rectangle 15"/>
            <p:cNvSpPr>
              <a:spLocks noChangeArrowheads="1"/>
            </p:cNvSpPr>
            <p:nvPr/>
          </p:nvSpPr>
          <p:spPr bwMode="auto">
            <a:xfrm>
              <a:off x="468313" y="7937"/>
              <a:ext cx="71437" cy="268288"/>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en-US" sz="1800">
                <a:solidFill>
                  <a:srgbClr val="000000"/>
                </a:solidFill>
                <a:latin typeface="Arial" panose="020B0604020202020204" pitchFamily="34" charset="0"/>
                <a:ea typeface="HGPｺﾞｼｯｸE" pitchFamily="2" charset="-128"/>
                <a:sym typeface="Segoe UI Light" panose="020B0502040204020203" pitchFamily="34" charset="0"/>
              </a:endParaRPr>
            </a:p>
          </p:txBody>
        </p:sp>
        <p:sp>
          <p:nvSpPr>
            <p:cNvPr id="53261" name="Freeform 16"/>
            <p:cNvSpPr>
              <a:spLocks noChangeArrowheads="1"/>
            </p:cNvSpPr>
            <p:nvPr/>
          </p:nvSpPr>
          <p:spPr bwMode="auto">
            <a:xfrm>
              <a:off x="1117600" y="0"/>
              <a:ext cx="303213" cy="282575"/>
            </a:xfrm>
            <a:custGeom>
              <a:avLst/>
              <a:gdLst>
                <a:gd name="T0" fmla="*/ 2147483646 w 828"/>
                <a:gd name="T1" fmla="*/ 2147483646 h 771"/>
                <a:gd name="T2" fmla="*/ 2147483646 w 828"/>
                <a:gd name="T3" fmla="*/ 2147483646 h 771"/>
                <a:gd name="T4" fmla="*/ 2147483646 w 828"/>
                <a:gd name="T5" fmla="*/ 2147483646 h 771"/>
                <a:gd name="T6" fmla="*/ 2147483646 w 828"/>
                <a:gd name="T7" fmla="*/ 2147483646 h 771"/>
                <a:gd name="T8" fmla="*/ 2147483646 w 828"/>
                <a:gd name="T9" fmla="*/ 2147483646 h 771"/>
                <a:gd name="T10" fmla="*/ 2147483646 w 828"/>
                <a:gd name="T11" fmla="*/ 2147483646 h 771"/>
                <a:gd name="T12" fmla="*/ 2147483646 w 828"/>
                <a:gd name="T13" fmla="*/ 2147483646 h 771"/>
                <a:gd name="T14" fmla="*/ 2147483646 w 828"/>
                <a:gd name="T15" fmla="*/ 2147483646 h 771"/>
                <a:gd name="T16" fmla="*/ 2147483646 w 828"/>
                <a:gd name="T17" fmla="*/ 2147483646 h 771"/>
                <a:gd name="T18" fmla="*/ 2147483646 w 828"/>
                <a:gd name="T19" fmla="*/ 2147483646 h 771"/>
                <a:gd name="T20" fmla="*/ 2147483646 w 828"/>
                <a:gd name="T21" fmla="*/ 2147483646 h 771"/>
                <a:gd name="T22" fmla="*/ 2147483646 w 828"/>
                <a:gd name="T23" fmla="*/ 2147483646 h 771"/>
                <a:gd name="T24" fmla="*/ 2147483646 w 828"/>
                <a:gd name="T25" fmla="*/ 2147483646 h 771"/>
                <a:gd name="T26" fmla="*/ 2147483646 w 828"/>
                <a:gd name="T27" fmla="*/ 2147483646 h 771"/>
                <a:gd name="T28" fmla="*/ 2147483646 w 828"/>
                <a:gd name="T29" fmla="*/ 2147483646 h 771"/>
                <a:gd name="T30" fmla="*/ 2147483646 w 828"/>
                <a:gd name="T31" fmla="*/ 2147483646 h 771"/>
                <a:gd name="T32" fmla="*/ 2147483646 w 828"/>
                <a:gd name="T33" fmla="*/ 2147483646 h 771"/>
                <a:gd name="T34" fmla="*/ 2147483646 w 828"/>
                <a:gd name="T35" fmla="*/ 2147483646 h 771"/>
                <a:gd name="T36" fmla="*/ 2147483646 w 828"/>
                <a:gd name="T37" fmla="*/ 2147483646 h 771"/>
                <a:gd name="T38" fmla="*/ 2147483646 w 828"/>
                <a:gd name="T39" fmla="*/ 2147483646 h 771"/>
                <a:gd name="T40" fmla="*/ 2147483646 w 828"/>
                <a:gd name="T41" fmla="*/ 2147483646 h 771"/>
                <a:gd name="T42" fmla="*/ 2147483646 w 828"/>
                <a:gd name="T43" fmla="*/ 2147483646 h 771"/>
                <a:gd name="T44" fmla="*/ 2147483646 w 828"/>
                <a:gd name="T45" fmla="*/ 2147483646 h 771"/>
                <a:gd name="T46" fmla="*/ 2147483646 w 828"/>
                <a:gd name="T47" fmla="*/ 2147483646 h 771"/>
                <a:gd name="T48" fmla="*/ 2147483646 w 828"/>
                <a:gd name="T49" fmla="*/ 2147483646 h 771"/>
                <a:gd name="T50" fmla="*/ 2147483646 w 828"/>
                <a:gd name="T51" fmla="*/ 2147483646 h 771"/>
                <a:gd name="T52" fmla="*/ 2147483646 w 828"/>
                <a:gd name="T53" fmla="*/ 2147483646 h 771"/>
                <a:gd name="T54" fmla="*/ 2147483646 w 828"/>
                <a:gd name="T55" fmla="*/ 2147483646 h 771"/>
                <a:gd name="T56" fmla="*/ 2147483646 w 828"/>
                <a:gd name="T57" fmla="*/ 2147483646 h 771"/>
                <a:gd name="T58" fmla="*/ 2147483646 w 828"/>
                <a:gd name="T59" fmla="*/ 2147483646 h 771"/>
                <a:gd name="T60" fmla="*/ 2147483646 w 828"/>
                <a:gd name="T61" fmla="*/ 2147483646 h 771"/>
                <a:gd name="T62" fmla="*/ 2147483646 w 828"/>
                <a:gd name="T63" fmla="*/ 2147483646 h 771"/>
                <a:gd name="T64" fmla="*/ 2147483646 w 828"/>
                <a:gd name="T65" fmla="*/ 2147483646 h 771"/>
                <a:gd name="T66" fmla="*/ 2147483646 w 828"/>
                <a:gd name="T67" fmla="*/ 2147483646 h 771"/>
                <a:gd name="T68" fmla="*/ 2147483646 w 828"/>
                <a:gd name="T69" fmla="*/ 2147483646 h 771"/>
                <a:gd name="T70" fmla="*/ 2147483646 w 828"/>
                <a:gd name="T71" fmla="*/ 2147483646 h 771"/>
                <a:gd name="T72" fmla="*/ 2147483646 w 828"/>
                <a:gd name="T73" fmla="*/ 2147483646 h 771"/>
                <a:gd name="T74" fmla="*/ 2147483646 w 828"/>
                <a:gd name="T75" fmla="*/ 2147483646 h 771"/>
                <a:gd name="T76" fmla="*/ 2147483646 w 828"/>
                <a:gd name="T77" fmla="*/ 2147483646 h 771"/>
                <a:gd name="T78" fmla="*/ 2147483646 w 828"/>
                <a:gd name="T79" fmla="*/ 2147483646 h 771"/>
                <a:gd name="T80" fmla="*/ 2147483646 w 828"/>
                <a:gd name="T81" fmla="*/ 2147483646 h 771"/>
                <a:gd name="T82" fmla="*/ 2147483646 w 828"/>
                <a:gd name="T83" fmla="*/ 2147483646 h 771"/>
                <a:gd name="T84" fmla="*/ 2147483646 w 828"/>
                <a:gd name="T85" fmla="*/ 2147483646 h 771"/>
                <a:gd name="T86" fmla="*/ 2147483646 w 828"/>
                <a:gd name="T87" fmla="*/ 2147483646 h 771"/>
                <a:gd name="T88" fmla="*/ 2147483646 w 828"/>
                <a:gd name="T89" fmla="*/ 2147483646 h 771"/>
                <a:gd name="T90" fmla="*/ 2147483646 w 828"/>
                <a:gd name="T91" fmla="*/ 2147483646 h 771"/>
                <a:gd name="T92" fmla="*/ 2147483646 w 828"/>
                <a:gd name="T93" fmla="*/ 2147483646 h 771"/>
                <a:gd name="T94" fmla="*/ 2147483646 w 828"/>
                <a:gd name="T95" fmla="*/ 2147483646 h 771"/>
                <a:gd name="T96" fmla="*/ 2147483646 w 828"/>
                <a:gd name="T97" fmla="*/ 2147483646 h 771"/>
                <a:gd name="T98" fmla="*/ 2147483646 w 828"/>
                <a:gd name="T99" fmla="*/ 2147483646 h 771"/>
                <a:gd name="T100" fmla="*/ 2147483646 w 828"/>
                <a:gd name="T101" fmla="*/ 2147483646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2" name="Freeform 18"/>
            <p:cNvSpPr>
              <a:spLocks noChangeArrowheads="1"/>
            </p:cNvSpPr>
            <p:nvPr/>
          </p:nvSpPr>
          <p:spPr bwMode="auto">
            <a:xfrm>
              <a:off x="0" y="350838"/>
              <a:ext cx="65088" cy="169863"/>
            </a:xfrm>
            <a:custGeom>
              <a:avLst/>
              <a:gdLst>
                <a:gd name="T0" fmla="*/ 2147483646 w 180"/>
                <a:gd name="T1" fmla="*/ 2147483646 h 464"/>
                <a:gd name="T2" fmla="*/ 0 w 180"/>
                <a:gd name="T3" fmla="*/ 2147483646 h 464"/>
                <a:gd name="T4" fmla="*/ 0 w 180"/>
                <a:gd name="T5" fmla="*/ 2147483646 h 464"/>
                <a:gd name="T6" fmla="*/ 2147483646 w 180"/>
                <a:gd name="T7" fmla="*/ 2147483646 h 464"/>
                <a:gd name="T8" fmla="*/ 2147483646 w 180"/>
                <a:gd name="T9" fmla="*/ 2147483646 h 464"/>
                <a:gd name="T10" fmla="*/ 2147483646 w 180"/>
                <a:gd name="T11" fmla="*/ 2147483646 h 464"/>
                <a:gd name="T12" fmla="*/ 2147483646 w 180"/>
                <a:gd name="T13" fmla="*/ 2147483646 h 464"/>
                <a:gd name="T14" fmla="*/ 2147483646 w 180"/>
                <a:gd name="T15" fmla="*/ 2147483646 h 464"/>
                <a:gd name="T16" fmla="*/ 2147483646 w 180"/>
                <a:gd name="T17" fmla="*/ 2147483646 h 464"/>
                <a:gd name="T18" fmla="*/ 2147483646 w 180"/>
                <a:gd name="T19" fmla="*/ 2147483646 h 464"/>
                <a:gd name="T20" fmla="*/ 2147483646 w 180"/>
                <a:gd name="T21" fmla="*/ 2147483646 h 464"/>
                <a:gd name="T22" fmla="*/ 2147483646 w 180"/>
                <a:gd name="T23" fmla="*/ 2147483646 h 464"/>
                <a:gd name="T24" fmla="*/ 2147483646 w 180"/>
                <a:gd name="T25" fmla="*/ 2147483646 h 464"/>
                <a:gd name="T26" fmla="*/ 2147483646 w 180"/>
                <a:gd name="T27" fmla="*/ 2147483646 h 464"/>
                <a:gd name="T28" fmla="*/ 2147483646 w 180"/>
                <a:gd name="T29" fmla="*/ 2147483646 h 464"/>
                <a:gd name="T30" fmla="*/ 2147483646 w 180"/>
                <a:gd name="T31" fmla="*/ 2147483646 h 464"/>
                <a:gd name="T32" fmla="*/ 2147483646 w 180"/>
                <a:gd name="T33" fmla="*/ 2147483646 h 464"/>
                <a:gd name="T34" fmla="*/ 2147483646 w 180"/>
                <a:gd name="T35" fmla="*/ 2147483646 h 464"/>
                <a:gd name="T36" fmla="*/ 2147483646 w 180"/>
                <a:gd name="T37" fmla="*/ 0 h 464"/>
                <a:gd name="T38" fmla="*/ 2147483646 w 180"/>
                <a:gd name="T39" fmla="*/ 2147483646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3" name="Freeform 20"/>
            <p:cNvSpPr>
              <a:spLocks noChangeArrowheads="1"/>
            </p:cNvSpPr>
            <p:nvPr/>
          </p:nvSpPr>
          <p:spPr bwMode="auto">
            <a:xfrm>
              <a:off x="100013" y="400051"/>
              <a:ext cx="133350" cy="120650"/>
            </a:xfrm>
            <a:custGeom>
              <a:avLst/>
              <a:gdLst>
                <a:gd name="T0" fmla="*/ 2147483646 w 366"/>
                <a:gd name="T1" fmla="*/ 2147483646 h 327"/>
                <a:gd name="T2" fmla="*/ 2147483646 w 366"/>
                <a:gd name="T3" fmla="*/ 2147483646 h 327"/>
                <a:gd name="T4" fmla="*/ 2147483646 w 366"/>
                <a:gd name="T5" fmla="*/ 2147483646 h 327"/>
                <a:gd name="T6" fmla="*/ 2147483646 w 366"/>
                <a:gd name="T7" fmla="*/ 2147483646 h 327"/>
                <a:gd name="T8" fmla="*/ 2147483646 w 366"/>
                <a:gd name="T9" fmla="*/ 2147483646 h 327"/>
                <a:gd name="T10" fmla="*/ 2147483646 w 366"/>
                <a:gd name="T11" fmla="*/ 2147483646 h 327"/>
                <a:gd name="T12" fmla="*/ 2147483646 w 366"/>
                <a:gd name="T13" fmla="*/ 2147483646 h 327"/>
                <a:gd name="T14" fmla="*/ 2147483646 w 366"/>
                <a:gd name="T15" fmla="*/ 0 h 327"/>
                <a:gd name="T16" fmla="*/ 0 w 366"/>
                <a:gd name="T17" fmla="*/ 2147483646 h 327"/>
                <a:gd name="T18" fmla="*/ 2147483646 w 366"/>
                <a:gd name="T19" fmla="*/ 2147483646 h 327"/>
                <a:gd name="T20" fmla="*/ 2147483646 w 366"/>
                <a:gd name="T21" fmla="*/ 2147483646 h 327"/>
                <a:gd name="T22" fmla="*/ 2147483646 w 366"/>
                <a:gd name="T23" fmla="*/ 2147483646 h 327"/>
                <a:gd name="T24" fmla="*/ 2147483646 w 366"/>
                <a:gd name="T25" fmla="*/ 2147483646 h 327"/>
                <a:gd name="T26" fmla="*/ 2147483646 w 366"/>
                <a:gd name="T27" fmla="*/ 2147483646 h 327"/>
                <a:gd name="T28" fmla="*/ 2147483646 w 366"/>
                <a:gd name="T29" fmla="*/ 2147483646 h 327"/>
                <a:gd name="T30" fmla="*/ 2147483646 w 366"/>
                <a:gd name="T31" fmla="*/ 2147483646 h 327"/>
                <a:gd name="T32" fmla="*/ 2147483646 w 366"/>
                <a:gd name="T33" fmla="*/ 2147483646 h 327"/>
                <a:gd name="T34" fmla="*/ 2147483646 w 366"/>
                <a:gd name="T35" fmla="*/ 2147483646 h 327"/>
                <a:gd name="T36" fmla="*/ 2147483646 w 366"/>
                <a:gd name="T37" fmla="*/ 2147483646 h 327"/>
                <a:gd name="T38" fmla="*/ 2147483646 w 366"/>
                <a:gd name="T39" fmla="*/ 2147483646 h 327"/>
                <a:gd name="T40" fmla="*/ 2147483646 w 366"/>
                <a:gd name="T41" fmla="*/ 2147483646 h 327"/>
                <a:gd name="T42" fmla="*/ 2147483646 w 366"/>
                <a:gd name="T43" fmla="*/ 2147483646 h 327"/>
                <a:gd name="T44" fmla="*/ 2147483646 w 366"/>
                <a:gd name="T45" fmla="*/ 2147483646 h 327"/>
                <a:gd name="T46" fmla="*/ 2147483646 w 366"/>
                <a:gd name="T47" fmla="*/ 2147483646 h 327"/>
                <a:gd name="T48" fmla="*/ 2147483646 w 366"/>
                <a:gd name="T49" fmla="*/ 2147483646 h 327"/>
                <a:gd name="T50" fmla="*/ 2147483646 w 366"/>
                <a:gd name="T51" fmla="*/ 2147483646 h 327"/>
                <a:gd name="T52" fmla="*/ 2147483646 w 366"/>
                <a:gd name="T53" fmla="*/ 2147483646 h 327"/>
                <a:gd name="T54" fmla="*/ 2147483646 w 366"/>
                <a:gd name="T55" fmla="*/ 2147483646 h 327"/>
                <a:gd name="T56" fmla="*/ 2147483646 w 366"/>
                <a:gd name="T57" fmla="*/ 2147483646 h 327"/>
                <a:gd name="T58" fmla="*/ 2147483646 w 366"/>
                <a:gd name="T59" fmla="*/ 2147483646 h 327"/>
                <a:gd name="T60" fmla="*/ 2147483646 w 366"/>
                <a:gd name="T61" fmla="*/ 2147483646 h 327"/>
                <a:gd name="T62" fmla="*/ 2147483646 w 366"/>
                <a:gd name="T63" fmla="*/ 2147483646 h 327"/>
                <a:gd name="T64" fmla="*/ 2147483646 w 366"/>
                <a:gd name="T65" fmla="*/ 2147483646 h 327"/>
                <a:gd name="T66" fmla="*/ 2147483646 w 366"/>
                <a:gd name="T67" fmla="*/ 2147483646 h 327"/>
                <a:gd name="T68" fmla="*/ 2147483646 w 366"/>
                <a:gd name="T69" fmla="*/ 2147483646 h 327"/>
                <a:gd name="T70" fmla="*/ 2147483646 w 366"/>
                <a:gd name="T71" fmla="*/ 2147483646 h 327"/>
                <a:gd name="T72" fmla="*/ 2147483646 w 366"/>
                <a:gd name="T73" fmla="*/ 2147483646 h 327"/>
                <a:gd name="T74" fmla="*/ 2147483646 w 366"/>
                <a:gd name="T75" fmla="*/ 2147483646 h 327"/>
                <a:gd name="T76" fmla="*/ 2147483646 w 366"/>
                <a:gd name="T77" fmla="*/ 2147483646 h 327"/>
                <a:gd name="T78" fmla="*/ 2147483646 w 366"/>
                <a:gd name="T79" fmla="*/ 2147483646 h 327"/>
                <a:gd name="T80" fmla="*/ 2147483646 w 366"/>
                <a:gd name="T81" fmla="*/ 2147483646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4" name="Freeform 22"/>
            <p:cNvSpPr>
              <a:spLocks noChangeArrowheads="1"/>
            </p:cNvSpPr>
            <p:nvPr/>
          </p:nvSpPr>
          <p:spPr bwMode="auto">
            <a:xfrm>
              <a:off x="269875" y="401638"/>
              <a:ext cx="90488" cy="120650"/>
            </a:xfrm>
            <a:custGeom>
              <a:avLst/>
              <a:gdLst>
                <a:gd name="T0" fmla="*/ 2147483646 w 245"/>
                <a:gd name="T1" fmla="*/ 2147483646 h 334"/>
                <a:gd name="T2" fmla="*/ 2147483646 w 245"/>
                <a:gd name="T3" fmla="*/ 2147483646 h 334"/>
                <a:gd name="T4" fmla="*/ 2147483646 w 245"/>
                <a:gd name="T5" fmla="*/ 2147483646 h 334"/>
                <a:gd name="T6" fmla="*/ 2147483646 w 245"/>
                <a:gd name="T7" fmla="*/ 2147483646 h 334"/>
                <a:gd name="T8" fmla="*/ 2147483646 w 245"/>
                <a:gd name="T9" fmla="*/ 2147483646 h 334"/>
                <a:gd name="T10" fmla="*/ 2147483646 w 245"/>
                <a:gd name="T11" fmla="*/ 2147483646 h 334"/>
                <a:gd name="T12" fmla="*/ 2147483646 w 245"/>
                <a:gd name="T13" fmla="*/ 2147483646 h 334"/>
                <a:gd name="T14" fmla="*/ 2147483646 w 245"/>
                <a:gd name="T15" fmla="*/ 2147483646 h 334"/>
                <a:gd name="T16" fmla="*/ 2147483646 w 245"/>
                <a:gd name="T17" fmla="*/ 2147483646 h 334"/>
                <a:gd name="T18" fmla="*/ 2147483646 w 245"/>
                <a:gd name="T19" fmla="*/ 2147483646 h 334"/>
                <a:gd name="T20" fmla="*/ 2147483646 w 245"/>
                <a:gd name="T21" fmla="*/ 2147483646 h 334"/>
                <a:gd name="T22" fmla="*/ 2147483646 w 245"/>
                <a:gd name="T23" fmla="*/ 2147483646 h 334"/>
                <a:gd name="T24" fmla="*/ 2147483646 w 245"/>
                <a:gd name="T25" fmla="*/ 2147483646 h 334"/>
                <a:gd name="T26" fmla="*/ 2147483646 w 245"/>
                <a:gd name="T27" fmla="*/ 2147483646 h 334"/>
                <a:gd name="T28" fmla="*/ 2147483646 w 245"/>
                <a:gd name="T29" fmla="*/ 2147483646 h 334"/>
                <a:gd name="T30" fmla="*/ 2147483646 w 245"/>
                <a:gd name="T31" fmla="*/ 2147483646 h 334"/>
                <a:gd name="T32" fmla="*/ 2147483646 w 245"/>
                <a:gd name="T33" fmla="*/ 2147483646 h 334"/>
                <a:gd name="T34" fmla="*/ 0 w 245"/>
                <a:gd name="T35" fmla="*/ 2147483646 h 334"/>
                <a:gd name="T36" fmla="*/ 2147483646 w 245"/>
                <a:gd name="T37" fmla="*/ 2147483646 h 334"/>
                <a:gd name="T38" fmla="*/ 2147483646 w 245"/>
                <a:gd name="T39" fmla="*/ 2147483646 h 334"/>
                <a:gd name="T40" fmla="*/ 2147483646 w 245"/>
                <a:gd name="T41" fmla="*/ 2147483646 h 334"/>
                <a:gd name="T42" fmla="*/ 2147483646 w 245"/>
                <a:gd name="T43" fmla="*/ 2147483646 h 334"/>
                <a:gd name="T44" fmla="*/ 2147483646 w 245"/>
                <a:gd name="T45" fmla="*/ 2147483646 h 334"/>
                <a:gd name="T46" fmla="*/ 2147483646 w 245"/>
                <a:gd name="T47" fmla="*/ 2147483646 h 334"/>
                <a:gd name="T48" fmla="*/ 2147483646 w 245"/>
                <a:gd name="T49" fmla="*/ 2147483646 h 334"/>
                <a:gd name="T50" fmla="*/ 2147483646 w 245"/>
                <a:gd name="T51" fmla="*/ 2147483646 h 334"/>
                <a:gd name="T52" fmla="*/ 2147483646 w 245"/>
                <a:gd name="T53" fmla="*/ 2147483646 h 334"/>
                <a:gd name="T54" fmla="*/ 2147483646 w 245"/>
                <a:gd name="T55" fmla="*/ 2147483646 h 334"/>
                <a:gd name="T56" fmla="*/ 2147483646 w 245"/>
                <a:gd name="T57" fmla="*/ 2147483646 h 334"/>
                <a:gd name="T58" fmla="*/ 2147483646 w 245"/>
                <a:gd name="T59" fmla="*/ 2147483646 h 334"/>
                <a:gd name="T60" fmla="*/ 2147483646 w 245"/>
                <a:gd name="T61" fmla="*/ 2147483646 h 334"/>
                <a:gd name="T62" fmla="*/ 2147483646 w 245"/>
                <a:gd name="T63" fmla="*/ 2147483646 h 334"/>
                <a:gd name="T64" fmla="*/ 2147483646 w 245"/>
                <a:gd name="T65" fmla="*/ 2147483646 h 334"/>
                <a:gd name="T66" fmla="*/ 2147483646 w 245"/>
                <a:gd name="T67" fmla="*/ 2147483646 h 334"/>
                <a:gd name="T68" fmla="*/ 2147483646 w 245"/>
                <a:gd name="T69" fmla="*/ 2147483646 h 334"/>
                <a:gd name="T70" fmla="*/ 2147483646 w 245"/>
                <a:gd name="T71" fmla="*/ 2147483646 h 334"/>
                <a:gd name="T72" fmla="*/ 2147483646 w 245"/>
                <a:gd name="T73" fmla="*/ 2147483646 h 334"/>
                <a:gd name="T74" fmla="*/ 2147483646 w 245"/>
                <a:gd name="T75" fmla="*/ 2147483646 h 334"/>
                <a:gd name="T76" fmla="*/ 2147483646 w 245"/>
                <a:gd name="T77" fmla="*/ 2147483646 h 334"/>
                <a:gd name="T78" fmla="*/ 2147483646 w 245"/>
                <a:gd name="T79" fmla="*/ 2147483646 h 334"/>
                <a:gd name="T80" fmla="*/ 2147483646 w 245"/>
                <a:gd name="T81" fmla="*/ 2147483646 h 334"/>
                <a:gd name="T82" fmla="*/ 2147483646 w 245"/>
                <a:gd name="T83" fmla="*/ 2147483646 h 334"/>
                <a:gd name="T84" fmla="*/ 2147483646 w 245"/>
                <a:gd name="T85" fmla="*/ 2147483646 h 334"/>
                <a:gd name="T86" fmla="*/ 2147483646 w 245"/>
                <a:gd name="T87" fmla="*/ 2147483646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5" name="Freeform 24"/>
            <p:cNvSpPr>
              <a:spLocks noEditPoints="1" noChangeArrowheads="1"/>
            </p:cNvSpPr>
            <p:nvPr/>
          </p:nvSpPr>
          <p:spPr bwMode="auto">
            <a:xfrm>
              <a:off x="376238" y="400051"/>
              <a:ext cx="138112" cy="169862"/>
            </a:xfrm>
            <a:custGeom>
              <a:avLst/>
              <a:gdLst>
                <a:gd name="T0" fmla="*/ 2147483646 w 376"/>
                <a:gd name="T1" fmla="*/ 2147483646 h 462"/>
                <a:gd name="T2" fmla="*/ 2147483646 w 376"/>
                <a:gd name="T3" fmla="*/ 2147483646 h 462"/>
                <a:gd name="T4" fmla="*/ 2147483646 w 376"/>
                <a:gd name="T5" fmla="*/ 2147483646 h 462"/>
                <a:gd name="T6" fmla="*/ 2147483646 w 376"/>
                <a:gd name="T7" fmla="*/ 2147483646 h 462"/>
                <a:gd name="T8" fmla="*/ 2147483646 w 376"/>
                <a:gd name="T9" fmla="*/ 2147483646 h 462"/>
                <a:gd name="T10" fmla="*/ 2147483646 w 376"/>
                <a:gd name="T11" fmla="*/ 2147483646 h 462"/>
                <a:gd name="T12" fmla="*/ 2147483646 w 376"/>
                <a:gd name="T13" fmla="*/ 2147483646 h 462"/>
                <a:gd name="T14" fmla="*/ 2147483646 w 376"/>
                <a:gd name="T15" fmla="*/ 2147483646 h 462"/>
                <a:gd name="T16" fmla="*/ 2147483646 w 376"/>
                <a:gd name="T17" fmla="*/ 2147483646 h 462"/>
                <a:gd name="T18" fmla="*/ 2147483646 w 376"/>
                <a:gd name="T19" fmla="*/ 2147483646 h 462"/>
                <a:gd name="T20" fmla="*/ 2147483646 w 376"/>
                <a:gd name="T21" fmla="*/ 2147483646 h 462"/>
                <a:gd name="T22" fmla="*/ 2147483646 w 376"/>
                <a:gd name="T23" fmla="*/ 2147483646 h 462"/>
                <a:gd name="T24" fmla="*/ 2147483646 w 376"/>
                <a:gd name="T25" fmla="*/ 2147483646 h 462"/>
                <a:gd name="T26" fmla="*/ 2147483646 w 376"/>
                <a:gd name="T27" fmla="*/ 2147483646 h 462"/>
                <a:gd name="T28" fmla="*/ 2147483646 w 376"/>
                <a:gd name="T29" fmla="*/ 2147483646 h 462"/>
                <a:gd name="T30" fmla="*/ 2147483646 w 376"/>
                <a:gd name="T31" fmla="*/ 2147483646 h 462"/>
                <a:gd name="T32" fmla="*/ 2147483646 w 376"/>
                <a:gd name="T33" fmla="*/ 2147483646 h 462"/>
                <a:gd name="T34" fmla="*/ 2147483646 w 376"/>
                <a:gd name="T35" fmla="*/ 2147483646 h 462"/>
                <a:gd name="T36" fmla="*/ 2147483646 w 376"/>
                <a:gd name="T37" fmla="*/ 2147483646 h 462"/>
                <a:gd name="T38" fmla="*/ 2147483646 w 376"/>
                <a:gd name="T39" fmla="*/ 2147483646 h 462"/>
                <a:gd name="T40" fmla="*/ 2147483646 w 376"/>
                <a:gd name="T41" fmla="*/ 2147483646 h 462"/>
                <a:gd name="T42" fmla="*/ 2147483646 w 376"/>
                <a:gd name="T43" fmla="*/ 2147483646 h 462"/>
                <a:gd name="T44" fmla="*/ 2147483646 w 376"/>
                <a:gd name="T45" fmla="*/ 2147483646 h 462"/>
                <a:gd name="T46" fmla="*/ 2147483646 w 376"/>
                <a:gd name="T47" fmla="*/ 2147483646 h 462"/>
                <a:gd name="T48" fmla="*/ 2147483646 w 376"/>
                <a:gd name="T49" fmla="*/ 2147483646 h 462"/>
                <a:gd name="T50" fmla="*/ 2147483646 w 376"/>
                <a:gd name="T51" fmla="*/ 2147483646 h 462"/>
                <a:gd name="T52" fmla="*/ 2147483646 w 376"/>
                <a:gd name="T53" fmla="*/ 2147483646 h 462"/>
                <a:gd name="T54" fmla="*/ 2147483646 w 376"/>
                <a:gd name="T55" fmla="*/ 2147483646 h 462"/>
                <a:gd name="T56" fmla="*/ 2147483646 w 376"/>
                <a:gd name="T57" fmla="*/ 2147483646 h 462"/>
                <a:gd name="T58" fmla="*/ 2147483646 w 376"/>
                <a:gd name="T59" fmla="*/ 2147483646 h 462"/>
                <a:gd name="T60" fmla="*/ 2147483646 w 376"/>
                <a:gd name="T61" fmla="*/ 2147483646 h 462"/>
                <a:gd name="T62" fmla="*/ 2147483646 w 376"/>
                <a:gd name="T63" fmla="*/ 2147483646 h 462"/>
                <a:gd name="T64" fmla="*/ 2147483646 w 376"/>
                <a:gd name="T65" fmla="*/ 2147483646 h 462"/>
                <a:gd name="T66" fmla="*/ 2147483646 w 376"/>
                <a:gd name="T67" fmla="*/ 2147483646 h 462"/>
                <a:gd name="T68" fmla="*/ 2147483646 w 376"/>
                <a:gd name="T69" fmla="*/ 2147483646 h 462"/>
                <a:gd name="T70" fmla="*/ 2147483646 w 376"/>
                <a:gd name="T71" fmla="*/ 2147483646 h 462"/>
                <a:gd name="T72" fmla="*/ 2147483646 w 376"/>
                <a:gd name="T73" fmla="*/ 2147483646 h 462"/>
                <a:gd name="T74" fmla="*/ 2147483646 w 376"/>
                <a:gd name="T75" fmla="*/ 2147483646 h 462"/>
                <a:gd name="T76" fmla="*/ 2147483646 w 376"/>
                <a:gd name="T77" fmla="*/ 2147483646 h 462"/>
                <a:gd name="T78" fmla="*/ 2147483646 w 376"/>
                <a:gd name="T79" fmla="*/ 2147483646 h 462"/>
                <a:gd name="T80" fmla="*/ 2147483646 w 376"/>
                <a:gd name="T81" fmla="*/ 2147483646 h 462"/>
                <a:gd name="T82" fmla="*/ 2147483646 w 376"/>
                <a:gd name="T83" fmla="*/ 2147483646 h 462"/>
                <a:gd name="T84" fmla="*/ 2147483646 w 376"/>
                <a:gd name="T85" fmla="*/ 2147483646 h 462"/>
                <a:gd name="T86" fmla="*/ 2147483646 w 376"/>
                <a:gd name="T87" fmla="*/ 2147483646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6" name="Freeform 27"/>
            <p:cNvSpPr>
              <a:spLocks noChangeArrowheads="1"/>
            </p:cNvSpPr>
            <p:nvPr/>
          </p:nvSpPr>
          <p:spPr bwMode="auto">
            <a:xfrm>
              <a:off x="536575" y="400051"/>
              <a:ext cx="52388" cy="120650"/>
            </a:xfrm>
            <a:custGeom>
              <a:avLst/>
              <a:gdLst>
                <a:gd name="T0" fmla="*/ 0 w 145"/>
                <a:gd name="T1" fmla="*/ 2147483646 h 327"/>
                <a:gd name="T2" fmla="*/ 0 w 145"/>
                <a:gd name="T3" fmla="*/ 2147483646 h 327"/>
                <a:gd name="T4" fmla="*/ 2147483646 w 145"/>
                <a:gd name="T5" fmla="*/ 2147483646 h 327"/>
                <a:gd name="T6" fmla="*/ 2147483646 w 145"/>
                <a:gd name="T7" fmla="*/ 2147483646 h 327"/>
                <a:gd name="T8" fmla="*/ 2147483646 w 145"/>
                <a:gd name="T9" fmla="*/ 2147483646 h 327"/>
                <a:gd name="T10" fmla="*/ 2147483646 w 145"/>
                <a:gd name="T11" fmla="*/ 2147483646 h 327"/>
                <a:gd name="T12" fmla="*/ 2147483646 w 145"/>
                <a:gd name="T13" fmla="*/ 2147483646 h 327"/>
                <a:gd name="T14" fmla="*/ 2147483646 w 145"/>
                <a:gd name="T15" fmla="*/ 2147483646 h 327"/>
                <a:gd name="T16" fmla="*/ 2147483646 w 145"/>
                <a:gd name="T17" fmla="*/ 2147483646 h 327"/>
                <a:gd name="T18" fmla="*/ 2147483646 w 145"/>
                <a:gd name="T19" fmla="*/ 2147483646 h 327"/>
                <a:gd name="T20" fmla="*/ 2147483646 w 145"/>
                <a:gd name="T21" fmla="*/ 2147483646 h 327"/>
                <a:gd name="T22" fmla="*/ 2147483646 w 145"/>
                <a:gd name="T23" fmla="*/ 2147483646 h 327"/>
                <a:gd name="T24" fmla="*/ 2147483646 w 145"/>
                <a:gd name="T25" fmla="*/ 2147483646 h 327"/>
                <a:gd name="T26" fmla="*/ 2147483646 w 145"/>
                <a:gd name="T27" fmla="*/ 2147483646 h 327"/>
                <a:gd name="T28" fmla="*/ 2147483646 w 145"/>
                <a:gd name="T29" fmla="*/ 2147483646 h 327"/>
                <a:gd name="T30" fmla="*/ 2147483646 w 145"/>
                <a:gd name="T31" fmla="*/ 2147483646 h 327"/>
                <a:gd name="T32" fmla="*/ 2147483646 w 145"/>
                <a:gd name="T33" fmla="*/ 0 h 327"/>
                <a:gd name="T34" fmla="*/ 2147483646 w 145"/>
                <a:gd name="T35" fmla="*/ 2147483646 h 327"/>
                <a:gd name="T36" fmla="*/ 0 w 145"/>
                <a:gd name="T37" fmla="*/ 2147483646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7" name="Freeform 29"/>
            <p:cNvSpPr>
              <a:spLocks noChangeArrowheads="1"/>
            </p:cNvSpPr>
            <p:nvPr/>
          </p:nvSpPr>
          <p:spPr bwMode="auto">
            <a:xfrm>
              <a:off x="554038" y="350838"/>
              <a:ext cx="39687" cy="36513"/>
            </a:xfrm>
            <a:custGeom>
              <a:avLst/>
              <a:gdLst>
                <a:gd name="T0" fmla="*/ 2147483646 w 108"/>
                <a:gd name="T1" fmla="*/ 2147483646 h 96"/>
                <a:gd name="T2" fmla="*/ 2147483646 w 108"/>
                <a:gd name="T3" fmla="*/ 2147483646 h 96"/>
                <a:gd name="T4" fmla="*/ 2147483646 w 108"/>
                <a:gd name="T5" fmla="*/ 2147483646 h 96"/>
                <a:gd name="T6" fmla="*/ 2147483646 w 108"/>
                <a:gd name="T7" fmla="*/ 2147483646 h 96"/>
                <a:gd name="T8" fmla="*/ 2147483646 w 108"/>
                <a:gd name="T9" fmla="*/ 2147483646 h 96"/>
                <a:gd name="T10" fmla="*/ 2147483646 w 108"/>
                <a:gd name="T11" fmla="*/ 2147483646 h 96"/>
                <a:gd name="T12" fmla="*/ 2147483646 w 108"/>
                <a:gd name="T13" fmla="*/ 2147483646 h 96"/>
                <a:gd name="T14" fmla="*/ 2147483646 w 108"/>
                <a:gd name="T15" fmla="*/ 2147483646 h 96"/>
                <a:gd name="T16" fmla="*/ 2147483646 w 108"/>
                <a:gd name="T17" fmla="*/ 2147483646 h 96"/>
                <a:gd name="T18" fmla="*/ 2147483646 w 108"/>
                <a:gd name="T19" fmla="*/ 2147483646 h 96"/>
                <a:gd name="T20" fmla="*/ 2147483646 w 108"/>
                <a:gd name="T21" fmla="*/ 2147483646 h 96"/>
                <a:gd name="T22" fmla="*/ 2147483646 w 108"/>
                <a:gd name="T23" fmla="*/ 2147483646 h 96"/>
                <a:gd name="T24" fmla="*/ 2147483646 w 108"/>
                <a:gd name="T25" fmla="*/ 2147483646 h 96"/>
                <a:gd name="T26" fmla="*/ 2147483646 w 108"/>
                <a:gd name="T27" fmla="*/ 2147483646 h 96"/>
                <a:gd name="T28" fmla="*/ 2147483646 w 108"/>
                <a:gd name="T29" fmla="*/ 2147483646 h 96"/>
                <a:gd name="T30" fmla="*/ 2147483646 w 108"/>
                <a:gd name="T31" fmla="*/ 2147483646 h 96"/>
                <a:gd name="T32" fmla="*/ 2147483646 w 108"/>
                <a:gd name="T33" fmla="*/ 2147483646 h 96"/>
                <a:gd name="T34" fmla="*/ 2147483646 w 108"/>
                <a:gd name="T35" fmla="*/ 2147483646 h 96"/>
                <a:gd name="T36" fmla="*/ 2147483646 w 108"/>
                <a:gd name="T37" fmla="*/ 0 h 96"/>
                <a:gd name="T38" fmla="*/ 2147483646 w 108"/>
                <a:gd name="T39" fmla="*/ 0 h 96"/>
                <a:gd name="T40" fmla="*/ 2147483646 w 108"/>
                <a:gd name="T41" fmla="*/ 2147483646 h 96"/>
                <a:gd name="T42" fmla="*/ 2147483646 w 108"/>
                <a:gd name="T43" fmla="*/ 2147483646 h 96"/>
                <a:gd name="T44" fmla="*/ 2147483646 w 108"/>
                <a:gd name="T45" fmla="*/ 2147483646 h 96"/>
                <a:gd name="T46" fmla="*/ 2147483646 w 108"/>
                <a:gd name="T47" fmla="*/ 2147483646 h 96"/>
                <a:gd name="T48" fmla="*/ 2147483646 w 108"/>
                <a:gd name="T49" fmla="*/ 2147483646 h 96"/>
                <a:gd name="T50" fmla="*/ 2147483646 w 108"/>
                <a:gd name="T51" fmla="*/ 2147483646 h 96"/>
                <a:gd name="T52" fmla="*/ 2147483646 w 108"/>
                <a:gd name="T53" fmla="*/ 2147483646 h 96"/>
                <a:gd name="T54" fmla="*/ 0 w 108"/>
                <a:gd name="T55" fmla="*/ 2147483646 h 96"/>
                <a:gd name="T56" fmla="*/ 0 w 108"/>
                <a:gd name="T57" fmla="*/ 2147483646 h 96"/>
                <a:gd name="T58" fmla="*/ 2147483646 w 108"/>
                <a:gd name="T59" fmla="*/ 2147483646 h 96"/>
                <a:gd name="T60" fmla="*/ 2147483646 w 108"/>
                <a:gd name="T61" fmla="*/ 2147483646 h 96"/>
                <a:gd name="T62" fmla="*/ 2147483646 w 108"/>
                <a:gd name="T63" fmla="*/ 2147483646 h 96"/>
                <a:gd name="T64" fmla="*/ 2147483646 w 108"/>
                <a:gd name="T65" fmla="*/ 2147483646 h 96"/>
                <a:gd name="T66" fmla="*/ 2147483646 w 108"/>
                <a:gd name="T67" fmla="*/ 2147483646 h 96"/>
                <a:gd name="T68" fmla="*/ 2147483646 w 108"/>
                <a:gd name="T69" fmla="*/ 2147483646 h 96"/>
                <a:gd name="T70" fmla="*/ 2147483646 w 108"/>
                <a:gd name="T71" fmla="*/ 2147483646 h 96"/>
                <a:gd name="T72" fmla="*/ 2147483646 w 108"/>
                <a:gd name="T73" fmla="*/ 2147483646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8" name="Freeform 31"/>
            <p:cNvSpPr>
              <a:spLocks noChangeArrowheads="1"/>
            </p:cNvSpPr>
            <p:nvPr/>
          </p:nvSpPr>
          <p:spPr bwMode="auto">
            <a:xfrm>
              <a:off x="619125" y="400051"/>
              <a:ext cx="103188" cy="120650"/>
            </a:xfrm>
            <a:custGeom>
              <a:avLst/>
              <a:gdLst>
                <a:gd name="T0" fmla="*/ 2147483646 w 282"/>
                <a:gd name="T1" fmla="*/ 2147483646 h 327"/>
                <a:gd name="T2" fmla="*/ 2147483646 w 282"/>
                <a:gd name="T3" fmla="*/ 2147483646 h 327"/>
                <a:gd name="T4" fmla="*/ 2147483646 w 282"/>
                <a:gd name="T5" fmla="*/ 2147483646 h 327"/>
                <a:gd name="T6" fmla="*/ 2147483646 w 282"/>
                <a:gd name="T7" fmla="*/ 2147483646 h 327"/>
                <a:gd name="T8" fmla="*/ 2147483646 w 282"/>
                <a:gd name="T9" fmla="*/ 2147483646 h 327"/>
                <a:gd name="T10" fmla="*/ 2147483646 w 282"/>
                <a:gd name="T11" fmla="*/ 2147483646 h 327"/>
                <a:gd name="T12" fmla="*/ 2147483646 w 282"/>
                <a:gd name="T13" fmla="*/ 2147483646 h 327"/>
                <a:gd name="T14" fmla="*/ 2147483646 w 282"/>
                <a:gd name="T15" fmla="*/ 2147483646 h 327"/>
                <a:gd name="T16" fmla="*/ 2147483646 w 282"/>
                <a:gd name="T17" fmla="*/ 2147483646 h 327"/>
                <a:gd name="T18" fmla="*/ 2147483646 w 282"/>
                <a:gd name="T19" fmla="*/ 2147483646 h 327"/>
                <a:gd name="T20" fmla="*/ 2147483646 w 282"/>
                <a:gd name="T21" fmla="*/ 2147483646 h 327"/>
                <a:gd name="T22" fmla="*/ 2147483646 w 282"/>
                <a:gd name="T23" fmla="*/ 2147483646 h 327"/>
                <a:gd name="T24" fmla="*/ 2147483646 w 282"/>
                <a:gd name="T25" fmla="*/ 2147483646 h 327"/>
                <a:gd name="T26" fmla="*/ 2147483646 w 282"/>
                <a:gd name="T27" fmla="*/ 2147483646 h 327"/>
                <a:gd name="T28" fmla="*/ 2147483646 w 282"/>
                <a:gd name="T29" fmla="*/ 2147483646 h 327"/>
                <a:gd name="T30" fmla="*/ 2147483646 w 282"/>
                <a:gd name="T31" fmla="*/ 2147483646 h 327"/>
                <a:gd name="T32" fmla="*/ 2147483646 w 282"/>
                <a:gd name="T33" fmla="*/ 2147483646 h 327"/>
                <a:gd name="T34" fmla="*/ 2147483646 w 282"/>
                <a:gd name="T35" fmla="*/ 2147483646 h 327"/>
                <a:gd name="T36" fmla="*/ 2147483646 w 282"/>
                <a:gd name="T37" fmla="*/ 2147483646 h 327"/>
                <a:gd name="T38" fmla="*/ 2147483646 w 282"/>
                <a:gd name="T39" fmla="*/ 0 h 327"/>
                <a:gd name="T40" fmla="*/ 0 w 282"/>
                <a:gd name="T41" fmla="*/ 2147483646 h 327"/>
                <a:gd name="T42" fmla="*/ 0 w 282"/>
                <a:gd name="T43" fmla="*/ 2147483646 h 327"/>
                <a:gd name="T44" fmla="*/ 2147483646 w 282"/>
                <a:gd name="T45" fmla="*/ 2147483646 h 327"/>
                <a:gd name="T46" fmla="*/ 2147483646 w 282"/>
                <a:gd name="T47" fmla="*/ 2147483646 h 327"/>
                <a:gd name="T48" fmla="*/ 2147483646 w 282"/>
                <a:gd name="T49" fmla="*/ 2147483646 h 327"/>
                <a:gd name="T50" fmla="*/ 2147483646 w 282"/>
                <a:gd name="T51" fmla="*/ 2147483646 h 327"/>
                <a:gd name="T52" fmla="*/ 2147483646 w 282"/>
                <a:gd name="T53" fmla="*/ 2147483646 h 327"/>
                <a:gd name="T54" fmla="*/ 2147483646 w 282"/>
                <a:gd name="T55" fmla="*/ 2147483646 h 327"/>
                <a:gd name="T56" fmla="*/ 2147483646 w 282"/>
                <a:gd name="T57" fmla="*/ 2147483646 h 327"/>
                <a:gd name="T58" fmla="*/ 2147483646 w 282"/>
                <a:gd name="T59" fmla="*/ 2147483646 h 327"/>
                <a:gd name="T60" fmla="*/ 2147483646 w 282"/>
                <a:gd name="T61" fmla="*/ 2147483646 h 327"/>
                <a:gd name="T62" fmla="*/ 2147483646 w 282"/>
                <a:gd name="T63" fmla="*/ 2147483646 h 327"/>
                <a:gd name="T64" fmla="*/ 2147483646 w 282"/>
                <a:gd name="T65" fmla="*/ 2147483646 h 327"/>
                <a:gd name="T66" fmla="*/ 2147483646 w 282"/>
                <a:gd name="T67" fmla="*/ 2147483646 h 327"/>
                <a:gd name="T68" fmla="*/ 2147483646 w 282"/>
                <a:gd name="T69" fmla="*/ 2147483646 h 327"/>
                <a:gd name="T70" fmla="*/ 2147483646 w 282"/>
                <a:gd name="T71" fmla="*/ 2147483646 h 327"/>
                <a:gd name="T72" fmla="*/ 2147483646 w 282"/>
                <a:gd name="T73" fmla="*/ 2147483646 h 327"/>
                <a:gd name="T74" fmla="*/ 2147483646 w 282"/>
                <a:gd name="T75" fmla="*/ 2147483646 h 327"/>
                <a:gd name="T76" fmla="*/ 2147483646 w 282"/>
                <a:gd name="T77" fmla="*/ 2147483646 h 327"/>
                <a:gd name="T78" fmla="*/ 2147483646 w 282"/>
                <a:gd name="T79" fmla="*/ 2147483646 h 327"/>
                <a:gd name="T80" fmla="*/ 2147483646 w 282"/>
                <a:gd name="T81" fmla="*/ 2147483646 h 327"/>
                <a:gd name="T82" fmla="*/ 2147483646 w 282"/>
                <a:gd name="T83" fmla="*/ 2147483646 h 327"/>
                <a:gd name="T84" fmla="*/ 2147483646 w 282"/>
                <a:gd name="T85" fmla="*/ 2147483646 h 327"/>
                <a:gd name="T86" fmla="*/ 2147483646 w 282"/>
                <a:gd name="T87" fmla="*/ 2147483646 h 327"/>
                <a:gd name="T88" fmla="*/ 2147483646 w 282"/>
                <a:gd name="T89" fmla="*/ 2147483646 h 327"/>
                <a:gd name="T90" fmla="*/ 2147483646 w 282"/>
                <a:gd name="T91" fmla="*/ 2147483646 h 327"/>
                <a:gd name="T92" fmla="*/ 2147483646 w 282"/>
                <a:gd name="T93" fmla="*/ 2147483646 h 327"/>
                <a:gd name="T94" fmla="*/ 2147483646 w 282"/>
                <a:gd name="T95" fmla="*/ 2147483646 h 327"/>
                <a:gd name="T96" fmla="*/ 2147483646 w 282"/>
                <a:gd name="T97" fmla="*/ 2147483646 h 327"/>
                <a:gd name="T98" fmla="*/ 2147483646 w 282"/>
                <a:gd name="T99" fmla="*/ 2147483646 h 327"/>
                <a:gd name="T100" fmla="*/ 2147483646 w 282"/>
                <a:gd name="T101" fmla="*/ 2147483646 h 327"/>
                <a:gd name="T102" fmla="*/ 2147483646 w 282"/>
                <a:gd name="T103" fmla="*/ 2147483646 h 327"/>
                <a:gd name="T104" fmla="*/ 2147483646 w 282"/>
                <a:gd name="T105" fmla="*/ 2147483646 h 327"/>
                <a:gd name="T106" fmla="*/ 2147483646 w 282"/>
                <a:gd name="T107" fmla="*/ 2147483646 h 327"/>
                <a:gd name="T108" fmla="*/ 2147483646 w 282"/>
                <a:gd name="T109" fmla="*/ 2147483646 h 327"/>
                <a:gd name="T110" fmla="*/ 2147483646 w 282"/>
                <a:gd name="T111" fmla="*/ 2147483646 h 327"/>
                <a:gd name="T112" fmla="*/ 2147483646 w 282"/>
                <a:gd name="T113" fmla="*/ 2147483646 h 327"/>
                <a:gd name="T114" fmla="*/ 2147483646 w 282"/>
                <a:gd name="T115" fmla="*/ 2147483646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69" name="Freeform 33"/>
            <p:cNvSpPr>
              <a:spLocks noEditPoints="1" noChangeArrowheads="1"/>
            </p:cNvSpPr>
            <p:nvPr/>
          </p:nvSpPr>
          <p:spPr bwMode="auto">
            <a:xfrm>
              <a:off x="736600" y="401638"/>
              <a:ext cx="114300" cy="120650"/>
            </a:xfrm>
            <a:custGeom>
              <a:avLst/>
              <a:gdLst>
                <a:gd name="T0" fmla="*/ 2147483646 w 309"/>
                <a:gd name="T1" fmla="*/ 2147483646 h 334"/>
                <a:gd name="T2" fmla="*/ 2147483646 w 309"/>
                <a:gd name="T3" fmla="*/ 2147483646 h 334"/>
                <a:gd name="T4" fmla="*/ 2147483646 w 309"/>
                <a:gd name="T5" fmla="*/ 2147483646 h 334"/>
                <a:gd name="T6" fmla="*/ 2147483646 w 309"/>
                <a:gd name="T7" fmla="*/ 2147483646 h 334"/>
                <a:gd name="T8" fmla="*/ 2147483646 w 309"/>
                <a:gd name="T9" fmla="*/ 2147483646 h 334"/>
                <a:gd name="T10" fmla="*/ 2147483646 w 309"/>
                <a:gd name="T11" fmla="*/ 2147483646 h 334"/>
                <a:gd name="T12" fmla="*/ 2147483646 w 309"/>
                <a:gd name="T13" fmla="*/ 2147483646 h 334"/>
                <a:gd name="T14" fmla="*/ 2147483646 w 309"/>
                <a:gd name="T15" fmla="*/ 2147483646 h 334"/>
                <a:gd name="T16" fmla="*/ 2147483646 w 309"/>
                <a:gd name="T17" fmla="*/ 2147483646 h 334"/>
                <a:gd name="T18" fmla="*/ 2147483646 w 309"/>
                <a:gd name="T19" fmla="*/ 2147483646 h 334"/>
                <a:gd name="T20" fmla="*/ 2147483646 w 309"/>
                <a:gd name="T21" fmla="*/ 2147483646 h 334"/>
                <a:gd name="T22" fmla="*/ 2147483646 w 309"/>
                <a:gd name="T23" fmla="*/ 2147483646 h 334"/>
                <a:gd name="T24" fmla="*/ 2147483646 w 309"/>
                <a:gd name="T25" fmla="*/ 2147483646 h 334"/>
                <a:gd name="T26" fmla="*/ 2147483646 w 309"/>
                <a:gd name="T27" fmla="*/ 2147483646 h 334"/>
                <a:gd name="T28" fmla="*/ 2147483646 w 309"/>
                <a:gd name="T29" fmla="*/ 2147483646 h 334"/>
                <a:gd name="T30" fmla="*/ 2147483646 w 309"/>
                <a:gd name="T31" fmla="*/ 2147483646 h 334"/>
                <a:gd name="T32" fmla="*/ 2147483646 w 309"/>
                <a:gd name="T33" fmla="*/ 2147483646 h 334"/>
                <a:gd name="T34" fmla="*/ 2147483646 w 309"/>
                <a:gd name="T35" fmla="*/ 2147483646 h 334"/>
                <a:gd name="T36" fmla="*/ 2147483646 w 309"/>
                <a:gd name="T37" fmla="*/ 2147483646 h 334"/>
                <a:gd name="T38" fmla="*/ 2147483646 w 309"/>
                <a:gd name="T39" fmla="*/ 2147483646 h 334"/>
                <a:gd name="T40" fmla="*/ 2147483646 w 309"/>
                <a:gd name="T41" fmla="*/ 2147483646 h 334"/>
                <a:gd name="T42" fmla="*/ 2147483646 w 309"/>
                <a:gd name="T43" fmla="*/ 2147483646 h 334"/>
                <a:gd name="T44" fmla="*/ 2147483646 w 309"/>
                <a:gd name="T45" fmla="*/ 2147483646 h 334"/>
                <a:gd name="T46" fmla="*/ 2147483646 w 309"/>
                <a:gd name="T47" fmla="*/ 0 h 334"/>
                <a:gd name="T48" fmla="*/ 2147483646 w 309"/>
                <a:gd name="T49" fmla="*/ 2147483646 h 334"/>
                <a:gd name="T50" fmla="*/ 2147483646 w 309"/>
                <a:gd name="T51" fmla="*/ 2147483646 h 334"/>
                <a:gd name="T52" fmla="*/ 2147483646 w 309"/>
                <a:gd name="T53" fmla="*/ 2147483646 h 334"/>
                <a:gd name="T54" fmla="*/ 2147483646 w 309"/>
                <a:gd name="T55" fmla="*/ 2147483646 h 334"/>
                <a:gd name="T56" fmla="*/ 2147483646 w 309"/>
                <a:gd name="T57" fmla="*/ 2147483646 h 334"/>
                <a:gd name="T58" fmla="*/ 2147483646 w 309"/>
                <a:gd name="T59" fmla="*/ 2147483646 h 334"/>
                <a:gd name="T60" fmla="*/ 2147483646 w 309"/>
                <a:gd name="T61" fmla="*/ 2147483646 h 334"/>
                <a:gd name="T62" fmla="*/ 0 w 309"/>
                <a:gd name="T63" fmla="*/ 2147483646 h 334"/>
                <a:gd name="T64" fmla="*/ 2147483646 w 309"/>
                <a:gd name="T65" fmla="*/ 2147483646 h 334"/>
                <a:gd name="T66" fmla="*/ 2147483646 w 309"/>
                <a:gd name="T67" fmla="*/ 2147483646 h 334"/>
                <a:gd name="T68" fmla="*/ 2147483646 w 309"/>
                <a:gd name="T69" fmla="*/ 2147483646 h 334"/>
                <a:gd name="T70" fmla="*/ 2147483646 w 309"/>
                <a:gd name="T71" fmla="*/ 2147483646 h 334"/>
                <a:gd name="T72" fmla="*/ 2147483646 w 309"/>
                <a:gd name="T73" fmla="*/ 2147483646 h 334"/>
                <a:gd name="T74" fmla="*/ 2147483646 w 309"/>
                <a:gd name="T75" fmla="*/ 2147483646 h 334"/>
                <a:gd name="T76" fmla="*/ 2147483646 w 309"/>
                <a:gd name="T77" fmla="*/ 2147483646 h 334"/>
                <a:gd name="T78" fmla="*/ 2147483646 w 309"/>
                <a:gd name="T79" fmla="*/ 2147483646 h 334"/>
                <a:gd name="T80" fmla="*/ 2147483646 w 309"/>
                <a:gd name="T81" fmla="*/ 2147483646 h 334"/>
                <a:gd name="T82" fmla="*/ 2147483646 w 309"/>
                <a:gd name="T83" fmla="*/ 2147483646 h 334"/>
                <a:gd name="T84" fmla="*/ 2147483646 w 309"/>
                <a:gd name="T85" fmla="*/ 2147483646 h 334"/>
                <a:gd name="T86" fmla="*/ 2147483646 w 309"/>
                <a:gd name="T87" fmla="*/ 2147483646 h 334"/>
                <a:gd name="T88" fmla="*/ 2147483646 w 309"/>
                <a:gd name="T89" fmla="*/ 2147483646 h 334"/>
                <a:gd name="T90" fmla="*/ 2147483646 w 309"/>
                <a:gd name="T91" fmla="*/ 2147483646 h 334"/>
                <a:gd name="T92" fmla="*/ 2147483646 w 309"/>
                <a:gd name="T93" fmla="*/ 2147483646 h 334"/>
                <a:gd name="T94" fmla="*/ 2147483646 w 309"/>
                <a:gd name="T95" fmla="*/ 2147483646 h 334"/>
                <a:gd name="T96" fmla="*/ 2147483646 w 309"/>
                <a:gd name="T97" fmla="*/ 2147483646 h 334"/>
                <a:gd name="T98" fmla="*/ 2147483646 w 309"/>
                <a:gd name="T99" fmla="*/ 2147483646 h 334"/>
                <a:gd name="T100" fmla="*/ 2147483646 w 309"/>
                <a:gd name="T101" fmla="*/ 2147483646 h 334"/>
                <a:gd name="T102" fmla="*/ 2147483646 w 309"/>
                <a:gd name="T103" fmla="*/ 2147483646 h 334"/>
                <a:gd name="T104" fmla="*/ 2147483646 w 309"/>
                <a:gd name="T105" fmla="*/ 2147483646 h 334"/>
                <a:gd name="T106" fmla="*/ 2147483646 w 309"/>
                <a:gd name="T107" fmla="*/ 2147483646 h 334"/>
                <a:gd name="T108" fmla="*/ 2147483646 w 309"/>
                <a:gd name="T109" fmla="*/ 2147483646 h 334"/>
                <a:gd name="T110" fmla="*/ 2147483646 w 309"/>
                <a:gd name="T111" fmla="*/ 2147483646 h 334"/>
                <a:gd name="T112" fmla="*/ 2147483646 w 309"/>
                <a:gd name="T113" fmla="*/ 2147483646 h 334"/>
                <a:gd name="T114" fmla="*/ 2147483646 w 309"/>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0" name="Freeform 36"/>
            <p:cNvSpPr>
              <a:spLocks noChangeArrowheads="1"/>
            </p:cNvSpPr>
            <p:nvPr/>
          </p:nvSpPr>
          <p:spPr bwMode="auto">
            <a:xfrm>
              <a:off x="1044575" y="346076"/>
              <a:ext cx="133350" cy="174625"/>
            </a:xfrm>
            <a:custGeom>
              <a:avLst/>
              <a:gdLst>
                <a:gd name="T0" fmla="*/ 2147483646 w 365"/>
                <a:gd name="T1" fmla="*/ 2147483646 h 475"/>
                <a:gd name="T2" fmla="*/ 2147483646 w 365"/>
                <a:gd name="T3" fmla="*/ 2147483646 h 475"/>
                <a:gd name="T4" fmla="*/ 2147483646 w 365"/>
                <a:gd name="T5" fmla="*/ 2147483646 h 475"/>
                <a:gd name="T6" fmla="*/ 2147483646 w 365"/>
                <a:gd name="T7" fmla="*/ 2147483646 h 475"/>
                <a:gd name="T8" fmla="*/ 2147483646 w 365"/>
                <a:gd name="T9" fmla="*/ 2147483646 h 475"/>
                <a:gd name="T10" fmla="*/ 2147483646 w 365"/>
                <a:gd name="T11" fmla="*/ 2147483646 h 475"/>
                <a:gd name="T12" fmla="*/ 2147483646 w 365"/>
                <a:gd name="T13" fmla="*/ 2147483646 h 475"/>
                <a:gd name="T14" fmla="*/ 2147483646 w 365"/>
                <a:gd name="T15" fmla="*/ 0 h 475"/>
                <a:gd name="T16" fmla="*/ 0 w 365"/>
                <a:gd name="T17" fmla="*/ 2147483646 h 475"/>
                <a:gd name="T18" fmla="*/ 2147483646 w 365"/>
                <a:gd name="T19" fmla="*/ 2147483646 h 475"/>
                <a:gd name="T20" fmla="*/ 2147483646 w 365"/>
                <a:gd name="T21" fmla="*/ 2147483646 h 475"/>
                <a:gd name="T22" fmla="*/ 2147483646 w 365"/>
                <a:gd name="T23" fmla="*/ 2147483646 h 475"/>
                <a:gd name="T24" fmla="*/ 2147483646 w 365"/>
                <a:gd name="T25" fmla="*/ 2147483646 h 475"/>
                <a:gd name="T26" fmla="*/ 2147483646 w 365"/>
                <a:gd name="T27" fmla="*/ 2147483646 h 475"/>
                <a:gd name="T28" fmla="*/ 2147483646 w 365"/>
                <a:gd name="T29" fmla="*/ 2147483646 h 475"/>
                <a:gd name="T30" fmla="*/ 2147483646 w 365"/>
                <a:gd name="T31" fmla="*/ 2147483646 h 475"/>
                <a:gd name="T32" fmla="*/ 2147483646 w 365"/>
                <a:gd name="T33" fmla="*/ 2147483646 h 475"/>
                <a:gd name="T34" fmla="*/ 2147483646 w 365"/>
                <a:gd name="T35" fmla="*/ 2147483646 h 475"/>
                <a:gd name="T36" fmla="*/ 2147483646 w 365"/>
                <a:gd name="T37" fmla="*/ 2147483646 h 475"/>
                <a:gd name="T38" fmla="*/ 2147483646 w 365"/>
                <a:gd name="T39" fmla="*/ 2147483646 h 475"/>
                <a:gd name="T40" fmla="*/ 2147483646 w 365"/>
                <a:gd name="T41" fmla="*/ 2147483646 h 475"/>
                <a:gd name="T42" fmla="*/ 2147483646 w 365"/>
                <a:gd name="T43" fmla="*/ 2147483646 h 475"/>
                <a:gd name="T44" fmla="*/ 2147483646 w 365"/>
                <a:gd name="T45" fmla="*/ 2147483646 h 475"/>
                <a:gd name="T46" fmla="*/ 2147483646 w 365"/>
                <a:gd name="T47" fmla="*/ 2147483646 h 475"/>
                <a:gd name="T48" fmla="*/ 2147483646 w 365"/>
                <a:gd name="T49" fmla="*/ 2147483646 h 475"/>
                <a:gd name="T50" fmla="*/ 2147483646 w 365"/>
                <a:gd name="T51" fmla="*/ 2147483646 h 475"/>
                <a:gd name="T52" fmla="*/ 2147483646 w 365"/>
                <a:gd name="T53" fmla="*/ 2147483646 h 475"/>
                <a:gd name="T54" fmla="*/ 2147483646 w 365"/>
                <a:gd name="T55" fmla="*/ 2147483646 h 475"/>
                <a:gd name="T56" fmla="*/ 2147483646 w 365"/>
                <a:gd name="T57" fmla="*/ 2147483646 h 475"/>
                <a:gd name="T58" fmla="*/ 2147483646 w 365"/>
                <a:gd name="T59" fmla="*/ 2147483646 h 475"/>
                <a:gd name="T60" fmla="*/ 2147483646 w 365"/>
                <a:gd name="T61" fmla="*/ 2147483646 h 475"/>
                <a:gd name="T62" fmla="*/ 2147483646 w 365"/>
                <a:gd name="T63" fmla="*/ 2147483646 h 475"/>
                <a:gd name="T64" fmla="*/ 2147483646 w 365"/>
                <a:gd name="T65" fmla="*/ 2147483646 h 475"/>
                <a:gd name="T66" fmla="*/ 2147483646 w 365"/>
                <a:gd name="T67" fmla="*/ 2147483646 h 475"/>
                <a:gd name="T68" fmla="*/ 2147483646 w 365"/>
                <a:gd name="T69" fmla="*/ 2147483646 h 475"/>
                <a:gd name="T70" fmla="*/ 2147483646 w 365"/>
                <a:gd name="T71" fmla="*/ 2147483646 h 475"/>
                <a:gd name="T72" fmla="*/ 2147483646 w 365"/>
                <a:gd name="T73" fmla="*/ 2147483646 h 475"/>
                <a:gd name="T74" fmla="*/ 2147483646 w 365"/>
                <a:gd name="T75" fmla="*/ 2147483646 h 475"/>
                <a:gd name="T76" fmla="*/ 2147483646 w 365"/>
                <a:gd name="T77" fmla="*/ 2147483646 h 475"/>
                <a:gd name="T78" fmla="*/ 2147483646 w 365"/>
                <a:gd name="T79" fmla="*/ 2147483646 h 475"/>
                <a:gd name="T80" fmla="*/ 2147483646 w 365"/>
                <a:gd name="T81" fmla="*/ 2147483646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1" name="Freeform 38"/>
            <p:cNvSpPr>
              <a:spLocks noEditPoints="1" noChangeArrowheads="1"/>
            </p:cNvSpPr>
            <p:nvPr/>
          </p:nvSpPr>
          <p:spPr bwMode="auto">
            <a:xfrm>
              <a:off x="1208088" y="401638"/>
              <a:ext cx="114300" cy="120650"/>
            </a:xfrm>
            <a:custGeom>
              <a:avLst/>
              <a:gdLst>
                <a:gd name="T0" fmla="*/ 2147483646 w 310"/>
                <a:gd name="T1" fmla="*/ 2147483646 h 334"/>
                <a:gd name="T2" fmla="*/ 2147483646 w 310"/>
                <a:gd name="T3" fmla="*/ 2147483646 h 334"/>
                <a:gd name="T4" fmla="*/ 2147483646 w 310"/>
                <a:gd name="T5" fmla="*/ 2147483646 h 334"/>
                <a:gd name="T6" fmla="*/ 2147483646 w 310"/>
                <a:gd name="T7" fmla="*/ 2147483646 h 334"/>
                <a:gd name="T8" fmla="*/ 2147483646 w 310"/>
                <a:gd name="T9" fmla="*/ 2147483646 h 334"/>
                <a:gd name="T10" fmla="*/ 2147483646 w 310"/>
                <a:gd name="T11" fmla="*/ 2147483646 h 334"/>
                <a:gd name="T12" fmla="*/ 2147483646 w 310"/>
                <a:gd name="T13" fmla="*/ 2147483646 h 334"/>
                <a:gd name="T14" fmla="*/ 2147483646 w 310"/>
                <a:gd name="T15" fmla="*/ 2147483646 h 334"/>
                <a:gd name="T16" fmla="*/ 2147483646 w 310"/>
                <a:gd name="T17" fmla="*/ 2147483646 h 334"/>
                <a:gd name="T18" fmla="*/ 2147483646 w 310"/>
                <a:gd name="T19" fmla="*/ 2147483646 h 334"/>
                <a:gd name="T20" fmla="*/ 2147483646 w 310"/>
                <a:gd name="T21" fmla="*/ 2147483646 h 334"/>
                <a:gd name="T22" fmla="*/ 2147483646 w 310"/>
                <a:gd name="T23" fmla="*/ 2147483646 h 334"/>
                <a:gd name="T24" fmla="*/ 2147483646 w 310"/>
                <a:gd name="T25" fmla="*/ 2147483646 h 334"/>
                <a:gd name="T26" fmla="*/ 2147483646 w 310"/>
                <a:gd name="T27" fmla="*/ 2147483646 h 334"/>
                <a:gd name="T28" fmla="*/ 2147483646 w 310"/>
                <a:gd name="T29" fmla="*/ 2147483646 h 334"/>
                <a:gd name="T30" fmla="*/ 2147483646 w 310"/>
                <a:gd name="T31" fmla="*/ 2147483646 h 334"/>
                <a:gd name="T32" fmla="*/ 2147483646 w 310"/>
                <a:gd name="T33" fmla="*/ 2147483646 h 334"/>
                <a:gd name="T34" fmla="*/ 2147483646 w 310"/>
                <a:gd name="T35" fmla="*/ 2147483646 h 334"/>
                <a:gd name="T36" fmla="*/ 2147483646 w 310"/>
                <a:gd name="T37" fmla="*/ 2147483646 h 334"/>
                <a:gd name="T38" fmla="*/ 2147483646 w 310"/>
                <a:gd name="T39" fmla="*/ 2147483646 h 334"/>
                <a:gd name="T40" fmla="*/ 2147483646 w 310"/>
                <a:gd name="T41" fmla="*/ 2147483646 h 334"/>
                <a:gd name="T42" fmla="*/ 2147483646 w 310"/>
                <a:gd name="T43" fmla="*/ 2147483646 h 334"/>
                <a:gd name="T44" fmla="*/ 2147483646 w 310"/>
                <a:gd name="T45" fmla="*/ 2147483646 h 334"/>
                <a:gd name="T46" fmla="*/ 2147483646 w 310"/>
                <a:gd name="T47" fmla="*/ 0 h 334"/>
                <a:gd name="T48" fmla="*/ 2147483646 w 310"/>
                <a:gd name="T49" fmla="*/ 2147483646 h 334"/>
                <a:gd name="T50" fmla="*/ 2147483646 w 310"/>
                <a:gd name="T51" fmla="*/ 2147483646 h 334"/>
                <a:gd name="T52" fmla="*/ 2147483646 w 310"/>
                <a:gd name="T53" fmla="*/ 2147483646 h 334"/>
                <a:gd name="T54" fmla="*/ 2147483646 w 310"/>
                <a:gd name="T55" fmla="*/ 2147483646 h 334"/>
                <a:gd name="T56" fmla="*/ 2147483646 w 310"/>
                <a:gd name="T57" fmla="*/ 2147483646 h 334"/>
                <a:gd name="T58" fmla="*/ 2147483646 w 310"/>
                <a:gd name="T59" fmla="*/ 2147483646 h 334"/>
                <a:gd name="T60" fmla="*/ 2147483646 w 310"/>
                <a:gd name="T61" fmla="*/ 2147483646 h 334"/>
                <a:gd name="T62" fmla="*/ 0 w 310"/>
                <a:gd name="T63" fmla="*/ 2147483646 h 334"/>
                <a:gd name="T64" fmla="*/ 2147483646 w 310"/>
                <a:gd name="T65" fmla="*/ 2147483646 h 334"/>
                <a:gd name="T66" fmla="*/ 2147483646 w 310"/>
                <a:gd name="T67" fmla="*/ 2147483646 h 334"/>
                <a:gd name="T68" fmla="*/ 2147483646 w 310"/>
                <a:gd name="T69" fmla="*/ 2147483646 h 334"/>
                <a:gd name="T70" fmla="*/ 2147483646 w 310"/>
                <a:gd name="T71" fmla="*/ 2147483646 h 334"/>
                <a:gd name="T72" fmla="*/ 2147483646 w 310"/>
                <a:gd name="T73" fmla="*/ 2147483646 h 334"/>
                <a:gd name="T74" fmla="*/ 2147483646 w 310"/>
                <a:gd name="T75" fmla="*/ 2147483646 h 334"/>
                <a:gd name="T76" fmla="*/ 2147483646 w 310"/>
                <a:gd name="T77" fmla="*/ 2147483646 h 334"/>
                <a:gd name="T78" fmla="*/ 2147483646 w 310"/>
                <a:gd name="T79" fmla="*/ 2147483646 h 334"/>
                <a:gd name="T80" fmla="*/ 2147483646 w 310"/>
                <a:gd name="T81" fmla="*/ 2147483646 h 334"/>
                <a:gd name="T82" fmla="*/ 2147483646 w 310"/>
                <a:gd name="T83" fmla="*/ 2147483646 h 334"/>
                <a:gd name="T84" fmla="*/ 2147483646 w 310"/>
                <a:gd name="T85" fmla="*/ 2147483646 h 334"/>
                <a:gd name="T86" fmla="*/ 2147483646 w 310"/>
                <a:gd name="T87" fmla="*/ 2147483646 h 334"/>
                <a:gd name="T88" fmla="*/ 2147483646 w 310"/>
                <a:gd name="T89" fmla="*/ 2147483646 h 334"/>
                <a:gd name="T90" fmla="*/ 2147483646 w 310"/>
                <a:gd name="T91" fmla="*/ 2147483646 h 334"/>
                <a:gd name="T92" fmla="*/ 2147483646 w 310"/>
                <a:gd name="T93" fmla="*/ 2147483646 h 334"/>
                <a:gd name="T94" fmla="*/ 2147483646 w 310"/>
                <a:gd name="T95" fmla="*/ 2147483646 h 334"/>
                <a:gd name="T96" fmla="*/ 2147483646 w 310"/>
                <a:gd name="T97" fmla="*/ 2147483646 h 334"/>
                <a:gd name="T98" fmla="*/ 2147483646 w 310"/>
                <a:gd name="T99" fmla="*/ 2147483646 h 334"/>
                <a:gd name="T100" fmla="*/ 2147483646 w 310"/>
                <a:gd name="T101" fmla="*/ 2147483646 h 334"/>
                <a:gd name="T102" fmla="*/ 2147483646 w 310"/>
                <a:gd name="T103" fmla="*/ 2147483646 h 334"/>
                <a:gd name="T104" fmla="*/ 2147483646 w 310"/>
                <a:gd name="T105" fmla="*/ 2147483646 h 334"/>
                <a:gd name="T106" fmla="*/ 2147483646 w 310"/>
                <a:gd name="T107" fmla="*/ 2147483646 h 334"/>
                <a:gd name="T108" fmla="*/ 2147483646 w 310"/>
                <a:gd name="T109" fmla="*/ 2147483646 h 334"/>
                <a:gd name="T110" fmla="*/ 2147483646 w 310"/>
                <a:gd name="T111" fmla="*/ 2147483646 h 334"/>
                <a:gd name="T112" fmla="*/ 2147483646 w 310"/>
                <a:gd name="T113" fmla="*/ 2147483646 h 334"/>
                <a:gd name="T114" fmla="*/ 2147483646 w 310"/>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2" name="Freeform 41"/>
            <p:cNvSpPr>
              <a:spLocks noChangeArrowheads="1"/>
            </p:cNvSpPr>
            <p:nvPr/>
          </p:nvSpPr>
          <p:spPr bwMode="auto">
            <a:xfrm>
              <a:off x="941388" y="368301"/>
              <a:ext cx="88900" cy="153987"/>
            </a:xfrm>
            <a:custGeom>
              <a:avLst/>
              <a:gdLst>
                <a:gd name="T0" fmla="*/ 2147483646 w 245"/>
                <a:gd name="T1" fmla="*/ 0 h 426"/>
                <a:gd name="T2" fmla="*/ 2147483646 w 245"/>
                <a:gd name="T3" fmla="*/ 0 h 426"/>
                <a:gd name="T4" fmla="*/ 2147483646 w 245"/>
                <a:gd name="T5" fmla="*/ 2147483646 h 426"/>
                <a:gd name="T6" fmla="*/ 2147483646 w 245"/>
                <a:gd name="T7" fmla="*/ 2147483646 h 426"/>
                <a:gd name="T8" fmla="*/ 0 w 245"/>
                <a:gd name="T9" fmla="*/ 2147483646 h 426"/>
                <a:gd name="T10" fmla="*/ 0 w 245"/>
                <a:gd name="T11" fmla="*/ 2147483646 h 426"/>
                <a:gd name="T12" fmla="*/ 0 w 245"/>
                <a:gd name="T13" fmla="*/ 2147483646 h 426"/>
                <a:gd name="T14" fmla="*/ 2147483646 w 245"/>
                <a:gd name="T15" fmla="*/ 2147483646 h 426"/>
                <a:gd name="T16" fmla="*/ 2147483646 w 245"/>
                <a:gd name="T17" fmla="*/ 2147483646 h 426"/>
                <a:gd name="T18" fmla="*/ 2147483646 w 245"/>
                <a:gd name="T19" fmla="*/ 2147483646 h 426"/>
                <a:gd name="T20" fmla="*/ 2147483646 w 245"/>
                <a:gd name="T21" fmla="*/ 2147483646 h 426"/>
                <a:gd name="T22" fmla="*/ 2147483646 w 245"/>
                <a:gd name="T23" fmla="*/ 2147483646 h 426"/>
                <a:gd name="T24" fmla="*/ 2147483646 w 245"/>
                <a:gd name="T25" fmla="*/ 2147483646 h 426"/>
                <a:gd name="T26" fmla="*/ 2147483646 w 245"/>
                <a:gd name="T27" fmla="*/ 2147483646 h 426"/>
                <a:gd name="T28" fmla="*/ 2147483646 w 245"/>
                <a:gd name="T29" fmla="*/ 2147483646 h 426"/>
                <a:gd name="T30" fmla="*/ 2147483646 w 245"/>
                <a:gd name="T31" fmla="*/ 2147483646 h 426"/>
                <a:gd name="T32" fmla="*/ 2147483646 w 245"/>
                <a:gd name="T33" fmla="*/ 2147483646 h 426"/>
                <a:gd name="T34" fmla="*/ 2147483646 w 245"/>
                <a:gd name="T35" fmla="*/ 2147483646 h 426"/>
                <a:gd name="T36" fmla="*/ 2147483646 w 245"/>
                <a:gd name="T37" fmla="*/ 2147483646 h 426"/>
                <a:gd name="T38" fmla="*/ 2147483646 w 245"/>
                <a:gd name="T39" fmla="*/ 2147483646 h 426"/>
                <a:gd name="T40" fmla="*/ 2147483646 w 245"/>
                <a:gd name="T41" fmla="*/ 2147483646 h 426"/>
                <a:gd name="T42" fmla="*/ 2147483646 w 245"/>
                <a:gd name="T43" fmla="*/ 2147483646 h 426"/>
                <a:gd name="T44" fmla="*/ 2147483646 w 245"/>
                <a:gd name="T45" fmla="*/ 2147483646 h 426"/>
                <a:gd name="T46" fmla="*/ 2147483646 w 245"/>
                <a:gd name="T47" fmla="*/ 2147483646 h 426"/>
                <a:gd name="T48" fmla="*/ 2147483646 w 245"/>
                <a:gd name="T49" fmla="*/ 2147483646 h 426"/>
                <a:gd name="T50" fmla="*/ 2147483646 w 245"/>
                <a:gd name="T51" fmla="*/ 2147483646 h 426"/>
                <a:gd name="T52" fmla="*/ 2147483646 w 245"/>
                <a:gd name="T53" fmla="*/ 2147483646 h 426"/>
                <a:gd name="T54" fmla="*/ 2147483646 w 245"/>
                <a:gd name="T55" fmla="*/ 2147483646 h 426"/>
                <a:gd name="T56" fmla="*/ 2147483646 w 245"/>
                <a:gd name="T57" fmla="*/ 2147483646 h 426"/>
                <a:gd name="T58" fmla="*/ 2147483646 w 245"/>
                <a:gd name="T59" fmla="*/ 2147483646 h 426"/>
                <a:gd name="T60" fmla="*/ 2147483646 w 245"/>
                <a:gd name="T61" fmla="*/ 2147483646 h 426"/>
                <a:gd name="T62" fmla="*/ 2147483646 w 245"/>
                <a:gd name="T63" fmla="*/ 2147483646 h 426"/>
                <a:gd name="T64" fmla="*/ 2147483646 w 245"/>
                <a:gd name="T65" fmla="*/ 2147483646 h 426"/>
                <a:gd name="T66" fmla="*/ 2147483646 w 245"/>
                <a:gd name="T67" fmla="*/ 2147483646 h 426"/>
                <a:gd name="T68" fmla="*/ 2147483646 w 245"/>
                <a:gd name="T69" fmla="*/ 2147483646 h 426"/>
                <a:gd name="T70" fmla="*/ 2147483646 w 245"/>
                <a:gd name="T71" fmla="*/ 2147483646 h 426"/>
                <a:gd name="T72" fmla="*/ 2147483646 w 245"/>
                <a:gd name="T73" fmla="*/ 2147483646 h 426"/>
                <a:gd name="T74" fmla="*/ 2147483646 w 245"/>
                <a:gd name="T75" fmla="*/ 2147483646 h 426"/>
                <a:gd name="T76" fmla="*/ 2147483646 w 245"/>
                <a:gd name="T77" fmla="*/ 2147483646 h 426"/>
                <a:gd name="T78" fmla="*/ 2147483646 w 245"/>
                <a:gd name="T79" fmla="*/ 2147483646 h 426"/>
                <a:gd name="T80" fmla="*/ 2147483646 w 245"/>
                <a:gd name="T81" fmla="*/ 2147483646 h 426"/>
                <a:gd name="T82" fmla="*/ 2147483646 w 245"/>
                <a:gd name="T83" fmla="*/ 2147483646 h 426"/>
                <a:gd name="T84" fmla="*/ 2147483646 w 245"/>
                <a:gd name="T85" fmla="*/ 2147483646 h 426"/>
                <a:gd name="T86" fmla="*/ 2147483646 w 245"/>
                <a:gd name="T87" fmla="*/ 2147483646 h 426"/>
                <a:gd name="T88" fmla="*/ 2147483646 w 245"/>
                <a:gd name="T89" fmla="*/ 2147483646 h 426"/>
                <a:gd name="T90" fmla="*/ 2147483646 w 245"/>
                <a:gd name="T91" fmla="*/ 2147483646 h 426"/>
                <a:gd name="T92" fmla="*/ 2147483646 w 245"/>
                <a:gd name="T93" fmla="*/ 2147483646 h 426"/>
                <a:gd name="T94" fmla="*/ 2147483646 w 245"/>
                <a:gd name="T95" fmla="*/ 2147483646 h 426"/>
                <a:gd name="T96" fmla="*/ 2147483646 w 245"/>
                <a:gd name="T97" fmla="*/ 2147483646 h 426"/>
                <a:gd name="T98" fmla="*/ 2147483646 w 245"/>
                <a:gd name="T99" fmla="*/ 2147483646 h 426"/>
                <a:gd name="T100" fmla="*/ 2147483646 w 245"/>
                <a:gd name="T101" fmla="*/ 2147483646 h 426"/>
                <a:gd name="T102" fmla="*/ 2147483646 w 245"/>
                <a:gd name="T103" fmla="*/ 2147483646 h 426"/>
                <a:gd name="T104" fmla="*/ 2147483646 w 245"/>
                <a:gd name="T105" fmla="*/ 2147483646 h 426"/>
                <a:gd name="T106" fmla="*/ 2147483646 w 245"/>
                <a:gd name="T107" fmla="*/ 2147483646 h 426"/>
                <a:gd name="T108" fmla="*/ 2147483646 w 245"/>
                <a:gd name="T109" fmla="*/ 2147483646 h 426"/>
                <a:gd name="T110" fmla="*/ 2147483646 w 245"/>
                <a:gd name="T111" fmla="*/ 0 h 426"/>
                <a:gd name="T112" fmla="*/ 2147483646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3" name="Freeform 43"/>
            <p:cNvSpPr>
              <a:spLocks noChangeArrowheads="1"/>
            </p:cNvSpPr>
            <p:nvPr/>
          </p:nvSpPr>
          <p:spPr bwMode="auto">
            <a:xfrm>
              <a:off x="1403350" y="354013"/>
              <a:ext cx="192088" cy="166688"/>
            </a:xfrm>
            <a:custGeom>
              <a:avLst/>
              <a:gdLst>
                <a:gd name="T0" fmla="*/ 2147483646 w 525"/>
                <a:gd name="T1" fmla="*/ 0 h 455"/>
                <a:gd name="T2" fmla="*/ 2147483646 w 525"/>
                <a:gd name="T3" fmla="*/ 0 h 455"/>
                <a:gd name="T4" fmla="*/ 2147483646 w 525"/>
                <a:gd name="T5" fmla="*/ 0 h 455"/>
                <a:gd name="T6" fmla="*/ 2147483646 w 525"/>
                <a:gd name="T7" fmla="*/ 2147483646 h 455"/>
                <a:gd name="T8" fmla="*/ 2147483646 w 525"/>
                <a:gd name="T9" fmla="*/ 2147483646 h 455"/>
                <a:gd name="T10" fmla="*/ 2147483646 w 525"/>
                <a:gd name="T11" fmla="*/ 0 h 455"/>
                <a:gd name="T12" fmla="*/ 0 w 525"/>
                <a:gd name="T13" fmla="*/ 0 h 455"/>
                <a:gd name="T14" fmla="*/ 0 w 525"/>
                <a:gd name="T15" fmla="*/ 2147483646 h 455"/>
                <a:gd name="T16" fmla="*/ 2147483646 w 525"/>
                <a:gd name="T17" fmla="*/ 2147483646 h 455"/>
                <a:gd name="T18" fmla="*/ 2147483646 w 525"/>
                <a:gd name="T19" fmla="*/ 2147483646 h 455"/>
                <a:gd name="T20" fmla="*/ 2147483646 w 525"/>
                <a:gd name="T21" fmla="*/ 2147483646 h 455"/>
                <a:gd name="T22" fmla="*/ 2147483646 w 525"/>
                <a:gd name="T23" fmla="*/ 2147483646 h 455"/>
                <a:gd name="T24" fmla="*/ 2147483646 w 525"/>
                <a:gd name="T25" fmla="*/ 2147483646 h 455"/>
                <a:gd name="T26" fmla="*/ 2147483646 w 525"/>
                <a:gd name="T27" fmla="*/ 2147483646 h 455"/>
                <a:gd name="T28" fmla="*/ 2147483646 w 525"/>
                <a:gd name="T29" fmla="*/ 2147483646 h 455"/>
                <a:gd name="T30" fmla="*/ 2147483646 w 525"/>
                <a:gd name="T31" fmla="*/ 2147483646 h 455"/>
                <a:gd name="T32" fmla="*/ 2147483646 w 525"/>
                <a:gd name="T33" fmla="*/ 2147483646 h 455"/>
                <a:gd name="T34" fmla="*/ 2147483646 w 525"/>
                <a:gd name="T35" fmla="*/ 2147483646 h 455"/>
                <a:gd name="T36" fmla="*/ 2147483646 w 525"/>
                <a:gd name="T37" fmla="*/ 2147483646 h 455"/>
                <a:gd name="T38" fmla="*/ 2147483646 w 525"/>
                <a:gd name="T39" fmla="*/ 2147483646 h 455"/>
                <a:gd name="T40" fmla="*/ 2147483646 w 525"/>
                <a:gd name="T41" fmla="*/ 2147483646 h 455"/>
                <a:gd name="T42" fmla="*/ 2147483646 w 525"/>
                <a:gd name="T43" fmla="*/ 2147483646 h 455"/>
                <a:gd name="T44" fmla="*/ 2147483646 w 525"/>
                <a:gd name="T45" fmla="*/ 2147483646 h 455"/>
                <a:gd name="T46" fmla="*/ 2147483646 w 525"/>
                <a:gd name="T47" fmla="*/ 2147483646 h 455"/>
                <a:gd name="T48" fmla="*/ 2147483646 w 525"/>
                <a:gd name="T49" fmla="*/ 2147483646 h 455"/>
                <a:gd name="T50" fmla="*/ 2147483646 w 525"/>
                <a:gd name="T51" fmla="*/ 2147483646 h 455"/>
                <a:gd name="T52" fmla="*/ 2147483646 w 525"/>
                <a:gd name="T53" fmla="*/ 2147483646 h 455"/>
                <a:gd name="T54" fmla="*/ 2147483646 w 525"/>
                <a:gd name="T55" fmla="*/ 0 h 455"/>
                <a:gd name="T56" fmla="*/ 2147483646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4" name="Freeform 45"/>
            <p:cNvSpPr>
              <a:spLocks noEditPoints="1" noChangeArrowheads="1"/>
            </p:cNvSpPr>
            <p:nvPr/>
          </p:nvSpPr>
          <p:spPr bwMode="auto">
            <a:xfrm>
              <a:off x="1625600" y="401638"/>
              <a:ext cx="112713" cy="120650"/>
            </a:xfrm>
            <a:custGeom>
              <a:avLst/>
              <a:gdLst>
                <a:gd name="T0" fmla="*/ 2147483646 w 309"/>
                <a:gd name="T1" fmla="*/ 2147483646 h 334"/>
                <a:gd name="T2" fmla="*/ 2147483646 w 309"/>
                <a:gd name="T3" fmla="*/ 2147483646 h 334"/>
                <a:gd name="T4" fmla="*/ 2147483646 w 309"/>
                <a:gd name="T5" fmla="*/ 2147483646 h 334"/>
                <a:gd name="T6" fmla="*/ 2147483646 w 309"/>
                <a:gd name="T7" fmla="*/ 2147483646 h 334"/>
                <a:gd name="T8" fmla="*/ 2147483646 w 309"/>
                <a:gd name="T9" fmla="*/ 2147483646 h 334"/>
                <a:gd name="T10" fmla="*/ 2147483646 w 309"/>
                <a:gd name="T11" fmla="*/ 2147483646 h 334"/>
                <a:gd name="T12" fmla="*/ 2147483646 w 309"/>
                <a:gd name="T13" fmla="*/ 2147483646 h 334"/>
                <a:gd name="T14" fmla="*/ 2147483646 w 309"/>
                <a:gd name="T15" fmla="*/ 2147483646 h 334"/>
                <a:gd name="T16" fmla="*/ 2147483646 w 309"/>
                <a:gd name="T17" fmla="*/ 2147483646 h 334"/>
                <a:gd name="T18" fmla="*/ 2147483646 w 309"/>
                <a:gd name="T19" fmla="*/ 2147483646 h 334"/>
                <a:gd name="T20" fmla="*/ 2147483646 w 309"/>
                <a:gd name="T21" fmla="*/ 2147483646 h 334"/>
                <a:gd name="T22" fmla="*/ 2147483646 w 309"/>
                <a:gd name="T23" fmla="*/ 2147483646 h 334"/>
                <a:gd name="T24" fmla="*/ 2147483646 w 309"/>
                <a:gd name="T25" fmla="*/ 2147483646 h 334"/>
                <a:gd name="T26" fmla="*/ 2147483646 w 309"/>
                <a:gd name="T27" fmla="*/ 2147483646 h 334"/>
                <a:gd name="T28" fmla="*/ 2147483646 w 309"/>
                <a:gd name="T29" fmla="*/ 2147483646 h 334"/>
                <a:gd name="T30" fmla="*/ 2147483646 w 309"/>
                <a:gd name="T31" fmla="*/ 2147483646 h 334"/>
                <a:gd name="T32" fmla="*/ 2147483646 w 309"/>
                <a:gd name="T33" fmla="*/ 2147483646 h 334"/>
                <a:gd name="T34" fmla="*/ 2147483646 w 309"/>
                <a:gd name="T35" fmla="*/ 2147483646 h 334"/>
                <a:gd name="T36" fmla="*/ 2147483646 w 309"/>
                <a:gd name="T37" fmla="*/ 2147483646 h 334"/>
                <a:gd name="T38" fmla="*/ 2147483646 w 309"/>
                <a:gd name="T39" fmla="*/ 2147483646 h 334"/>
                <a:gd name="T40" fmla="*/ 2147483646 w 309"/>
                <a:gd name="T41" fmla="*/ 2147483646 h 334"/>
                <a:gd name="T42" fmla="*/ 2147483646 w 309"/>
                <a:gd name="T43" fmla="*/ 2147483646 h 334"/>
                <a:gd name="T44" fmla="*/ 2147483646 w 309"/>
                <a:gd name="T45" fmla="*/ 2147483646 h 334"/>
                <a:gd name="T46" fmla="*/ 2147483646 w 309"/>
                <a:gd name="T47" fmla="*/ 0 h 334"/>
                <a:gd name="T48" fmla="*/ 2147483646 w 309"/>
                <a:gd name="T49" fmla="*/ 2147483646 h 334"/>
                <a:gd name="T50" fmla="*/ 2147483646 w 309"/>
                <a:gd name="T51" fmla="*/ 2147483646 h 334"/>
                <a:gd name="T52" fmla="*/ 2147483646 w 309"/>
                <a:gd name="T53" fmla="*/ 2147483646 h 334"/>
                <a:gd name="T54" fmla="*/ 2147483646 w 309"/>
                <a:gd name="T55" fmla="*/ 2147483646 h 334"/>
                <a:gd name="T56" fmla="*/ 2147483646 w 309"/>
                <a:gd name="T57" fmla="*/ 2147483646 h 334"/>
                <a:gd name="T58" fmla="*/ 2147483646 w 309"/>
                <a:gd name="T59" fmla="*/ 2147483646 h 334"/>
                <a:gd name="T60" fmla="*/ 2147483646 w 309"/>
                <a:gd name="T61" fmla="*/ 2147483646 h 334"/>
                <a:gd name="T62" fmla="*/ 0 w 309"/>
                <a:gd name="T63" fmla="*/ 2147483646 h 334"/>
                <a:gd name="T64" fmla="*/ 2147483646 w 309"/>
                <a:gd name="T65" fmla="*/ 2147483646 h 334"/>
                <a:gd name="T66" fmla="*/ 2147483646 w 309"/>
                <a:gd name="T67" fmla="*/ 2147483646 h 334"/>
                <a:gd name="T68" fmla="*/ 2147483646 w 309"/>
                <a:gd name="T69" fmla="*/ 2147483646 h 334"/>
                <a:gd name="T70" fmla="*/ 2147483646 w 309"/>
                <a:gd name="T71" fmla="*/ 2147483646 h 334"/>
                <a:gd name="T72" fmla="*/ 2147483646 w 309"/>
                <a:gd name="T73" fmla="*/ 2147483646 h 334"/>
                <a:gd name="T74" fmla="*/ 2147483646 w 309"/>
                <a:gd name="T75" fmla="*/ 2147483646 h 334"/>
                <a:gd name="T76" fmla="*/ 2147483646 w 309"/>
                <a:gd name="T77" fmla="*/ 2147483646 h 334"/>
                <a:gd name="T78" fmla="*/ 2147483646 w 309"/>
                <a:gd name="T79" fmla="*/ 2147483646 h 334"/>
                <a:gd name="T80" fmla="*/ 2147483646 w 309"/>
                <a:gd name="T81" fmla="*/ 2147483646 h 334"/>
                <a:gd name="T82" fmla="*/ 2147483646 w 309"/>
                <a:gd name="T83" fmla="*/ 2147483646 h 334"/>
                <a:gd name="T84" fmla="*/ 2147483646 w 309"/>
                <a:gd name="T85" fmla="*/ 2147483646 h 334"/>
                <a:gd name="T86" fmla="*/ 2147483646 w 309"/>
                <a:gd name="T87" fmla="*/ 2147483646 h 334"/>
                <a:gd name="T88" fmla="*/ 2147483646 w 309"/>
                <a:gd name="T89" fmla="*/ 2147483646 h 334"/>
                <a:gd name="T90" fmla="*/ 2147483646 w 309"/>
                <a:gd name="T91" fmla="*/ 2147483646 h 334"/>
                <a:gd name="T92" fmla="*/ 2147483646 w 309"/>
                <a:gd name="T93" fmla="*/ 2147483646 h 334"/>
                <a:gd name="T94" fmla="*/ 2147483646 w 309"/>
                <a:gd name="T95" fmla="*/ 2147483646 h 334"/>
                <a:gd name="T96" fmla="*/ 2147483646 w 309"/>
                <a:gd name="T97" fmla="*/ 2147483646 h 334"/>
                <a:gd name="T98" fmla="*/ 2147483646 w 309"/>
                <a:gd name="T99" fmla="*/ 2147483646 h 334"/>
                <a:gd name="T100" fmla="*/ 2147483646 w 309"/>
                <a:gd name="T101" fmla="*/ 2147483646 h 334"/>
                <a:gd name="T102" fmla="*/ 2147483646 w 309"/>
                <a:gd name="T103" fmla="*/ 2147483646 h 334"/>
                <a:gd name="T104" fmla="*/ 2147483646 w 309"/>
                <a:gd name="T105" fmla="*/ 2147483646 h 334"/>
                <a:gd name="T106" fmla="*/ 2147483646 w 309"/>
                <a:gd name="T107" fmla="*/ 2147483646 h 334"/>
                <a:gd name="T108" fmla="*/ 2147483646 w 309"/>
                <a:gd name="T109" fmla="*/ 2147483646 h 334"/>
                <a:gd name="T110" fmla="*/ 2147483646 w 309"/>
                <a:gd name="T111" fmla="*/ 2147483646 h 334"/>
                <a:gd name="T112" fmla="*/ 2147483646 w 309"/>
                <a:gd name="T113" fmla="*/ 2147483646 h 334"/>
                <a:gd name="T114" fmla="*/ 2147483646 w 309"/>
                <a:gd name="T115" fmla="*/ 2147483646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5" name="Freeform 48"/>
            <p:cNvSpPr>
              <a:spLocks noChangeArrowheads="1"/>
            </p:cNvSpPr>
            <p:nvPr/>
          </p:nvSpPr>
          <p:spPr bwMode="auto">
            <a:xfrm>
              <a:off x="1893888" y="368301"/>
              <a:ext cx="88900" cy="153987"/>
            </a:xfrm>
            <a:custGeom>
              <a:avLst/>
              <a:gdLst>
                <a:gd name="T0" fmla="*/ 2147483646 w 245"/>
                <a:gd name="T1" fmla="*/ 0 h 426"/>
                <a:gd name="T2" fmla="*/ 2147483646 w 245"/>
                <a:gd name="T3" fmla="*/ 0 h 426"/>
                <a:gd name="T4" fmla="*/ 2147483646 w 245"/>
                <a:gd name="T5" fmla="*/ 2147483646 h 426"/>
                <a:gd name="T6" fmla="*/ 2147483646 w 245"/>
                <a:gd name="T7" fmla="*/ 2147483646 h 426"/>
                <a:gd name="T8" fmla="*/ 0 w 245"/>
                <a:gd name="T9" fmla="*/ 2147483646 h 426"/>
                <a:gd name="T10" fmla="*/ 0 w 245"/>
                <a:gd name="T11" fmla="*/ 2147483646 h 426"/>
                <a:gd name="T12" fmla="*/ 0 w 245"/>
                <a:gd name="T13" fmla="*/ 2147483646 h 426"/>
                <a:gd name="T14" fmla="*/ 2147483646 w 245"/>
                <a:gd name="T15" fmla="*/ 2147483646 h 426"/>
                <a:gd name="T16" fmla="*/ 2147483646 w 245"/>
                <a:gd name="T17" fmla="*/ 2147483646 h 426"/>
                <a:gd name="T18" fmla="*/ 2147483646 w 245"/>
                <a:gd name="T19" fmla="*/ 2147483646 h 426"/>
                <a:gd name="T20" fmla="*/ 2147483646 w 245"/>
                <a:gd name="T21" fmla="*/ 2147483646 h 426"/>
                <a:gd name="T22" fmla="*/ 2147483646 w 245"/>
                <a:gd name="T23" fmla="*/ 2147483646 h 426"/>
                <a:gd name="T24" fmla="*/ 2147483646 w 245"/>
                <a:gd name="T25" fmla="*/ 2147483646 h 426"/>
                <a:gd name="T26" fmla="*/ 2147483646 w 245"/>
                <a:gd name="T27" fmla="*/ 2147483646 h 426"/>
                <a:gd name="T28" fmla="*/ 2147483646 w 245"/>
                <a:gd name="T29" fmla="*/ 2147483646 h 426"/>
                <a:gd name="T30" fmla="*/ 2147483646 w 245"/>
                <a:gd name="T31" fmla="*/ 2147483646 h 426"/>
                <a:gd name="T32" fmla="*/ 2147483646 w 245"/>
                <a:gd name="T33" fmla="*/ 2147483646 h 426"/>
                <a:gd name="T34" fmla="*/ 2147483646 w 245"/>
                <a:gd name="T35" fmla="*/ 2147483646 h 426"/>
                <a:gd name="T36" fmla="*/ 2147483646 w 245"/>
                <a:gd name="T37" fmla="*/ 2147483646 h 426"/>
                <a:gd name="T38" fmla="*/ 2147483646 w 245"/>
                <a:gd name="T39" fmla="*/ 2147483646 h 426"/>
                <a:gd name="T40" fmla="*/ 2147483646 w 245"/>
                <a:gd name="T41" fmla="*/ 2147483646 h 426"/>
                <a:gd name="T42" fmla="*/ 2147483646 w 245"/>
                <a:gd name="T43" fmla="*/ 2147483646 h 426"/>
                <a:gd name="T44" fmla="*/ 2147483646 w 245"/>
                <a:gd name="T45" fmla="*/ 2147483646 h 426"/>
                <a:gd name="T46" fmla="*/ 2147483646 w 245"/>
                <a:gd name="T47" fmla="*/ 2147483646 h 426"/>
                <a:gd name="T48" fmla="*/ 2147483646 w 245"/>
                <a:gd name="T49" fmla="*/ 2147483646 h 426"/>
                <a:gd name="T50" fmla="*/ 2147483646 w 245"/>
                <a:gd name="T51" fmla="*/ 2147483646 h 426"/>
                <a:gd name="T52" fmla="*/ 2147483646 w 245"/>
                <a:gd name="T53" fmla="*/ 2147483646 h 426"/>
                <a:gd name="T54" fmla="*/ 2147483646 w 245"/>
                <a:gd name="T55" fmla="*/ 2147483646 h 426"/>
                <a:gd name="T56" fmla="*/ 2147483646 w 245"/>
                <a:gd name="T57" fmla="*/ 2147483646 h 426"/>
                <a:gd name="T58" fmla="*/ 2147483646 w 245"/>
                <a:gd name="T59" fmla="*/ 2147483646 h 426"/>
                <a:gd name="T60" fmla="*/ 2147483646 w 245"/>
                <a:gd name="T61" fmla="*/ 2147483646 h 426"/>
                <a:gd name="T62" fmla="*/ 2147483646 w 245"/>
                <a:gd name="T63" fmla="*/ 2147483646 h 426"/>
                <a:gd name="T64" fmla="*/ 2147483646 w 245"/>
                <a:gd name="T65" fmla="*/ 2147483646 h 426"/>
                <a:gd name="T66" fmla="*/ 2147483646 w 245"/>
                <a:gd name="T67" fmla="*/ 2147483646 h 426"/>
                <a:gd name="T68" fmla="*/ 2147483646 w 245"/>
                <a:gd name="T69" fmla="*/ 2147483646 h 426"/>
                <a:gd name="T70" fmla="*/ 2147483646 w 245"/>
                <a:gd name="T71" fmla="*/ 2147483646 h 426"/>
                <a:gd name="T72" fmla="*/ 2147483646 w 245"/>
                <a:gd name="T73" fmla="*/ 2147483646 h 426"/>
                <a:gd name="T74" fmla="*/ 2147483646 w 245"/>
                <a:gd name="T75" fmla="*/ 2147483646 h 426"/>
                <a:gd name="T76" fmla="*/ 2147483646 w 245"/>
                <a:gd name="T77" fmla="*/ 2147483646 h 426"/>
                <a:gd name="T78" fmla="*/ 2147483646 w 245"/>
                <a:gd name="T79" fmla="*/ 2147483646 h 426"/>
                <a:gd name="T80" fmla="*/ 2147483646 w 245"/>
                <a:gd name="T81" fmla="*/ 2147483646 h 426"/>
                <a:gd name="T82" fmla="*/ 2147483646 w 245"/>
                <a:gd name="T83" fmla="*/ 2147483646 h 426"/>
                <a:gd name="T84" fmla="*/ 2147483646 w 245"/>
                <a:gd name="T85" fmla="*/ 2147483646 h 426"/>
                <a:gd name="T86" fmla="*/ 2147483646 w 245"/>
                <a:gd name="T87" fmla="*/ 2147483646 h 426"/>
                <a:gd name="T88" fmla="*/ 2147483646 w 245"/>
                <a:gd name="T89" fmla="*/ 2147483646 h 426"/>
                <a:gd name="T90" fmla="*/ 2147483646 w 245"/>
                <a:gd name="T91" fmla="*/ 2147483646 h 426"/>
                <a:gd name="T92" fmla="*/ 2147483646 w 245"/>
                <a:gd name="T93" fmla="*/ 2147483646 h 426"/>
                <a:gd name="T94" fmla="*/ 2147483646 w 245"/>
                <a:gd name="T95" fmla="*/ 2147483646 h 426"/>
                <a:gd name="T96" fmla="*/ 2147483646 w 245"/>
                <a:gd name="T97" fmla="*/ 2147483646 h 426"/>
                <a:gd name="T98" fmla="*/ 2147483646 w 245"/>
                <a:gd name="T99" fmla="*/ 2147483646 h 426"/>
                <a:gd name="T100" fmla="*/ 2147483646 w 245"/>
                <a:gd name="T101" fmla="*/ 2147483646 h 426"/>
                <a:gd name="T102" fmla="*/ 2147483646 w 245"/>
                <a:gd name="T103" fmla="*/ 2147483646 h 426"/>
                <a:gd name="T104" fmla="*/ 2147483646 w 245"/>
                <a:gd name="T105" fmla="*/ 2147483646 h 426"/>
                <a:gd name="T106" fmla="*/ 2147483646 w 245"/>
                <a:gd name="T107" fmla="*/ 2147483646 h 426"/>
                <a:gd name="T108" fmla="*/ 2147483646 w 245"/>
                <a:gd name="T109" fmla="*/ 2147483646 h 426"/>
                <a:gd name="T110" fmla="*/ 2147483646 w 245"/>
                <a:gd name="T111" fmla="*/ 0 h 426"/>
                <a:gd name="T112" fmla="*/ 2147483646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6" name="Freeform 50"/>
            <p:cNvSpPr>
              <a:spLocks noChangeArrowheads="1"/>
            </p:cNvSpPr>
            <p:nvPr/>
          </p:nvSpPr>
          <p:spPr bwMode="auto">
            <a:xfrm>
              <a:off x="1741488" y="403226"/>
              <a:ext cx="141287" cy="117475"/>
            </a:xfrm>
            <a:custGeom>
              <a:avLst/>
              <a:gdLst>
                <a:gd name="T0" fmla="*/ 2147483646 w 387"/>
                <a:gd name="T1" fmla="*/ 2147483646 h 319"/>
                <a:gd name="T2" fmla="*/ 2147483646 w 387"/>
                <a:gd name="T3" fmla="*/ 0 h 319"/>
                <a:gd name="T4" fmla="*/ 2147483646 w 387"/>
                <a:gd name="T5" fmla="*/ 0 h 319"/>
                <a:gd name="T6" fmla="*/ 2147483646 w 387"/>
                <a:gd name="T7" fmla="*/ 2147483646 h 319"/>
                <a:gd name="T8" fmla="*/ 2147483646 w 387"/>
                <a:gd name="T9" fmla="*/ 0 h 319"/>
                <a:gd name="T10" fmla="*/ 0 w 387"/>
                <a:gd name="T11" fmla="*/ 0 h 319"/>
                <a:gd name="T12" fmla="*/ 0 w 387"/>
                <a:gd name="T13" fmla="*/ 2147483646 h 319"/>
                <a:gd name="T14" fmla="*/ 2147483646 w 387"/>
                <a:gd name="T15" fmla="*/ 2147483646 h 319"/>
                <a:gd name="T16" fmla="*/ 2147483646 w 387"/>
                <a:gd name="T17" fmla="*/ 2147483646 h 319"/>
                <a:gd name="T18" fmla="*/ 2147483646 w 387"/>
                <a:gd name="T19" fmla="*/ 2147483646 h 319"/>
                <a:gd name="T20" fmla="*/ 2147483646 w 387"/>
                <a:gd name="T21" fmla="*/ 2147483646 h 319"/>
                <a:gd name="T22" fmla="*/ 2147483646 w 387"/>
                <a:gd name="T23" fmla="*/ 2147483646 h 319"/>
                <a:gd name="T24" fmla="*/ 2147483646 w 387"/>
                <a:gd name="T25" fmla="*/ 2147483646 h 319"/>
                <a:gd name="T26" fmla="*/ 2147483646 w 387"/>
                <a:gd name="T27" fmla="*/ 2147483646 h 319"/>
                <a:gd name="T28" fmla="*/ 2147483646 w 387"/>
                <a:gd name="T29" fmla="*/ 2147483646 h 319"/>
                <a:gd name="T30" fmla="*/ 2147483646 w 387"/>
                <a:gd name="T31" fmla="*/ 2147483646 h 319"/>
                <a:gd name="T32" fmla="*/ 2147483646 w 387"/>
                <a:gd name="T33" fmla="*/ 2147483646 h 319"/>
                <a:gd name="T34" fmla="*/ 2147483646 w 387"/>
                <a:gd name="T35" fmla="*/ 2147483646 h 319"/>
                <a:gd name="T36" fmla="*/ 2147483646 w 387"/>
                <a:gd name="T37" fmla="*/ 2147483646 h 319"/>
                <a:gd name="T38" fmla="*/ 2147483646 w 387"/>
                <a:gd name="T39" fmla="*/ 2147483646 h 319"/>
                <a:gd name="T40" fmla="*/ 2147483646 w 387"/>
                <a:gd name="T41" fmla="*/ 2147483646 h 319"/>
                <a:gd name="T42" fmla="*/ 2147483646 w 387"/>
                <a:gd name="T43" fmla="*/ 2147483646 h 319"/>
                <a:gd name="T44" fmla="*/ 2147483646 w 387"/>
                <a:gd name="T45" fmla="*/ 2147483646 h 319"/>
                <a:gd name="T46" fmla="*/ 2147483646 w 387"/>
                <a:gd name="T47" fmla="*/ 2147483646 h 319"/>
                <a:gd name="T48" fmla="*/ 2147483646 w 387"/>
                <a:gd name="T49" fmla="*/ 2147483646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en-IN">
                <a:solidFill>
                  <a:srgbClr val="000000"/>
                </a:solidFill>
              </a:endParaRPr>
            </a:p>
          </p:txBody>
        </p:sp>
        <p:sp>
          <p:nvSpPr>
            <p:cNvPr id="53277" name="Freeform 52"/>
            <p:cNvSpPr>
              <a:spLocks noChangeArrowheads="1"/>
            </p:cNvSpPr>
            <p:nvPr/>
          </p:nvSpPr>
          <p:spPr bwMode="auto">
            <a:xfrm>
              <a:off x="1879600" y="320676"/>
              <a:ext cx="76200" cy="47625"/>
            </a:xfrm>
            <a:custGeom>
              <a:avLst/>
              <a:gdLst>
                <a:gd name="T0" fmla="*/ 2147483646 w 205"/>
                <a:gd name="T1" fmla="*/ 2147483646 h 129"/>
                <a:gd name="T2" fmla="*/ 0 w 205"/>
                <a:gd name="T3" fmla="*/ 2147483646 h 129"/>
                <a:gd name="T4" fmla="*/ 2147483646 w 205"/>
                <a:gd name="T5" fmla="*/ 0 h 129"/>
                <a:gd name="T6" fmla="*/ 2147483646 w 205"/>
                <a:gd name="T7" fmla="*/ 0 h 129"/>
                <a:gd name="T8" fmla="*/ 2147483646 w 205"/>
                <a:gd name="T9" fmla="*/ 2147483646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IN">
                <a:solidFill>
                  <a:srgbClr val="000000"/>
                </a:solidFill>
              </a:endParaRPr>
            </a:p>
          </p:txBody>
        </p:sp>
      </p:grpSp>
      <p:sp>
        <p:nvSpPr>
          <p:cNvPr id="38917" name="Title 4"/>
          <p:cNvSpPr>
            <a:spLocks noChangeArrowheads="1"/>
          </p:cNvSpPr>
          <p:nvPr/>
        </p:nvSpPr>
        <p:spPr bwMode="auto">
          <a:xfrm>
            <a:off x="540205" y="1675572"/>
            <a:ext cx="932459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algn="just" eaLnBrk="1" hangingPunct="1">
              <a:lnSpc>
                <a:spcPct val="150000"/>
              </a:lnSpc>
              <a:spcBef>
                <a:spcPct val="0"/>
              </a:spcBef>
              <a:buFont typeface="Arial" panose="020B0604020202020204" pitchFamily="34" charset="0"/>
              <a:buNone/>
              <a:defRPr/>
            </a:pPr>
            <a:r>
              <a:rPr lang="en-US" altLang="en-US" sz="1800" dirty="0">
                <a:solidFill>
                  <a:srgbClr val="000000"/>
                </a:solidFill>
              </a:rPr>
              <a:t> </a:t>
            </a:r>
            <a:endParaRPr lang="en-US" altLang="en-US" sz="1800" dirty="0">
              <a:solidFill>
                <a:srgbClr val="000000"/>
              </a:solidFill>
              <a:latin typeface="Arial" panose="020B0604020202020204" pitchFamily="34" charset="0"/>
              <a:ea typeface="SimSun" panose="02010600030101010101" pitchFamily="2" charset="-122"/>
            </a:endParaRPr>
          </a:p>
        </p:txBody>
      </p:sp>
      <p:sp>
        <p:nvSpPr>
          <p:cNvPr id="2" name="Slide Number Placeholder 1">
            <a:extLst>
              <a:ext uri="{FF2B5EF4-FFF2-40B4-BE49-F238E27FC236}">
                <a16:creationId xmlns:a16="http://schemas.microsoft.com/office/drawing/2014/main" id="{ACCF38D9-50FC-4E4B-80BB-464667BB593E}"/>
              </a:ext>
            </a:extLst>
          </p:cNvPr>
          <p:cNvSpPr>
            <a:spLocks noGrp="1"/>
          </p:cNvSpPr>
          <p:nvPr>
            <p:ph type="sldNum" sz="quarter" idx="12"/>
          </p:nvPr>
        </p:nvSpPr>
        <p:spPr>
          <a:xfrm>
            <a:off x="8650357" y="6488872"/>
            <a:ext cx="2743200" cy="365125"/>
          </a:xfrm>
        </p:spPr>
        <p:txBody>
          <a:bodyPr/>
          <a:lstStyle/>
          <a:p>
            <a:pPr>
              <a:defRPr/>
            </a:pPr>
            <a:fld id="{F8E193B6-53D2-49F9-B766-BBE91BF0BE9B}" type="slidenum">
              <a:rPr lang="en-US" altLang="en-US" smtClean="0"/>
              <a:pPr>
                <a:defRPr/>
              </a:pPr>
              <a:t>5</a:t>
            </a:fld>
            <a:endParaRPr lang="en-US" altLang="en-US" sz="1800">
              <a:solidFill>
                <a:schemeClr val="tx1"/>
              </a:solidFill>
            </a:endParaRPr>
          </a:p>
        </p:txBody>
      </p:sp>
      <p:sp>
        <p:nvSpPr>
          <p:cNvPr id="3" name="TextBox 2">
            <a:extLst>
              <a:ext uri="{FF2B5EF4-FFF2-40B4-BE49-F238E27FC236}">
                <a16:creationId xmlns:a16="http://schemas.microsoft.com/office/drawing/2014/main" id="{A0F14CF4-9713-4D60-BDC1-2E2A8506A8AB}"/>
              </a:ext>
            </a:extLst>
          </p:cNvPr>
          <p:cNvSpPr txBox="1"/>
          <p:nvPr/>
        </p:nvSpPr>
        <p:spPr>
          <a:xfrm>
            <a:off x="-11211459" y="1319972"/>
            <a:ext cx="23006421" cy="479051"/>
          </a:xfrm>
          <a:prstGeom prst="rect">
            <a:avLst/>
          </a:prstGeom>
          <a:noFill/>
        </p:spPr>
        <p:txBody>
          <a:bodyPr wrap="square" rtlCol="0">
            <a:spAutoFit/>
          </a:bodyPr>
          <a:lstStyle/>
          <a:p>
            <a:endParaRPr lang="en-US" sz="2000" dirty="0"/>
          </a:p>
        </p:txBody>
      </p:sp>
      <p:sp>
        <p:nvSpPr>
          <p:cNvPr id="15" name="TextBox 14">
            <a:extLst>
              <a:ext uri="{FF2B5EF4-FFF2-40B4-BE49-F238E27FC236}">
                <a16:creationId xmlns:a16="http://schemas.microsoft.com/office/drawing/2014/main" id="{1A908BCB-515C-4914-9921-94580A76B105}"/>
              </a:ext>
            </a:extLst>
          </p:cNvPr>
          <p:cNvSpPr txBox="1"/>
          <p:nvPr/>
        </p:nvSpPr>
        <p:spPr>
          <a:xfrm>
            <a:off x="381508" y="433929"/>
            <a:ext cx="6704251" cy="646331"/>
          </a:xfrm>
          <a:prstGeom prst="rect">
            <a:avLst/>
          </a:prstGeom>
          <a:noFill/>
        </p:spPr>
        <p:txBody>
          <a:bodyPr wrap="square" rtlCol="0">
            <a:spAutoFit/>
          </a:bodyPr>
          <a:lstStyle/>
          <a:p>
            <a:r>
              <a:rPr lang="en-US" sz="3600" b="1" dirty="0"/>
              <a:t>Methodology</a:t>
            </a:r>
          </a:p>
        </p:txBody>
      </p:sp>
      <p:pic>
        <p:nvPicPr>
          <p:cNvPr id="17" name="Picture 16">
            <a:extLst>
              <a:ext uri="{FF2B5EF4-FFF2-40B4-BE49-F238E27FC236}">
                <a16:creationId xmlns:a16="http://schemas.microsoft.com/office/drawing/2014/main" id="{8155F88B-19C2-4C27-A8F6-A0196A4381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400" y="2116896"/>
            <a:ext cx="11313615" cy="916034"/>
          </a:xfrm>
          <a:prstGeom prst="rect">
            <a:avLst/>
          </a:prstGeom>
        </p:spPr>
      </p:pic>
      <p:sp>
        <p:nvSpPr>
          <p:cNvPr id="4" name="TextBox 3">
            <a:extLst>
              <a:ext uri="{FF2B5EF4-FFF2-40B4-BE49-F238E27FC236}">
                <a16:creationId xmlns:a16="http://schemas.microsoft.com/office/drawing/2014/main" id="{B20AEFFE-3964-4FEF-853A-E83D5DE3C851}"/>
              </a:ext>
            </a:extLst>
          </p:cNvPr>
          <p:cNvSpPr txBox="1"/>
          <p:nvPr/>
        </p:nvSpPr>
        <p:spPr>
          <a:xfrm>
            <a:off x="571109" y="3504289"/>
            <a:ext cx="9375442"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Step 1 : Load image dataset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Step 2 : Split dataset into train and validation sets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Step 3 : CNN model and transfer learning for training the model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Step 4 : Classify images into 15 different classes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Step 5 :  Scoring the model </a:t>
            </a:r>
          </a:p>
        </p:txBody>
      </p:sp>
    </p:spTree>
    <p:extLst>
      <p:ext uri="{BB962C8B-B14F-4D97-AF65-F5344CB8AC3E}">
        <p14:creationId xmlns:p14="http://schemas.microsoft.com/office/powerpoint/2010/main" val="3943528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A3D8B78A-5137-4260-B89B-CA4AABEF34CA}"/>
              </a:ext>
            </a:extLst>
          </p:cNvPr>
          <p:cNvSpPr txBox="1">
            <a:spLocks noGrp="1"/>
          </p:cNvSpPr>
          <p:nvPr>
            <p:ph type="title"/>
          </p:nvPr>
        </p:nvSpPr>
        <p:spPr>
          <a:xfrm>
            <a:off x="0" y="0"/>
            <a:ext cx="12033250" cy="739775"/>
          </a:xfrm>
        </p:spPr>
        <p:txBody>
          <a:bodyPr rtlCol="0"/>
          <a:lstStyle/>
          <a:p>
            <a:pPr marL="12700" eaLnBrk="1" fontAlgn="auto" hangingPunct="1">
              <a:lnSpc>
                <a:spcPts val="4730"/>
              </a:lnSpc>
              <a:spcBef>
                <a:spcPts val="0"/>
              </a:spcBef>
              <a:spcAft>
                <a:spcPts val="0"/>
              </a:spcAft>
              <a:defRPr/>
            </a:pPr>
            <a:r>
              <a:rPr lang="en-US" sz="3600" dirty="0">
                <a:latin typeface="Times New Roman" panose="02020603050405020304" pitchFamily="18" charset="0"/>
                <a:cs typeface="Times New Roman" panose="02020603050405020304" pitchFamily="18" charset="0"/>
              </a:rPr>
              <a:t>Convolutional neural network</a:t>
            </a:r>
            <a:endParaRPr sz="36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64041A9-9B76-4BAD-B708-2B18846D935A}"/>
              </a:ext>
            </a:extLst>
          </p:cNvPr>
          <p:cNvSpPr txBox="1"/>
          <p:nvPr/>
        </p:nvSpPr>
        <p:spPr>
          <a:xfrm>
            <a:off x="251281" y="1076005"/>
            <a:ext cx="11781969"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A Convolutional Neural Network (</a:t>
            </a:r>
            <a:r>
              <a:rPr lang="en-US" sz="1600" dirty="0" err="1"/>
              <a:t>ConvNet</a:t>
            </a:r>
            <a:r>
              <a:rPr lang="en-US" sz="1600" dirty="0"/>
              <a:t>/CNN) is a Deep Learning algorithm which can take in an input image, assign importance (learnable weights and biases) to various aspects/objects in the image and be able to differentiate one from the other.</a:t>
            </a:r>
          </a:p>
          <a:p>
            <a:endParaRPr lang="en-US" sz="1600" dirty="0"/>
          </a:p>
          <a:p>
            <a:pPr marL="285750" indent="-285750">
              <a:buFont typeface="Arial" panose="020B0604020202020204" pitchFamily="34" charset="0"/>
              <a:buChar char="•"/>
            </a:pPr>
            <a:r>
              <a:rPr lang="en-US" sz="1600" dirty="0"/>
              <a:t>A convolutional neural network (CNN, or </a:t>
            </a:r>
            <a:r>
              <a:rPr lang="en-US" sz="1600" dirty="0" err="1"/>
              <a:t>ConvNet</a:t>
            </a:r>
            <a:r>
              <a:rPr lang="en-US" sz="1600" dirty="0"/>
              <a:t>) is one of the most popular algorithms for deep learning with images and </a:t>
            </a:r>
          </a:p>
          <a:p>
            <a:r>
              <a:rPr lang="en-US" sz="1600" dirty="0"/>
              <a:t>     </a:t>
            </a:r>
            <a:r>
              <a:rPr lang="en-US" sz="1600"/>
              <a:t>video.</a:t>
            </a:r>
            <a:endParaRPr lang="en-US" sz="1600" dirty="0"/>
          </a:p>
          <a:p>
            <a:pPr marL="285750" indent="-285750">
              <a:buFont typeface="Arial" panose="020B0604020202020204" pitchFamily="34" charset="0"/>
              <a:buChar char="•"/>
            </a:pPr>
            <a:r>
              <a:rPr lang="en-US" sz="1600" dirty="0"/>
              <a:t>Like other neural networks, a CNN is composed of an input layer, an output layer, and many hidden layers in between.</a:t>
            </a:r>
          </a:p>
        </p:txBody>
      </p:sp>
      <p:pic>
        <p:nvPicPr>
          <p:cNvPr id="2050" name="Picture 2">
            <a:extLst>
              <a:ext uri="{FF2B5EF4-FFF2-40B4-BE49-F238E27FC236}">
                <a16:creationId xmlns:a16="http://schemas.microsoft.com/office/drawing/2014/main" id="{64E6DC50-7E03-448A-9D46-6E2F7F360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050" y="3382933"/>
            <a:ext cx="9525000" cy="320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350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0EC8DB-9E3A-462F-B2ED-7FF0A83DCBA5}"/>
              </a:ext>
            </a:extLst>
          </p:cNvPr>
          <p:cNvSpPr/>
          <p:nvPr/>
        </p:nvSpPr>
        <p:spPr>
          <a:xfrm>
            <a:off x="232070" y="107238"/>
            <a:ext cx="2056973" cy="646331"/>
          </a:xfrm>
          <a:prstGeom prst="rect">
            <a:avLst/>
          </a:prstGeom>
        </p:spPr>
        <p:txBody>
          <a:bodyPr wrap="none">
            <a:spAutoFit/>
          </a:bodyPr>
          <a:lstStyle/>
          <a:p>
            <a:r>
              <a:rPr lang="en-US" sz="3600" b="1" dirty="0" err="1">
                <a:latin typeface="Times New Roman" panose="02020603050405020304" pitchFamily="18" charset="0"/>
                <a:cs typeface="Times New Roman" panose="02020603050405020304" pitchFamily="18" charset="0"/>
              </a:rPr>
              <a:t>DenseNet</a:t>
            </a:r>
            <a:endParaRPr lang="en-US" sz="3600" b="1" dirty="0"/>
          </a:p>
        </p:txBody>
      </p:sp>
      <p:sp>
        <p:nvSpPr>
          <p:cNvPr id="9" name="Rectangle 8">
            <a:extLst>
              <a:ext uri="{FF2B5EF4-FFF2-40B4-BE49-F238E27FC236}">
                <a16:creationId xmlns:a16="http://schemas.microsoft.com/office/drawing/2014/main" id="{4A1E1F79-82C9-4A52-93F3-EF84C96C43BD}"/>
              </a:ext>
            </a:extLst>
          </p:cNvPr>
          <p:cNvSpPr/>
          <p:nvPr/>
        </p:nvSpPr>
        <p:spPr>
          <a:xfrm>
            <a:off x="0" y="1230633"/>
            <a:ext cx="6096000" cy="3890296"/>
          </a:xfrm>
          <a:prstGeom prst="rect">
            <a:avLst/>
          </a:prstGeom>
        </p:spPr>
        <p:txBody>
          <a:bodyPr>
            <a:spAutoFit/>
          </a:bodyPr>
          <a:lstStyle/>
          <a:p>
            <a:pPr marL="285750" indent="-228600" eaLnBrk="1" hangingPunct="1">
              <a:lnSpc>
                <a:spcPct val="90000"/>
              </a:lnSpc>
              <a:spcAft>
                <a:spcPts val="6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DenseNet</a:t>
            </a:r>
            <a:r>
              <a:rPr lang="en-US" dirty="0">
                <a:latin typeface="Times New Roman" panose="02020603050405020304" pitchFamily="18" charset="0"/>
                <a:cs typeface="Times New Roman" panose="02020603050405020304" pitchFamily="18" charset="0"/>
              </a:rPr>
              <a:t> is one of the new discoveries in neural networks for visual object recognition.</a:t>
            </a:r>
          </a:p>
          <a:p>
            <a:pPr marL="285750" indent="-228600" eaLnBrk="1" hangingPunct="1">
              <a:lnSpc>
                <a:spcPct val="90000"/>
              </a:lnSpc>
              <a:spcAft>
                <a:spcPts val="6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DenseNet</a:t>
            </a:r>
            <a:r>
              <a:rPr lang="en-US" dirty="0">
                <a:latin typeface="Times New Roman" panose="02020603050405020304" pitchFamily="18" charset="0"/>
                <a:cs typeface="Times New Roman" panose="02020603050405020304" pitchFamily="18" charset="0"/>
              </a:rPr>
              <a:t> is quite similar to </a:t>
            </a:r>
            <a:r>
              <a:rPr lang="en-US" dirty="0" err="1">
                <a:latin typeface="Times New Roman" panose="02020603050405020304" pitchFamily="18" charset="0"/>
                <a:cs typeface="Times New Roman" panose="02020603050405020304" pitchFamily="18" charset="0"/>
              </a:rPr>
              <a:t>ResNet</a:t>
            </a:r>
            <a:r>
              <a:rPr lang="en-US" dirty="0">
                <a:latin typeface="Times New Roman" panose="02020603050405020304" pitchFamily="18" charset="0"/>
                <a:cs typeface="Times New Roman" panose="02020603050405020304" pitchFamily="18" charset="0"/>
              </a:rPr>
              <a:t> with some fundamental differences.</a:t>
            </a:r>
          </a:p>
          <a:p>
            <a:pPr marL="285750" indent="-228600" eaLnBrk="1" hangingPunct="1">
              <a:lnSpc>
                <a:spcPct val="90000"/>
              </a:lnSpc>
              <a:spcAft>
                <a:spcPts val="6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ResNet</a:t>
            </a:r>
            <a:r>
              <a:rPr lang="en-US" dirty="0">
                <a:latin typeface="Times New Roman" panose="02020603050405020304" pitchFamily="18" charset="0"/>
                <a:cs typeface="Times New Roman" panose="02020603050405020304" pitchFamily="18" charset="0"/>
              </a:rPr>
              <a:t> uses an additive method (+) that merges the previous layer (identity) with the future layer, whereas </a:t>
            </a:r>
            <a:r>
              <a:rPr lang="en-US" dirty="0" err="1">
                <a:latin typeface="Times New Roman" panose="02020603050405020304" pitchFamily="18" charset="0"/>
                <a:cs typeface="Times New Roman" panose="02020603050405020304" pitchFamily="18" charset="0"/>
              </a:rPr>
              <a:t>DenseNet</a:t>
            </a:r>
            <a:r>
              <a:rPr lang="en-US" dirty="0">
                <a:latin typeface="Times New Roman" panose="02020603050405020304" pitchFamily="18" charset="0"/>
                <a:cs typeface="Times New Roman" panose="02020603050405020304" pitchFamily="18" charset="0"/>
              </a:rPr>
              <a:t> concatenates (.) the output of the previous layer with the future layer.</a:t>
            </a:r>
          </a:p>
          <a:p>
            <a:pPr marL="285750" indent="-228600" eaLnBrk="1" hangingPunct="1">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simpler terms, due to the longer path between the input layer and the output layer, the information vanishes before reaching its destination</a:t>
            </a:r>
          </a:p>
          <a:p>
            <a:pPr marL="285750" indent="-228600" eaLnBrk="1" hangingPunct="1">
              <a:lnSpc>
                <a:spcPct val="90000"/>
              </a:lnSpc>
              <a:spcAft>
                <a:spcPts val="6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DenseNet</a:t>
            </a:r>
            <a:r>
              <a:rPr lang="en-US" dirty="0">
                <a:latin typeface="Times New Roman" panose="02020603050405020304" pitchFamily="18" charset="0"/>
                <a:cs typeface="Times New Roman" panose="02020603050405020304" pitchFamily="18" charset="0"/>
              </a:rPr>
              <a:t> was developed specifically to improve the declined accuracy caused by the vanishing gradient in high-level neural networks..</a:t>
            </a:r>
          </a:p>
        </p:txBody>
      </p:sp>
      <p:pic>
        <p:nvPicPr>
          <p:cNvPr id="10" name="Picture 9" descr="Diagram, engineering drawing&#10;&#10;Description automatically generated">
            <a:extLst>
              <a:ext uri="{FF2B5EF4-FFF2-40B4-BE49-F238E27FC236}">
                <a16:creationId xmlns:a16="http://schemas.microsoft.com/office/drawing/2014/main" id="{B43EC08B-0A22-47E9-858F-F93E57DD8A53}"/>
              </a:ext>
            </a:extLst>
          </p:cNvPr>
          <p:cNvPicPr>
            <a:picLocks noChangeAspect="1"/>
          </p:cNvPicPr>
          <p:nvPr/>
        </p:nvPicPr>
        <p:blipFill rotWithShape="1">
          <a:blip r:embed="rId2">
            <a:extLst>
              <a:ext uri="{28A0092B-C50C-407E-A947-70E740481C1C}">
                <a14:useLocalDpi xmlns:a14="http://schemas.microsoft.com/office/drawing/2010/main" val="0"/>
              </a:ext>
            </a:extLst>
          </a:blip>
          <a:srcRect r="2" b="4041"/>
          <a:stretch/>
        </p:blipFill>
        <p:spPr>
          <a:xfrm>
            <a:off x="6029330" y="1039442"/>
            <a:ext cx="6162670" cy="4272677"/>
          </a:xfrm>
          <a:prstGeom prst="rect">
            <a:avLst/>
          </a:prstGeom>
        </p:spPr>
      </p:pic>
    </p:spTree>
    <p:extLst>
      <p:ext uri="{BB962C8B-B14F-4D97-AF65-F5344CB8AC3E}">
        <p14:creationId xmlns:p14="http://schemas.microsoft.com/office/powerpoint/2010/main" val="1312289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D080AC-8DFF-4BA3-98E4-3F93378A3445}"/>
              </a:ext>
            </a:extLst>
          </p:cNvPr>
          <p:cNvSpPr txBox="1"/>
          <p:nvPr/>
        </p:nvSpPr>
        <p:spPr>
          <a:xfrm>
            <a:off x="344555" y="132522"/>
            <a:ext cx="8282610" cy="646331"/>
          </a:xfrm>
          <a:prstGeom prst="rect">
            <a:avLst/>
          </a:prstGeom>
          <a:noFill/>
        </p:spPr>
        <p:txBody>
          <a:bodyPr wrap="square" rtlCol="0">
            <a:spAutoFit/>
          </a:bodyPr>
          <a:lstStyle/>
          <a:p>
            <a:r>
              <a:rPr lang="en-US" sz="3600" b="1" dirty="0" err="1"/>
              <a:t>MobileNet</a:t>
            </a:r>
            <a:endParaRPr lang="en-US" sz="3600" b="1" dirty="0"/>
          </a:p>
        </p:txBody>
      </p:sp>
      <p:sp>
        <p:nvSpPr>
          <p:cNvPr id="4" name="Rectangle 3">
            <a:extLst>
              <a:ext uri="{FF2B5EF4-FFF2-40B4-BE49-F238E27FC236}">
                <a16:creationId xmlns:a16="http://schemas.microsoft.com/office/drawing/2014/main" id="{488DA6F4-9D2F-4E3D-BFEC-DE7C3A5238D8}"/>
              </a:ext>
            </a:extLst>
          </p:cNvPr>
          <p:cNvSpPr/>
          <p:nvPr/>
        </p:nvSpPr>
        <p:spPr>
          <a:xfrm>
            <a:off x="503581" y="1220643"/>
            <a:ext cx="5115341" cy="2062103"/>
          </a:xfrm>
          <a:prstGeom prst="rect">
            <a:avLst/>
          </a:prstGeom>
        </p:spPr>
        <p:txBody>
          <a:bodyPr wrap="square">
            <a:spAutoFit/>
          </a:bodyPr>
          <a:lstStyle/>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MobileNets</a:t>
            </a:r>
            <a:r>
              <a:rPr lang="en-US" sz="1600" dirty="0">
                <a:latin typeface="Times New Roman" panose="02020603050405020304" pitchFamily="18" charset="0"/>
                <a:cs typeface="Times New Roman" panose="02020603050405020304" pitchFamily="18" charset="0"/>
              </a:rPr>
              <a:t> are based on a streamlined architecture that uses depth-wise separable convolutions to build light weight deep neural networks.</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effectiveness of </a:t>
            </a:r>
            <a:r>
              <a:rPr lang="en-US" sz="1600" dirty="0" err="1">
                <a:latin typeface="Times New Roman" panose="02020603050405020304" pitchFamily="18" charset="0"/>
                <a:cs typeface="Times New Roman" panose="02020603050405020304" pitchFamily="18" charset="0"/>
              </a:rPr>
              <a:t>MobileNets</a:t>
            </a:r>
            <a:r>
              <a:rPr lang="en-US" sz="1600" dirty="0">
                <a:latin typeface="Times New Roman" panose="02020603050405020304" pitchFamily="18" charset="0"/>
                <a:cs typeface="Times New Roman" panose="02020603050405020304" pitchFamily="18" charset="0"/>
              </a:rPr>
              <a:t> across a wide range of applications and use cases includes object detection, </a:t>
            </a:r>
            <a:r>
              <a:rPr lang="en-US" sz="1600" dirty="0" err="1">
                <a:latin typeface="Times New Roman" panose="02020603050405020304" pitchFamily="18" charset="0"/>
                <a:cs typeface="Times New Roman" panose="02020603050405020304" pitchFamily="18" charset="0"/>
              </a:rPr>
              <a:t>finegrain</a:t>
            </a:r>
            <a:r>
              <a:rPr lang="en-US" sz="1600" dirty="0">
                <a:latin typeface="Times New Roman" panose="02020603050405020304" pitchFamily="18" charset="0"/>
                <a:cs typeface="Times New Roman" panose="02020603050405020304" pitchFamily="18" charset="0"/>
              </a:rPr>
              <a:t> classification, face attributes and large scale geo-localization</a:t>
            </a:r>
            <a:endParaRPr lang="en-US" sz="1600" b="0" i="0" dirty="0">
              <a:effectLst/>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620FD671-CFD2-4278-925C-50DBEEA86B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9785" y="919530"/>
            <a:ext cx="5016601" cy="5842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264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D080AC-8DFF-4BA3-98E4-3F93378A3445}"/>
              </a:ext>
            </a:extLst>
          </p:cNvPr>
          <p:cNvSpPr txBox="1"/>
          <p:nvPr/>
        </p:nvSpPr>
        <p:spPr>
          <a:xfrm>
            <a:off x="344555" y="132522"/>
            <a:ext cx="8282610" cy="646331"/>
          </a:xfrm>
          <a:prstGeom prst="rect">
            <a:avLst/>
          </a:prstGeom>
          <a:noFill/>
        </p:spPr>
        <p:txBody>
          <a:bodyPr wrap="square" rtlCol="0">
            <a:spAutoFit/>
          </a:bodyPr>
          <a:lstStyle/>
          <a:p>
            <a:r>
              <a:rPr lang="en-US" sz="3600" b="1" dirty="0"/>
              <a:t>VGG16</a:t>
            </a:r>
            <a:r>
              <a:rPr lang="en-US" dirty="0"/>
              <a:t> </a:t>
            </a:r>
          </a:p>
        </p:txBody>
      </p:sp>
      <p:sp>
        <p:nvSpPr>
          <p:cNvPr id="4" name="Rectangle 3">
            <a:extLst>
              <a:ext uri="{FF2B5EF4-FFF2-40B4-BE49-F238E27FC236}">
                <a16:creationId xmlns:a16="http://schemas.microsoft.com/office/drawing/2014/main" id="{DBEA801B-F2D9-4B42-A524-AD5AFE3B8308}"/>
              </a:ext>
            </a:extLst>
          </p:cNvPr>
          <p:cNvSpPr/>
          <p:nvPr/>
        </p:nvSpPr>
        <p:spPr>
          <a:xfrm>
            <a:off x="197242" y="1634520"/>
            <a:ext cx="5751445" cy="2308324"/>
          </a:xfrm>
          <a:prstGeom prst="rect">
            <a:avLst/>
          </a:prstGeom>
        </p:spPr>
        <p:txBody>
          <a:bodyPr wrap="square">
            <a:spAutoFit/>
          </a:bodyPr>
          <a:lstStyle/>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VGGNet</a:t>
            </a:r>
            <a:r>
              <a:rPr lang="en-US" sz="1600" dirty="0">
                <a:latin typeface="Times New Roman" panose="02020603050405020304" pitchFamily="18" charset="0"/>
                <a:cs typeface="Times New Roman" panose="02020603050405020304" pitchFamily="18" charset="0"/>
              </a:rPr>
              <a:t> is invented by VGG (Visual Geometry Group),an academic group (</a:t>
            </a:r>
            <a:r>
              <a:rPr lang="en-US" sz="1600" dirty="0" err="1">
                <a:latin typeface="Times New Roman" panose="02020603050405020304" pitchFamily="18" charset="0"/>
                <a:cs typeface="Times New Roman" panose="02020603050405020304" pitchFamily="18" charset="0"/>
              </a:rPr>
              <a:t>Simonyan</a:t>
            </a:r>
            <a:r>
              <a:rPr lang="en-US" sz="1600" dirty="0">
                <a:latin typeface="Times New Roman" panose="02020603050405020304" pitchFamily="18" charset="0"/>
                <a:cs typeface="Times New Roman" panose="02020603050405020304" pitchFamily="18" charset="0"/>
              </a:rPr>
              <a:t> and Zisserman) focused on computer vision from University of Oxford.</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VGG16 is a convolution neural net (CNN ) architecture which was used to win ILSVR (</a:t>
            </a:r>
            <a:r>
              <a:rPr lang="en-US" sz="1600" dirty="0" err="1">
                <a:latin typeface="Times New Roman" panose="02020603050405020304" pitchFamily="18" charset="0"/>
                <a:cs typeface="Times New Roman" panose="02020603050405020304" pitchFamily="18" charset="0"/>
              </a:rPr>
              <a:t>Imagenet</a:t>
            </a:r>
            <a:r>
              <a:rPr lang="en-US" sz="1600" dirty="0">
                <a:latin typeface="Times New Roman" panose="02020603050405020304" pitchFamily="18" charset="0"/>
                <a:cs typeface="Times New Roman" panose="02020603050405020304" pitchFamily="18" charset="0"/>
              </a:rPr>
              <a:t>) competition in 2014.</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is considered to be one of the excellent vision model architecture till date</a:t>
            </a:r>
            <a:endParaRPr lang="en-US" sz="1600" b="0" i="0" dirty="0">
              <a:effectLst/>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5E0DCCB6-88E9-4FE6-A94D-39ED4FE48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7603" y="1634519"/>
            <a:ext cx="6037155" cy="2831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865082"/>
      </p:ext>
    </p:extLst>
  </p:cSld>
  <p:clrMapOvr>
    <a:masterClrMapping/>
  </p:clrMapOvr>
</p:sld>
</file>

<file path=ppt/theme/theme1.xml><?xml version="1.0" encoding="utf-8"?>
<a:theme xmlns:a="http://schemas.openxmlformats.org/drawingml/2006/main" name="Office Theme">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
      <a:majorFont>
        <a:latin typeface="Calibri Light"/>
        <a:ea typeface="MS PGothic"/>
        <a:cs typeface=""/>
      </a:majorFont>
      <a:minorFont>
        <a:latin typeface="Calibri"/>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EB6125B1B71E54EA94386DB2BBF1660" ma:contentTypeVersion="4" ma:contentTypeDescription="Create a new document." ma:contentTypeScope="" ma:versionID="73bff917c36da564e880998db552fa99">
  <xsd:schema xmlns:xsd="http://www.w3.org/2001/XMLSchema" xmlns:xs="http://www.w3.org/2001/XMLSchema" xmlns:p="http://schemas.microsoft.com/office/2006/metadata/properties" xmlns:ns2="2ebd5449-fa67-4d01-8382-a42baecfb5c2" targetNamespace="http://schemas.microsoft.com/office/2006/metadata/properties" ma:root="true" ma:fieldsID="fb1de917e9af5402eeddc6e064ebfbad" ns2:_="">
    <xsd:import namespace="2ebd5449-fa67-4d01-8382-a42baecfb5c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bd5449-fa67-4d01-8382-a42baecfb5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D216D89-2F0B-47E6-9FE4-23CC4DCC5BC3}">
  <ds:schemaRefs>
    <ds:schemaRef ds:uri="http://schemas.microsoft.com/sharepoint/v3/contenttype/forms"/>
  </ds:schemaRefs>
</ds:datastoreItem>
</file>

<file path=customXml/itemProps2.xml><?xml version="1.0" encoding="utf-8"?>
<ds:datastoreItem xmlns:ds="http://schemas.openxmlformats.org/officeDocument/2006/customXml" ds:itemID="{6B5656FB-6D37-4E72-8112-A1ABF0661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bd5449-fa67-4d01-8382-a42baecfb5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E57C1E-059E-4A80-B0BF-5E8D8756875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941</TotalTime>
  <Words>708</Words>
  <Application>Microsoft Office PowerPoint</Application>
  <PresentationFormat>Widescreen</PresentationFormat>
  <Paragraphs>94</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Segoe UI</vt:lpstr>
      <vt:lpstr>Segoe UI Light</vt:lpstr>
      <vt:lpstr>Times New Roman</vt:lpstr>
      <vt:lpstr>Office Theme</vt:lpstr>
      <vt:lpstr>HITACHI SOLUTIONS INDIA</vt:lpstr>
      <vt:lpstr>PowerPoint Presentation</vt:lpstr>
      <vt:lpstr>PowerPoint Presentation</vt:lpstr>
      <vt:lpstr>PowerPoint Presentation</vt:lpstr>
      <vt:lpstr>PowerPoint Presentation</vt:lpstr>
      <vt:lpstr>Convolutional neural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HITACHI SOLUTIONS INDIA</dc:title>
  <dc:creator>Sonali Satish Narharshettiwar</dc:creator>
  <cp:lastModifiedBy>Sonali Satish Narharshettiwar</cp:lastModifiedBy>
  <cp:revision>1</cp:revision>
  <dcterms:created xsi:type="dcterms:W3CDTF">2020-11-12T10:21:23Z</dcterms:created>
  <dcterms:modified xsi:type="dcterms:W3CDTF">2020-11-18T08:23:25Z</dcterms:modified>
</cp:coreProperties>
</file>